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95" r:id="rId3"/>
    <p:sldId id="261" r:id="rId4"/>
    <p:sldId id="302" r:id="rId5"/>
    <p:sldId id="265" r:id="rId6"/>
    <p:sldId id="305" r:id="rId7"/>
    <p:sldId id="304" r:id="rId8"/>
    <p:sldId id="268" r:id="rId9"/>
    <p:sldId id="306" r:id="rId10"/>
    <p:sldId id="270" r:id="rId11"/>
    <p:sldId id="277" r:id="rId12"/>
    <p:sldId id="271" r:id="rId13"/>
    <p:sldId id="272" r:id="rId14"/>
    <p:sldId id="282" r:id="rId15"/>
    <p:sldId id="307" r:id="rId16"/>
    <p:sldId id="278" r:id="rId17"/>
    <p:sldId id="285" r:id="rId18"/>
    <p:sldId id="286" r:id="rId19"/>
    <p:sldId id="287" r:id="rId20"/>
    <p:sldId id="288" r:id="rId21"/>
    <p:sldId id="308" r:id="rId22"/>
    <p:sldId id="289" r:id="rId23"/>
    <p:sldId id="291" r:id="rId24"/>
    <p:sldId id="311" r:id="rId25"/>
    <p:sldId id="279" r:id="rId26"/>
    <p:sldId id="293" r:id="rId27"/>
    <p:sldId id="310" r:id="rId28"/>
    <p:sldId id="257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818588"/>
    <a:srgbClr val="C8C8C8"/>
    <a:srgbClr val="BFBFBF"/>
    <a:srgbClr val="D2D2D2"/>
    <a:srgbClr val="141312"/>
    <a:srgbClr val="DCDCDC"/>
    <a:srgbClr val="F5F5F5"/>
    <a:srgbClr val="F0F0F0"/>
    <a:srgbClr val="939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19" autoAdjust="0"/>
    <p:restoredTop sz="94660"/>
  </p:normalViewPr>
  <p:slideViewPr>
    <p:cSldViewPr snapToGrid="0">
      <p:cViewPr>
        <p:scale>
          <a:sx n="50" d="100"/>
          <a:sy n="50" d="100"/>
        </p:scale>
        <p:origin x="1524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26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18588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BB648EE2-E958-4F81-B63F-06FC06808F98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72F7-4F1B-B1DB-7AEF9054D30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0BAAF23-94EB-49B1-8DB9-61FA1FB65DE8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2F7-4F1B-B1DB-7AEF9054D30F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B720B231-BB46-44FA-ADED-CFA4F097201C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2F7-4F1B-B1DB-7AEF9054D30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DD62C3B-6545-4A7E-9601-C7C2CA805BFC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2F7-4F1B-B1DB-7AEF9054D30F}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A426E0ED-53C0-4F8F-8281-57437929F9E5}" type="VALUE">
                      <a:rPr lang="en-US" altLang="zh-CN" sz="2400" baseline="0" smtClean="0">
                        <a:solidFill>
                          <a:schemeClr val="bg1"/>
                        </a:solidFill>
                        <a:latin typeface="+mn-ea"/>
                        <a:ea typeface="+mn-ea"/>
                      </a:rPr>
                      <a:pPr>
                        <a:defRPr sz="24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72F7-4F1B-B1DB-7AEF9054D30F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1E5D9E40-B7BD-4DCB-9231-42C1B45B6BEB}" type="VALUE">
                      <a:rPr lang="en-US" altLang="zh-CN" smtClean="0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72F7-4F1B-B1DB-7AEF9054D3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4.7</c:v>
                </c:pt>
                <c:pt idx="5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F7-4F1B-B1DB-7AEF9054D3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8C8C8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F7-4F1B-B1DB-7AEF9054D3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1"/>
        <c:overlap val="100"/>
        <c:axId val="1076672936"/>
        <c:axId val="1076677528"/>
      </c:barChart>
      <c:catAx>
        <c:axId val="1076672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76677528"/>
        <c:crosses val="autoZero"/>
        <c:auto val="1"/>
        <c:lblAlgn val="ctr"/>
        <c:lblOffset val="100"/>
        <c:noMultiLvlLbl val="0"/>
      </c:catAx>
      <c:valAx>
        <c:axId val="10766775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66729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1750" cap="rnd">
              <a:solidFill>
                <a:srgbClr val="C8C8C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C8C8C8"/>
              </a:solidFill>
              <a:ln w="9525">
                <a:solidFill>
                  <a:srgbClr val="C8C8C8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44-4518-BC25-B3E0437BC1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1750" cap="rnd">
              <a:solidFill>
                <a:srgbClr val="818588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818588"/>
              </a:solidFill>
              <a:ln w="9525">
                <a:solidFill>
                  <a:srgbClr val="818588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44-4518-BC25-B3E0437BC1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44-4518-BC25-B3E0437BC1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687359"/>
        <c:axId val="22686047"/>
      </c:lineChart>
      <c:catAx>
        <c:axId val="226873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686047"/>
        <c:crosses val="autoZero"/>
        <c:auto val="1"/>
        <c:lblAlgn val="ctr"/>
        <c:lblOffset val="100"/>
        <c:noMultiLvlLbl val="0"/>
      </c:catAx>
      <c:valAx>
        <c:axId val="226860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26873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innerShdw blurRad="114300">
                <a:schemeClr val="bg1">
                  <a:lumMod val="65000"/>
                </a:schemeClr>
              </a:innerShdw>
            </a:effectLst>
          </c:spPr>
          <c:invertIfNegative val="0"/>
          <c:pictureOptions>
            <c:pictureFormat val="stack"/>
          </c:pictureOptions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schemeClr val="bg1">
                    <a:lumMod val="65000"/>
                  </a:schemeClr>
                </a:innerShdw>
              </a:effectLst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1-5732-46FD-8208-F077D3E6C43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C7-4634-A5DB-29824A3B2B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2"/>
        <c:axId val="2081471144"/>
        <c:axId val="2081472784"/>
      </c:barChart>
      <c:catAx>
        <c:axId val="2081471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1472784"/>
        <c:crosses val="autoZero"/>
        <c:auto val="1"/>
        <c:lblAlgn val="ctr"/>
        <c:lblOffset val="100"/>
        <c:noMultiLvlLbl val="0"/>
      </c:catAx>
      <c:valAx>
        <c:axId val="20814727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147114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818588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6E-4C58-87DE-C086B657EE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C8C8C8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6E-4C58-87DE-C086B657EE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22</c:v>
                </c:pt>
                <c:pt idx="3">
                  <c:v>24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6E-4C58-87DE-C086B657EE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198655"/>
        <c:axId val="22194391"/>
      </c:radarChart>
      <c:catAx>
        <c:axId val="22198655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22194391"/>
        <c:crosses val="autoZero"/>
        <c:auto val="1"/>
        <c:lblAlgn val="ctr"/>
        <c:lblOffset val="100"/>
        <c:noMultiLvlLbl val="0"/>
      </c:catAx>
      <c:valAx>
        <c:axId val="22194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1986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D1876ECB-F100-4589-8531-0F4B3F517FFB}" type="VALUE">
                      <a:rPr lang="en-US" altLang="zh-CN" sz="2000" b="0" i="0" u="none" strike="noStrike" kern="1200" baseline="0">
                        <a:solidFill>
                          <a:srgbClr val="818588"/>
                        </a:solidFill>
                        <a:latin typeface="+mn-lt"/>
                        <a:ea typeface="+mn-ea"/>
                        <a:cs typeface="+mn-cs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3A2-4AE2-A516-CDC7B48602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2-4AE2-A516-CDC7B48602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768CF984-1796-42B9-9364-A37086867A1C}" type="VALUE">
                      <a:rPr lang="en-US" altLang="zh-CN" sz="2000" dirty="0">
                        <a:solidFill>
                          <a:srgbClr val="818588"/>
                        </a:solidFill>
                      </a:rPr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33A2-4AE2-A516-CDC7B48602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A2-4AE2-A516-CDC7B48602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A2-4AE2-A516-CDC7B48602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A2-4AE2-A516-CDC7B48602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A2-4AE2-A516-CDC7B486029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系列6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2000" b="0" i="0" u="none" strike="noStrike" kern="1200" baseline="0">
                    <a:solidFill>
                      <a:srgbClr val="818588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3A2-4AE2-A516-CDC7B4860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35"/>
        <c:axId val="1088668904"/>
        <c:axId val="1088659064"/>
      </c:barChart>
      <c:catAx>
        <c:axId val="108866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659064"/>
        <c:crosses val="autoZero"/>
        <c:auto val="1"/>
        <c:lblAlgn val="ctr"/>
        <c:lblOffset val="100"/>
        <c:noMultiLvlLbl val="0"/>
      </c:catAx>
      <c:valAx>
        <c:axId val="1088659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6689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C88511-D0F0-4EAC-BF20-72E4BD954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E0097B5-AF08-47D7-8F18-3BF3DE440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176A32-9A9C-4774-9A4E-967062A99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D6979A-2135-407E-804B-5E80D170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E54C83-3EE8-4A24-A805-06D432E17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750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42643-4CB3-46D9-9421-519BEEFA3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F04F5A-F106-4302-95F7-5E6FFF82F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C1F9F5-BB45-4FF4-9577-BE30B6BB8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69D86D-3F14-42C6-89E0-D63A40CCD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EC753D-C16F-44F7-A7B2-BE4A57A1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709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334945F-B1DD-4E05-922C-35F86082E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3C91C6-9617-4FB4-9897-20A3B9C8FA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CD6078-997B-41BA-892E-A0BF9C5A8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4D60D3-9A4A-4CB6-B543-9446D357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83D1ED-B1E2-4A5F-82AE-A07528C9B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84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6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55754F-B736-453E-8752-9E829A8FD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F95429-5A30-4CC1-A99E-F7599AD91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7ECC7E-23B6-4754-BB73-67ADD76F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E5C6E0-6277-48B0-82B5-8812F75EF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05226A-8293-48D9-B35C-02B5C2E3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9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63576-F021-474D-95F8-A2C6B4B1E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05F86C-B53F-4404-B332-63C2A68C8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8E2D9C-FCEA-41BC-B6A1-F0FF61057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67C666-F0BC-4CA6-984B-0AF5B1B78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B4DD3A-135A-49EE-B172-CB01E49F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9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4EFE7F-B1D7-4828-AC61-A6C31D705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A5F370-784E-496D-B572-27A5A8BFF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F9F8C4-85A9-407E-A240-40ABD08DE0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3C3DA6-698D-464D-9267-1EF3D5497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A55EA4-3B65-4BB9-811A-396D5D1E6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4BFF6D-E6DD-4D21-86C3-6E5391E92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8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240C1-8635-4890-926A-6246F91A2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867A79-4FDA-49ED-BAFA-89BB2EAAA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6CD94A-91BC-4D31-8E1E-C00B97FD5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B19E7B4-8E68-43DB-BDDE-D3353AC4D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8AAB329-B37B-40FA-AFAB-28F07C0393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17B37E6-2C7C-4D0C-8DD9-EED3A9602D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46CE384-E618-4E10-B41E-354825ADD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2096A22-BE74-44B8-9CD8-AE8D0382A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7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8A4751-8A6A-4CEB-A091-19BDEE7C5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F8F1C5-0FF5-4924-94A4-9DF2C0624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D07B93-6DFF-4239-A6B1-FBF042C04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866A661-1EC5-4A52-8BD1-B350B7F15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106A167-64AE-4FAD-B320-50F67E24D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AFB91D-84C4-4A2E-ABF2-0F0A9F31A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7DA379-4271-4584-B884-A35BAFC5D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040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D787D-EFB0-4EBA-B398-2B3CC9393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1B28B0-F6BD-42A0-BF62-A23895DAB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C424B3D-82C6-424E-AFD4-CC76CCDF52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22DE6A4-743B-44AF-862A-9B891A806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4A3D02-FEF3-4E35-ACF5-F1ABD29F1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48F603-0A9D-44A5-A412-F06572932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985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52D7FC-88A5-488E-8464-FF216049E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A2500BD-C8E8-43AE-B9B3-AB29D8B2A1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79DB95-EFE1-45B8-B82C-E83F92F01B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777477-42D9-4D05-98C3-880FF226D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A72A60-06E4-48F3-833B-634E2E7F6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F44200-7928-443B-875F-5B8DAFBA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72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5AABECD-425A-4EAE-9C4D-5F05A593F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98A1E3-58D6-4A88-8184-EB13F73EC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C3EEF9-E17A-4D33-9576-1F79BEFD6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F66E4-E141-4771-93B3-5080BC773EA5}" type="datetimeFigureOut">
              <a:rPr lang="zh-CN" altLang="en-US" smtClean="0"/>
              <a:t>2019/4/19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908A2A-28C6-4AB7-9922-2542FD95A6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CFEA49-1902-499B-B302-B3758C496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7D13D-D3D9-44B2-A823-99ACB5FAF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6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6.wdp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5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microsoft.com/office/2007/relationships/hdphoto" Target="../media/hdphoto8.wdp"/><Relationship Id="rId5" Type="http://schemas.openxmlformats.org/officeDocument/2006/relationships/image" Target="../media/image10.png"/><Relationship Id="rId4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tags" Target="../tags/tag10.xml"/><Relationship Id="rId7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0.wdp"/><Relationship Id="rId5" Type="http://schemas.openxmlformats.org/officeDocument/2006/relationships/image" Target="../media/image12.png"/><Relationship Id="rId10" Type="http://schemas.microsoft.com/office/2007/relationships/hdphoto" Target="../media/hdphoto12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14.wdp"/><Relationship Id="rId4" Type="http://schemas.openxmlformats.org/officeDocument/2006/relationships/image" Target="../media/image16.png"/><Relationship Id="rId9" Type="http://schemas.microsoft.com/office/2007/relationships/hdphoto" Target="../media/hdphoto16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19.wdp"/><Relationship Id="rId4" Type="http://schemas.openxmlformats.org/officeDocument/2006/relationships/image" Target="../media/image21.png"/><Relationship Id="rId9" Type="http://schemas.microsoft.com/office/2007/relationships/hdphoto" Target="../media/hdphoto2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文本框 316">
            <a:extLst>
              <a:ext uri="{FF2B5EF4-FFF2-40B4-BE49-F238E27FC236}">
                <a16:creationId xmlns:a16="http://schemas.microsoft.com/office/drawing/2014/main" id="{BF7FEB7A-B079-4B3A-87F9-2074EF905E5D}"/>
              </a:ext>
            </a:extLst>
          </p:cNvPr>
          <p:cNvSpPr txBox="1"/>
          <p:nvPr/>
        </p:nvSpPr>
        <p:spPr>
          <a:xfrm>
            <a:off x="3817991" y="1246047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600" dirty="0"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600" dirty="0">
                <a:latin typeface="等线" panose="02010600030101010101" pitchFamily="2" charset="-122"/>
                <a:ea typeface="等线" panose="02010600030101010101" pitchFamily="2" charset="-122"/>
              </a:rPr>
              <a:t>工作室</a:t>
            </a:r>
          </a:p>
        </p:txBody>
      </p:sp>
      <p:sp>
        <p:nvSpPr>
          <p:cNvPr id="325" name="任意多边形: 形状 324">
            <a:extLst>
              <a:ext uri="{FF2B5EF4-FFF2-40B4-BE49-F238E27FC236}">
                <a16:creationId xmlns:a16="http://schemas.microsoft.com/office/drawing/2014/main" id="{0DC7D4D6-680A-4D54-AB3B-403818C4B98D}"/>
              </a:ext>
            </a:extLst>
          </p:cNvPr>
          <p:cNvSpPr/>
          <p:nvPr/>
        </p:nvSpPr>
        <p:spPr>
          <a:xfrm rot="5400000">
            <a:off x="5183988" y="776107"/>
            <a:ext cx="1840006" cy="1586212"/>
          </a:xfrm>
          <a:custGeom>
            <a:avLst/>
            <a:gdLst>
              <a:gd name="connsiteX0" fmla="*/ 1217584 w 1840006"/>
              <a:gd name="connsiteY0" fmla="*/ 1586212 h 1586212"/>
              <a:gd name="connsiteX1" fmla="*/ 1217584 w 1840006"/>
              <a:gd name="connsiteY1" fmla="*/ 1534579 h 1586212"/>
              <a:gd name="connsiteX2" fmla="*/ 1409375 w 1840006"/>
              <a:gd name="connsiteY2" fmla="*/ 1534579 h 1586212"/>
              <a:gd name="connsiteX3" fmla="*/ 1780111 w 1840006"/>
              <a:gd name="connsiteY3" fmla="*/ 793106 h 1586212"/>
              <a:gd name="connsiteX4" fmla="*/ 1409375 w 1840006"/>
              <a:gd name="connsiteY4" fmla="*/ 51633 h 1586212"/>
              <a:gd name="connsiteX5" fmla="*/ 1217584 w 1840006"/>
              <a:gd name="connsiteY5" fmla="*/ 51633 h 1586212"/>
              <a:gd name="connsiteX6" fmla="*/ 1217584 w 1840006"/>
              <a:gd name="connsiteY6" fmla="*/ 0 h 1586212"/>
              <a:gd name="connsiteX7" fmla="*/ 1443453 w 1840006"/>
              <a:gd name="connsiteY7" fmla="*/ 0 h 1586212"/>
              <a:gd name="connsiteX8" fmla="*/ 1840006 w 1840006"/>
              <a:gd name="connsiteY8" fmla="*/ 793106 h 1586212"/>
              <a:gd name="connsiteX9" fmla="*/ 1443453 w 1840006"/>
              <a:gd name="connsiteY9" fmla="*/ 1586212 h 1586212"/>
              <a:gd name="connsiteX10" fmla="*/ 0 w 1840006"/>
              <a:gd name="connsiteY10" fmla="*/ 793106 h 1586212"/>
              <a:gd name="connsiteX11" fmla="*/ 396553 w 1840006"/>
              <a:gd name="connsiteY11" fmla="*/ 0 h 1586212"/>
              <a:gd name="connsiteX12" fmla="*/ 619068 w 1840006"/>
              <a:gd name="connsiteY12" fmla="*/ 0 h 1586212"/>
              <a:gd name="connsiteX13" fmla="*/ 619068 w 1840006"/>
              <a:gd name="connsiteY13" fmla="*/ 51633 h 1586212"/>
              <a:gd name="connsiteX14" fmla="*/ 430630 w 1840006"/>
              <a:gd name="connsiteY14" fmla="*/ 51633 h 1586212"/>
              <a:gd name="connsiteX15" fmla="*/ 59893 w 1840006"/>
              <a:gd name="connsiteY15" fmla="*/ 793106 h 1586212"/>
              <a:gd name="connsiteX16" fmla="*/ 430630 w 1840006"/>
              <a:gd name="connsiteY16" fmla="*/ 1534579 h 1586212"/>
              <a:gd name="connsiteX17" fmla="*/ 619068 w 1840006"/>
              <a:gd name="connsiteY17" fmla="*/ 1534579 h 1586212"/>
              <a:gd name="connsiteX18" fmla="*/ 619068 w 1840006"/>
              <a:gd name="connsiteY18" fmla="*/ 1586212 h 1586212"/>
              <a:gd name="connsiteX19" fmla="*/ 396553 w 1840006"/>
              <a:gd name="connsiteY19" fmla="*/ 1586212 h 158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40006" h="1586212">
                <a:moveTo>
                  <a:pt x="1217584" y="1586212"/>
                </a:moveTo>
                <a:lnTo>
                  <a:pt x="1217584" y="1534579"/>
                </a:lnTo>
                <a:lnTo>
                  <a:pt x="1409375" y="1534579"/>
                </a:lnTo>
                <a:lnTo>
                  <a:pt x="1780111" y="793106"/>
                </a:lnTo>
                <a:lnTo>
                  <a:pt x="1409375" y="51633"/>
                </a:lnTo>
                <a:lnTo>
                  <a:pt x="1217584" y="51633"/>
                </a:lnTo>
                <a:lnTo>
                  <a:pt x="1217584" y="0"/>
                </a:lnTo>
                <a:lnTo>
                  <a:pt x="1443453" y="0"/>
                </a:lnTo>
                <a:lnTo>
                  <a:pt x="1840006" y="793106"/>
                </a:lnTo>
                <a:lnTo>
                  <a:pt x="1443453" y="1586212"/>
                </a:lnTo>
                <a:close/>
                <a:moveTo>
                  <a:pt x="0" y="793106"/>
                </a:moveTo>
                <a:lnTo>
                  <a:pt x="396553" y="0"/>
                </a:lnTo>
                <a:lnTo>
                  <a:pt x="619068" y="0"/>
                </a:lnTo>
                <a:lnTo>
                  <a:pt x="619068" y="51633"/>
                </a:lnTo>
                <a:lnTo>
                  <a:pt x="430630" y="51633"/>
                </a:lnTo>
                <a:lnTo>
                  <a:pt x="59893" y="793106"/>
                </a:lnTo>
                <a:lnTo>
                  <a:pt x="430630" y="1534579"/>
                </a:lnTo>
                <a:lnTo>
                  <a:pt x="619068" y="1534579"/>
                </a:lnTo>
                <a:lnTo>
                  <a:pt x="619068" y="1586212"/>
                </a:lnTo>
                <a:lnTo>
                  <a:pt x="396553" y="1586212"/>
                </a:lnTo>
                <a:close/>
              </a:path>
            </a:pathLst>
          </a:custGeom>
          <a:noFill/>
          <a:ln w="222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任意多边形: 形状 327">
            <a:extLst>
              <a:ext uri="{FF2B5EF4-FFF2-40B4-BE49-F238E27FC236}">
                <a16:creationId xmlns:a16="http://schemas.microsoft.com/office/drawing/2014/main" id="{F34736CC-7D53-4600-9228-FC8CA9D63375}"/>
              </a:ext>
            </a:extLst>
          </p:cNvPr>
          <p:cNvSpPr/>
          <p:nvPr/>
        </p:nvSpPr>
        <p:spPr>
          <a:xfrm rot="16200000">
            <a:off x="5891850" y="844017"/>
            <a:ext cx="424282" cy="365760"/>
          </a:xfrm>
          <a:custGeom>
            <a:avLst/>
            <a:gdLst>
              <a:gd name="connsiteX0" fmla="*/ 375149 w 424282"/>
              <a:gd name="connsiteY0" fmla="*/ 182880 h 365760"/>
              <a:gd name="connsiteX1" fmla="*/ 304887 w 424282"/>
              <a:gd name="connsiteY1" fmla="*/ 42356 h 365760"/>
              <a:gd name="connsiteX2" fmla="*/ 119395 w 424282"/>
              <a:gd name="connsiteY2" fmla="*/ 42356 h 365760"/>
              <a:gd name="connsiteX3" fmla="*/ 49133 w 424282"/>
              <a:gd name="connsiteY3" fmla="*/ 182880 h 365760"/>
              <a:gd name="connsiteX4" fmla="*/ 119395 w 424282"/>
              <a:gd name="connsiteY4" fmla="*/ 323404 h 365760"/>
              <a:gd name="connsiteX5" fmla="*/ 304887 w 424282"/>
              <a:gd name="connsiteY5" fmla="*/ 323404 h 365760"/>
              <a:gd name="connsiteX6" fmla="*/ 424282 w 424282"/>
              <a:gd name="connsiteY6" fmla="*/ 182880 h 365760"/>
              <a:gd name="connsiteX7" fmla="*/ 332842 w 424282"/>
              <a:gd name="connsiteY7" fmla="*/ 365760 h 365760"/>
              <a:gd name="connsiteX8" fmla="*/ 91440 w 424282"/>
              <a:gd name="connsiteY8" fmla="*/ 365760 h 365760"/>
              <a:gd name="connsiteX9" fmla="*/ 0 w 424282"/>
              <a:gd name="connsiteY9" fmla="*/ 182880 h 365760"/>
              <a:gd name="connsiteX10" fmla="*/ 91440 w 424282"/>
              <a:gd name="connsiteY10" fmla="*/ 0 h 365760"/>
              <a:gd name="connsiteX11" fmla="*/ 332842 w 424282"/>
              <a:gd name="connsiteY11" fmla="*/ 0 h 36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4282" h="365760">
                <a:moveTo>
                  <a:pt x="375149" y="182880"/>
                </a:moveTo>
                <a:lnTo>
                  <a:pt x="304887" y="42356"/>
                </a:lnTo>
                <a:lnTo>
                  <a:pt x="119395" y="42356"/>
                </a:lnTo>
                <a:lnTo>
                  <a:pt x="49133" y="182880"/>
                </a:lnTo>
                <a:lnTo>
                  <a:pt x="119395" y="323404"/>
                </a:lnTo>
                <a:lnTo>
                  <a:pt x="304887" y="323404"/>
                </a:lnTo>
                <a:close/>
                <a:moveTo>
                  <a:pt x="424282" y="182880"/>
                </a:moveTo>
                <a:lnTo>
                  <a:pt x="332842" y="365760"/>
                </a:lnTo>
                <a:lnTo>
                  <a:pt x="91440" y="365760"/>
                </a:lnTo>
                <a:lnTo>
                  <a:pt x="0" y="182880"/>
                </a:lnTo>
                <a:lnTo>
                  <a:pt x="91440" y="0"/>
                </a:lnTo>
                <a:lnTo>
                  <a:pt x="33284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90C08C56-3177-4D68-A9B2-140F543EAB6E}"/>
              </a:ext>
            </a:extLst>
          </p:cNvPr>
          <p:cNvSpPr txBox="1"/>
          <p:nvPr/>
        </p:nvSpPr>
        <p:spPr>
          <a:xfrm>
            <a:off x="5458546" y="1821374"/>
            <a:ext cx="1290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Adobe Arabic" panose="02040503050201020203" pitchFamily="18" charset="-78"/>
                <a:ea typeface="Hanyi Senty Wen 汉仪新蒂文徵明體" panose="03000600000000000000" pitchFamily="66" charset="-122"/>
                <a:cs typeface="Adobe Arabic" panose="02040503050201020203" pitchFamily="18" charset="-78"/>
              </a:rPr>
              <a:t>BUSINESS</a:t>
            </a:r>
            <a:endParaRPr lang="zh-CN" altLang="en-US" sz="2400" dirty="0">
              <a:latin typeface="Adobe Arabic" panose="02040503050201020203" pitchFamily="18" charset="-78"/>
              <a:ea typeface="Hanyi Senty Wen 汉仪新蒂文徵明體" panose="03000600000000000000" pitchFamily="66" charset="-122"/>
              <a:cs typeface="Adobe Arabic" panose="02040503050201020203" pitchFamily="18" charset="-7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75C7DF-082B-495E-8996-B5F39B53E89C}"/>
              </a:ext>
            </a:extLst>
          </p:cNvPr>
          <p:cNvSpPr txBox="1"/>
          <p:nvPr/>
        </p:nvSpPr>
        <p:spPr>
          <a:xfrm>
            <a:off x="3284328" y="2626650"/>
            <a:ext cx="5627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商务风极简黑白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95DF408-74C5-45A7-A2D5-3ED5910C7D11}"/>
              </a:ext>
            </a:extLst>
          </p:cNvPr>
          <p:cNvSpPr/>
          <p:nvPr/>
        </p:nvSpPr>
        <p:spPr>
          <a:xfrm>
            <a:off x="4020660" y="3527527"/>
            <a:ext cx="41596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工作汇报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模板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DE37CAB6-3416-4638-A6A6-D6D1FC28B3ED}"/>
              </a:ext>
            </a:extLst>
          </p:cNvPr>
          <p:cNvCxnSpPr>
            <a:cxnSpLocks/>
          </p:cNvCxnSpPr>
          <p:nvPr/>
        </p:nvCxnSpPr>
        <p:spPr>
          <a:xfrm flipH="1">
            <a:off x="3687183" y="3528034"/>
            <a:ext cx="4821388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5F5BF21E-2F91-4DCF-B48C-18322891BBE1}"/>
              </a:ext>
            </a:extLst>
          </p:cNvPr>
          <p:cNvGrpSpPr/>
          <p:nvPr/>
        </p:nvGrpSpPr>
        <p:grpSpPr>
          <a:xfrm>
            <a:off x="4807304" y="5445256"/>
            <a:ext cx="2664196" cy="437670"/>
            <a:chOff x="4778276" y="5445256"/>
            <a:chExt cx="2664196" cy="437670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DADB4DD6-A200-46F0-8B09-1D8AC90DAD5D}"/>
                </a:ext>
              </a:extLst>
            </p:cNvPr>
            <p:cNvSpPr/>
            <p:nvPr/>
          </p:nvSpPr>
          <p:spPr>
            <a:xfrm>
              <a:off x="4778276" y="5445256"/>
              <a:ext cx="2664196" cy="437670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A03AD27-64AB-4492-BD84-AE2B33AE60AA}"/>
                </a:ext>
              </a:extLst>
            </p:cNvPr>
            <p:cNvSpPr txBox="1"/>
            <p:nvPr/>
          </p:nvSpPr>
          <p:spPr>
            <a:xfrm>
              <a:off x="4816378" y="5445629"/>
              <a:ext cx="26260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汇报时间：</a:t>
              </a:r>
              <a:r>
                <a:rPr lang="en-US" altLang="zh-CN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2018/11/4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D8F8A3-62D3-45D5-B748-BDFA14AE2222}"/>
              </a:ext>
            </a:extLst>
          </p:cNvPr>
          <p:cNvGrpSpPr/>
          <p:nvPr/>
        </p:nvGrpSpPr>
        <p:grpSpPr>
          <a:xfrm>
            <a:off x="5187232" y="4602376"/>
            <a:ext cx="1848053" cy="455821"/>
            <a:chOff x="3475062" y="4113231"/>
            <a:chExt cx="1848053" cy="455821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4C78DA54-AB87-4E03-99E7-B270B5E57C61}"/>
                </a:ext>
              </a:extLst>
            </p:cNvPr>
            <p:cNvSpPr/>
            <p:nvPr/>
          </p:nvSpPr>
          <p:spPr>
            <a:xfrm>
              <a:off x="3482940" y="4115987"/>
              <a:ext cx="1704548" cy="453065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4065DE-D664-406B-B880-CD316C85138C}"/>
                </a:ext>
              </a:extLst>
            </p:cNvPr>
            <p:cNvSpPr txBox="1"/>
            <p:nvPr/>
          </p:nvSpPr>
          <p:spPr>
            <a:xfrm>
              <a:off x="3475062" y="4113231"/>
              <a:ext cx="18480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汇报人：陈西</a:t>
              </a:r>
            </a:p>
          </p:txBody>
        </p:sp>
      </p:grp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C42AD1D-5A69-4488-B539-621F991B463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4">
            <a:off x="-676606" y="-1951992"/>
            <a:ext cx="13606828" cy="10767559"/>
          </a:xfrm>
          <a:custGeom>
            <a:avLst/>
            <a:gdLst>
              <a:gd name="connsiteX0" fmla="*/ 7596411 w 13606828"/>
              <a:gd name="connsiteY0" fmla="*/ 9382222 h 10767559"/>
              <a:gd name="connsiteX1" fmla="*/ 7548716 w 13606828"/>
              <a:gd name="connsiteY1" fmla="*/ 9400996 h 10767559"/>
              <a:gd name="connsiteX2" fmla="*/ 7492933 w 13606828"/>
              <a:gd name="connsiteY2" fmla="*/ 9377890 h 10767559"/>
              <a:gd name="connsiteX3" fmla="*/ 3420604 w 13606828"/>
              <a:gd name="connsiteY3" fmla="*/ 7625064 h 10767559"/>
              <a:gd name="connsiteX4" fmla="*/ 3526771 w 13606828"/>
              <a:gd name="connsiteY4" fmla="*/ 7735057 h 10767559"/>
              <a:gd name="connsiteX5" fmla="*/ 3455573 w 13606828"/>
              <a:gd name="connsiteY5" fmla="*/ 7705567 h 10767559"/>
              <a:gd name="connsiteX6" fmla="*/ 3426660 w 13606828"/>
              <a:gd name="connsiteY6" fmla="*/ 7641612 h 10767559"/>
              <a:gd name="connsiteX7" fmla="*/ 10011386 w 13606828"/>
              <a:gd name="connsiteY7" fmla="*/ 10268052 h 10767559"/>
              <a:gd name="connsiteX8" fmla="*/ 9940913 w 13606828"/>
              <a:gd name="connsiteY8" fmla="*/ 10363912 h 10767559"/>
              <a:gd name="connsiteX9" fmla="*/ 9923202 w 13606828"/>
              <a:gd name="connsiteY9" fmla="*/ 10384537 h 10767559"/>
              <a:gd name="connsiteX10" fmla="*/ 9777235 w 13606828"/>
              <a:gd name="connsiteY10" fmla="*/ 10324076 h 10767559"/>
              <a:gd name="connsiteX11" fmla="*/ 7515810 w 13606828"/>
              <a:gd name="connsiteY11" fmla="*/ 9192865 h 10767559"/>
              <a:gd name="connsiteX12" fmla="*/ 7221224 w 13606828"/>
              <a:gd name="connsiteY12" fmla="*/ 9265345 h 10767559"/>
              <a:gd name="connsiteX13" fmla="*/ 7130594 w 13606828"/>
              <a:gd name="connsiteY13" fmla="*/ 9227805 h 10767559"/>
              <a:gd name="connsiteX14" fmla="*/ 7141728 w 13606828"/>
              <a:gd name="connsiteY14" fmla="*/ 9227523 h 10767559"/>
              <a:gd name="connsiteX15" fmla="*/ 7434664 w 13606828"/>
              <a:gd name="connsiteY15" fmla="*/ 9205249 h 10767559"/>
              <a:gd name="connsiteX16" fmla="*/ 1111698 w 13606828"/>
              <a:gd name="connsiteY16" fmla="*/ 6453641 h 10767559"/>
              <a:gd name="connsiteX17" fmla="*/ 1354372 w 13606828"/>
              <a:gd name="connsiteY17" fmla="*/ 6835223 h 10767559"/>
              <a:gd name="connsiteX18" fmla="*/ 1072444 w 13606828"/>
              <a:gd name="connsiteY18" fmla="*/ 6718445 h 10767559"/>
              <a:gd name="connsiteX19" fmla="*/ 1073596 w 13606828"/>
              <a:gd name="connsiteY19" fmla="*/ 6703292 h 10767559"/>
              <a:gd name="connsiteX20" fmla="*/ 3561694 w 13606828"/>
              <a:gd name="connsiteY20" fmla="*/ 7467367 h 10767559"/>
              <a:gd name="connsiteX21" fmla="*/ 3716012 w 13606828"/>
              <a:gd name="connsiteY21" fmla="*/ 7677273 h 10767559"/>
              <a:gd name="connsiteX22" fmla="*/ 3897478 w 13606828"/>
              <a:gd name="connsiteY22" fmla="*/ 7888609 h 10767559"/>
              <a:gd name="connsiteX23" fmla="*/ 3789522 w 13606828"/>
              <a:gd name="connsiteY23" fmla="*/ 7843892 h 10767559"/>
              <a:gd name="connsiteX24" fmla="*/ 9597124 w 13606828"/>
              <a:gd name="connsiteY24" fmla="*/ 9628837 h 10767559"/>
              <a:gd name="connsiteX25" fmla="*/ 9531503 w 13606828"/>
              <a:gd name="connsiteY25" fmla="*/ 9718429 h 10767559"/>
              <a:gd name="connsiteX26" fmla="*/ 9350468 w 13606828"/>
              <a:gd name="connsiteY26" fmla="*/ 9931295 h 10767559"/>
              <a:gd name="connsiteX27" fmla="*/ 9204529 w 13606828"/>
              <a:gd name="connsiteY27" fmla="*/ 10086854 h 10767559"/>
              <a:gd name="connsiteX28" fmla="*/ 8564476 w 13606828"/>
              <a:gd name="connsiteY28" fmla="*/ 9821736 h 10767559"/>
              <a:gd name="connsiteX29" fmla="*/ 8607864 w 13606828"/>
              <a:gd name="connsiteY29" fmla="*/ 9784915 h 10767559"/>
              <a:gd name="connsiteX30" fmla="*/ 8743626 w 13606828"/>
              <a:gd name="connsiteY30" fmla="*/ 9778432 h 10767559"/>
              <a:gd name="connsiteX31" fmla="*/ 9462436 w 13606828"/>
              <a:gd name="connsiteY31" fmla="*/ 9663661 h 10767559"/>
              <a:gd name="connsiteX32" fmla="*/ 1832653 w 13606828"/>
              <a:gd name="connsiteY32" fmla="*/ 6315572 h 10767559"/>
              <a:gd name="connsiteX33" fmla="*/ 1991493 w 13606828"/>
              <a:gd name="connsiteY33" fmla="*/ 6585281 h 10767559"/>
              <a:gd name="connsiteX34" fmla="*/ 2254214 w 13606828"/>
              <a:gd name="connsiteY34" fmla="*/ 6959872 h 10767559"/>
              <a:gd name="connsiteX35" fmla="*/ 2423482 w 13606828"/>
              <a:gd name="connsiteY35" fmla="*/ 7159332 h 10767559"/>
              <a:gd name="connsiteX36" fmla="*/ 2429264 w 13606828"/>
              <a:gd name="connsiteY36" fmla="*/ 7280457 h 10767559"/>
              <a:gd name="connsiteX37" fmla="*/ 1767186 w 13606828"/>
              <a:gd name="connsiteY37" fmla="*/ 7006216 h 10767559"/>
              <a:gd name="connsiteX38" fmla="*/ 1772572 w 13606828"/>
              <a:gd name="connsiteY38" fmla="*/ 6837383 h 10767559"/>
              <a:gd name="connsiteX39" fmla="*/ 1795081 w 13606828"/>
              <a:gd name="connsiteY39" fmla="*/ 6558852 h 10767559"/>
              <a:gd name="connsiteX40" fmla="*/ 9301117 w 13606828"/>
              <a:gd name="connsiteY40" fmla="*/ 9109690 h 10767559"/>
              <a:gd name="connsiteX41" fmla="*/ 9292420 w 13606828"/>
              <a:gd name="connsiteY41" fmla="*/ 9120450 h 10767559"/>
              <a:gd name="connsiteX42" fmla="*/ 8872425 w 13606828"/>
              <a:gd name="connsiteY42" fmla="*/ 9560401 h 10767559"/>
              <a:gd name="connsiteX43" fmla="*/ 8607864 w 13606828"/>
              <a:gd name="connsiteY43" fmla="*/ 9784915 h 10767559"/>
              <a:gd name="connsiteX44" fmla="*/ 8489252 w 13606828"/>
              <a:gd name="connsiteY44" fmla="*/ 9790578 h 10767559"/>
              <a:gd name="connsiteX45" fmla="*/ 8011986 w 13606828"/>
              <a:gd name="connsiteY45" fmla="*/ 9592888 h 10767559"/>
              <a:gd name="connsiteX46" fmla="*/ 8268795 w 13606828"/>
              <a:gd name="connsiteY46" fmla="*/ 9442955 h 10767559"/>
              <a:gd name="connsiteX47" fmla="*/ 8461682 w 13606828"/>
              <a:gd name="connsiteY47" fmla="*/ 9304305 h 10767559"/>
              <a:gd name="connsiteX48" fmla="*/ 8709575 w 13606828"/>
              <a:gd name="connsiteY48" fmla="*/ 9266022 h 10767559"/>
              <a:gd name="connsiteX49" fmla="*/ 9246905 w 13606828"/>
              <a:gd name="connsiteY49" fmla="*/ 9129172 h 10767559"/>
              <a:gd name="connsiteX50" fmla="*/ 2427476 w 13606828"/>
              <a:gd name="connsiteY50" fmla="*/ 6241385 h 10767559"/>
              <a:gd name="connsiteX51" fmla="*/ 2765441 w 13606828"/>
              <a:gd name="connsiteY51" fmla="*/ 6820261 h 10767559"/>
              <a:gd name="connsiteX52" fmla="*/ 2904086 w 13606828"/>
              <a:gd name="connsiteY52" fmla="*/ 7013143 h 10767559"/>
              <a:gd name="connsiteX53" fmla="*/ 2942371 w 13606828"/>
              <a:gd name="connsiteY53" fmla="*/ 7261040 h 10767559"/>
              <a:gd name="connsiteX54" fmla="*/ 3001154 w 13606828"/>
              <a:gd name="connsiteY54" fmla="*/ 7517340 h 10767559"/>
              <a:gd name="connsiteX55" fmla="*/ 2578855 w 13606828"/>
              <a:gd name="connsiteY55" fmla="*/ 7342419 h 10767559"/>
              <a:gd name="connsiteX56" fmla="*/ 2423482 w 13606828"/>
              <a:gd name="connsiteY56" fmla="*/ 7159332 h 10767559"/>
              <a:gd name="connsiteX57" fmla="*/ 2403566 w 13606828"/>
              <a:gd name="connsiteY57" fmla="*/ 6742193 h 10767559"/>
              <a:gd name="connsiteX58" fmla="*/ 9073606 w 13606828"/>
              <a:gd name="connsiteY58" fmla="*/ 8787787 h 10767559"/>
              <a:gd name="connsiteX59" fmla="*/ 8901473 w 13606828"/>
              <a:gd name="connsiteY59" fmla="*/ 8953930 h 10767559"/>
              <a:gd name="connsiteX60" fmla="*/ 8593039 w 13606828"/>
              <a:gd name="connsiteY60" fmla="*/ 9209889 h 10767559"/>
              <a:gd name="connsiteX61" fmla="*/ 8461682 w 13606828"/>
              <a:gd name="connsiteY61" fmla="*/ 9304305 h 10767559"/>
              <a:gd name="connsiteX62" fmla="*/ 8159620 w 13606828"/>
              <a:gd name="connsiteY62" fmla="*/ 9350956 h 10767559"/>
              <a:gd name="connsiteX63" fmla="*/ 7600824 w 13606828"/>
              <a:gd name="connsiteY63" fmla="*/ 9382406 h 10767559"/>
              <a:gd name="connsiteX64" fmla="*/ 7596411 w 13606828"/>
              <a:gd name="connsiteY64" fmla="*/ 9382222 h 10767559"/>
              <a:gd name="connsiteX65" fmla="*/ 7813626 w 13606828"/>
              <a:gd name="connsiteY65" fmla="*/ 9296723 h 10767559"/>
              <a:gd name="connsiteX66" fmla="*/ 8230255 w 13606828"/>
              <a:gd name="connsiteY66" fmla="*/ 9092526 h 10767559"/>
              <a:gd name="connsiteX67" fmla="*/ 8323742 w 13606828"/>
              <a:gd name="connsiteY67" fmla="*/ 9036497 h 10767559"/>
              <a:gd name="connsiteX68" fmla="*/ 8560189 w 13606828"/>
              <a:gd name="connsiteY68" fmla="*/ 8975701 h 10767559"/>
              <a:gd name="connsiteX69" fmla="*/ 2826172 w 13606828"/>
              <a:gd name="connsiteY69" fmla="*/ 6147872 h 10767559"/>
              <a:gd name="connsiteX70" fmla="*/ 2911675 w 13606828"/>
              <a:gd name="connsiteY70" fmla="*/ 6365094 h 10767559"/>
              <a:gd name="connsiteX71" fmla="*/ 3115869 w 13606828"/>
              <a:gd name="connsiteY71" fmla="*/ 6781723 h 10767559"/>
              <a:gd name="connsiteX72" fmla="*/ 3171895 w 13606828"/>
              <a:gd name="connsiteY72" fmla="*/ 6875200 h 10767559"/>
              <a:gd name="connsiteX73" fmla="*/ 3232693 w 13606828"/>
              <a:gd name="connsiteY73" fmla="*/ 7111655 h 10767559"/>
              <a:gd name="connsiteX74" fmla="*/ 3420604 w 13606828"/>
              <a:gd name="connsiteY74" fmla="*/ 7625064 h 10767559"/>
              <a:gd name="connsiteX75" fmla="*/ 3254466 w 13606828"/>
              <a:gd name="connsiteY75" fmla="*/ 7452939 h 10767559"/>
              <a:gd name="connsiteX76" fmla="*/ 2998507 w 13606828"/>
              <a:gd name="connsiteY76" fmla="*/ 7144505 h 10767559"/>
              <a:gd name="connsiteX77" fmla="*/ 2904086 w 13606828"/>
              <a:gd name="connsiteY77" fmla="*/ 7013143 h 10767559"/>
              <a:gd name="connsiteX78" fmla="*/ 2857436 w 13606828"/>
              <a:gd name="connsiteY78" fmla="*/ 6711084 h 10767559"/>
              <a:gd name="connsiteX79" fmla="*/ 2825985 w 13606828"/>
              <a:gd name="connsiteY79" fmla="*/ 6152289 h 10767559"/>
              <a:gd name="connsiteX80" fmla="*/ 8915910 w 13606828"/>
              <a:gd name="connsiteY80" fmla="*/ 8646695 h 10767559"/>
              <a:gd name="connsiteX81" fmla="*/ 8659018 w 13606828"/>
              <a:gd name="connsiteY81" fmla="*/ 8835558 h 10767559"/>
              <a:gd name="connsiteX82" fmla="*/ 8323742 w 13606828"/>
              <a:gd name="connsiteY82" fmla="*/ 9036497 h 10767559"/>
              <a:gd name="connsiteX83" fmla="*/ 8007396 w 13606828"/>
              <a:gd name="connsiteY83" fmla="*/ 9117840 h 10767559"/>
              <a:gd name="connsiteX84" fmla="*/ 7515810 w 13606828"/>
              <a:gd name="connsiteY84" fmla="*/ 9192865 h 10767559"/>
              <a:gd name="connsiteX85" fmla="*/ 7774861 w 13606828"/>
              <a:gd name="connsiteY85" fmla="*/ 9129127 h 10767559"/>
              <a:gd name="connsiteX86" fmla="*/ 8331130 w 13606828"/>
              <a:gd name="connsiteY86" fmla="*/ 8930946 h 10767559"/>
              <a:gd name="connsiteX87" fmla="*/ 8864608 w 13606828"/>
              <a:gd name="connsiteY87" fmla="*/ 8677739 h 10767559"/>
              <a:gd name="connsiteX88" fmla="*/ 3018685 w 13606828"/>
              <a:gd name="connsiteY88" fmla="*/ 6087949 h 10767559"/>
              <a:gd name="connsiteX89" fmla="*/ 3100740 w 13606828"/>
              <a:gd name="connsiteY89" fmla="*/ 6396284 h 10767559"/>
              <a:gd name="connsiteX90" fmla="*/ 3277448 w 13606828"/>
              <a:gd name="connsiteY90" fmla="*/ 6882596 h 10767559"/>
              <a:gd name="connsiteX91" fmla="*/ 3530654 w 13606828"/>
              <a:gd name="connsiteY91" fmla="*/ 7416073 h 10767559"/>
              <a:gd name="connsiteX92" fmla="*/ 3561694 w 13606828"/>
              <a:gd name="connsiteY92" fmla="*/ 7467367 h 10767559"/>
              <a:gd name="connsiteX93" fmla="*/ 3372839 w 13606828"/>
              <a:gd name="connsiteY93" fmla="*/ 7210487 h 10767559"/>
              <a:gd name="connsiteX94" fmla="*/ 3171895 w 13606828"/>
              <a:gd name="connsiteY94" fmla="*/ 6875200 h 10767559"/>
              <a:gd name="connsiteX95" fmla="*/ 3090553 w 13606828"/>
              <a:gd name="connsiteY95" fmla="*/ 6558859 h 10767559"/>
              <a:gd name="connsiteX96" fmla="*/ 11627333 w 13606828"/>
              <a:gd name="connsiteY96" fmla="*/ 9586929 h 10767559"/>
              <a:gd name="connsiteX97" fmla="*/ 11202093 w 13606828"/>
              <a:gd name="connsiteY97" fmla="*/ 10613552 h 10767559"/>
              <a:gd name="connsiteX98" fmla="*/ 11157381 w 13606828"/>
              <a:gd name="connsiteY98" fmla="*/ 10635861 h 10767559"/>
              <a:gd name="connsiteX99" fmla="*/ 10847900 w 13606828"/>
              <a:gd name="connsiteY99" fmla="*/ 10767559 h 10767559"/>
              <a:gd name="connsiteX100" fmla="*/ 10651326 w 13606828"/>
              <a:gd name="connsiteY100" fmla="*/ 10686135 h 10767559"/>
              <a:gd name="connsiteX101" fmla="*/ 10706208 w 13606828"/>
              <a:gd name="connsiteY101" fmla="*/ 10616773 h 10767559"/>
              <a:gd name="connsiteX102" fmla="*/ 11172441 w 13606828"/>
              <a:gd name="connsiteY102" fmla="*/ 9887910 h 10767559"/>
              <a:gd name="connsiteX103" fmla="*/ 11202367 w 13606828"/>
              <a:gd name="connsiteY103" fmla="*/ 9824858 h 10767559"/>
              <a:gd name="connsiteX104" fmla="*/ 11468825 w 13606828"/>
              <a:gd name="connsiteY104" fmla="*/ 9683895 h 10767559"/>
              <a:gd name="connsiteX105" fmla="*/ 458294 w 13606828"/>
              <a:gd name="connsiteY105" fmla="*/ 4685781 h 10767559"/>
              <a:gd name="connsiteX106" fmla="*/ 472077 w 13606828"/>
              <a:gd name="connsiteY106" fmla="*/ 4760888 h 10767559"/>
              <a:gd name="connsiteX107" fmla="*/ 596409 w 13606828"/>
              <a:gd name="connsiteY107" fmla="*/ 5252933 h 10767559"/>
              <a:gd name="connsiteX108" fmla="*/ 626080 w 13606828"/>
              <a:gd name="connsiteY108" fmla="*/ 5336221 h 10767559"/>
              <a:gd name="connsiteX109" fmla="*/ 569192 w 13606828"/>
              <a:gd name="connsiteY109" fmla="*/ 5495899 h 10767559"/>
              <a:gd name="connsiteX110" fmla="*/ 383484 w 13606828"/>
              <a:gd name="connsiteY110" fmla="*/ 6340961 h 10767559"/>
              <a:gd name="connsiteX111" fmla="*/ 373244 w 13606828"/>
              <a:gd name="connsiteY111" fmla="*/ 6428828 h 10767559"/>
              <a:gd name="connsiteX112" fmla="*/ 218266 w 13606828"/>
              <a:gd name="connsiteY112" fmla="*/ 6364634 h 10767559"/>
              <a:gd name="connsiteX113" fmla="*/ 86598 w 13606828"/>
              <a:gd name="connsiteY113" fmla="*/ 6053451 h 10767559"/>
              <a:gd name="connsiteX114" fmla="*/ 0 w 13606828"/>
              <a:gd name="connsiteY114" fmla="*/ 5792203 h 10767559"/>
              <a:gd name="connsiteX115" fmla="*/ 11663711 w 13606828"/>
              <a:gd name="connsiteY115" fmla="*/ 8636068 h 10767559"/>
              <a:gd name="connsiteX116" fmla="*/ 11623830 w 13606828"/>
              <a:gd name="connsiteY116" fmla="*/ 8798160 h 10767559"/>
              <a:gd name="connsiteX117" fmla="*/ 11425649 w 13606828"/>
              <a:gd name="connsiteY117" fmla="*/ 9354433 h 10767559"/>
              <a:gd name="connsiteX118" fmla="*/ 11202367 w 13606828"/>
              <a:gd name="connsiteY118" fmla="*/ 9824858 h 10767559"/>
              <a:gd name="connsiteX119" fmla="*/ 11148533 w 13606828"/>
              <a:gd name="connsiteY119" fmla="*/ 9853339 h 10767559"/>
              <a:gd name="connsiteX120" fmla="*/ 10813994 w 13606828"/>
              <a:gd name="connsiteY120" fmla="*/ 10004332 h 10767559"/>
              <a:gd name="connsiteX121" fmla="*/ 10117520 w 13606828"/>
              <a:gd name="connsiteY121" fmla="*/ 10242658 h 10767559"/>
              <a:gd name="connsiteX122" fmla="*/ 10011386 w 13606828"/>
              <a:gd name="connsiteY122" fmla="*/ 10268052 h 10767559"/>
              <a:gd name="connsiteX123" fmla="*/ 10284086 w 13606828"/>
              <a:gd name="connsiteY123" fmla="*/ 9897120 h 10767559"/>
              <a:gd name="connsiteX124" fmla="*/ 10574466 w 13606828"/>
              <a:gd name="connsiteY124" fmla="*/ 9405729 h 10767559"/>
              <a:gd name="connsiteX125" fmla="*/ 10648633 w 13606828"/>
              <a:gd name="connsiteY125" fmla="*/ 9245930 h 10767559"/>
              <a:gd name="connsiteX126" fmla="*/ 10841777 w 13606828"/>
              <a:gd name="connsiteY126" fmla="*/ 9161277 h 10767559"/>
              <a:gd name="connsiteX127" fmla="*/ 11483768 w 13606828"/>
              <a:gd name="connsiteY127" fmla="*/ 8773657 h 10767559"/>
              <a:gd name="connsiteX128" fmla="*/ 1128498 w 13606828"/>
              <a:gd name="connsiteY128" fmla="*/ 4227799 h 10767559"/>
              <a:gd name="connsiteX129" fmla="*/ 1254453 w 13606828"/>
              <a:gd name="connsiteY129" fmla="*/ 4893411 h 10767559"/>
              <a:gd name="connsiteX130" fmla="*/ 1394177 w 13606828"/>
              <a:gd name="connsiteY130" fmla="*/ 5329042 h 10767559"/>
              <a:gd name="connsiteX131" fmla="*/ 1303144 w 13606828"/>
              <a:gd name="connsiteY131" fmla="*/ 5577767 h 10767559"/>
              <a:gd name="connsiteX132" fmla="*/ 1161005 w 13606828"/>
              <a:gd name="connsiteY132" fmla="*/ 6130563 h 10767559"/>
              <a:gd name="connsiteX133" fmla="*/ 1111698 w 13606828"/>
              <a:gd name="connsiteY133" fmla="*/ 6453641 h 10767559"/>
              <a:gd name="connsiteX134" fmla="*/ 1089377 w 13606828"/>
              <a:gd name="connsiteY134" fmla="*/ 6418545 h 10767559"/>
              <a:gd name="connsiteX135" fmla="*/ 794587 w 13606828"/>
              <a:gd name="connsiteY135" fmla="*/ 5809205 h 10767559"/>
              <a:gd name="connsiteX136" fmla="*/ 626080 w 13606828"/>
              <a:gd name="connsiteY136" fmla="*/ 5336221 h 10767559"/>
              <a:gd name="connsiteX137" fmla="*/ 767371 w 13606828"/>
              <a:gd name="connsiteY137" fmla="*/ 4939629 h 10767559"/>
              <a:gd name="connsiteX138" fmla="*/ 1020580 w 13606828"/>
              <a:gd name="connsiteY138" fmla="*/ 4406152 h 10767559"/>
              <a:gd name="connsiteX139" fmla="*/ 11035215 w 13606828"/>
              <a:gd name="connsiteY139" fmla="*/ 8208352 h 10767559"/>
              <a:gd name="connsiteX140" fmla="*/ 10996836 w 13606828"/>
              <a:gd name="connsiteY140" fmla="*/ 8365539 h 10767559"/>
              <a:gd name="connsiteX141" fmla="*/ 10812048 w 13606828"/>
              <a:gd name="connsiteY141" fmla="*/ 8893836 h 10767559"/>
              <a:gd name="connsiteX142" fmla="*/ 10648633 w 13606828"/>
              <a:gd name="connsiteY142" fmla="*/ 9245930 h 10767559"/>
              <a:gd name="connsiteX143" fmla="*/ 10164907 w 13606828"/>
              <a:gd name="connsiteY143" fmla="*/ 9457943 h 10767559"/>
              <a:gd name="connsiteX144" fmla="*/ 9816293 w 13606828"/>
              <a:gd name="connsiteY144" fmla="*/ 9572172 h 10767559"/>
              <a:gd name="connsiteX145" fmla="*/ 9597124 w 13606828"/>
              <a:gd name="connsiteY145" fmla="*/ 9628837 h 10767559"/>
              <a:gd name="connsiteX146" fmla="*/ 9860324 w 13606828"/>
              <a:gd name="connsiteY146" fmla="*/ 9269494 h 10767559"/>
              <a:gd name="connsiteX147" fmla="*/ 10143505 w 13606828"/>
              <a:gd name="connsiteY147" fmla="*/ 8792778 h 10767559"/>
              <a:gd name="connsiteX148" fmla="*/ 10162129 w 13606828"/>
              <a:gd name="connsiteY148" fmla="*/ 8753259 h 10767559"/>
              <a:gd name="connsiteX149" fmla="*/ 10329506 w 13606828"/>
              <a:gd name="connsiteY149" fmla="*/ 8673155 h 10767559"/>
              <a:gd name="connsiteX150" fmla="*/ 10860230 w 13606828"/>
              <a:gd name="connsiteY150" fmla="*/ 8344833 h 10767559"/>
              <a:gd name="connsiteX151" fmla="*/ 1845592 w 13606828"/>
              <a:gd name="connsiteY151" fmla="*/ 4369787 h 10767559"/>
              <a:gd name="connsiteX152" fmla="*/ 1883068 w 13606828"/>
              <a:gd name="connsiteY152" fmla="*/ 4636609 h 10767559"/>
              <a:gd name="connsiteX153" fmla="*/ 1982439 w 13606828"/>
              <a:gd name="connsiteY153" fmla="*/ 5083227 h 10767559"/>
              <a:gd name="connsiteX154" fmla="*/ 2064582 w 13606828"/>
              <a:gd name="connsiteY154" fmla="*/ 5338780 h 10767559"/>
              <a:gd name="connsiteX155" fmla="*/ 2016865 w 13606828"/>
              <a:gd name="connsiteY155" fmla="*/ 5471567 h 10767559"/>
              <a:gd name="connsiteX156" fmla="*/ 1880015 w 13606828"/>
              <a:gd name="connsiteY156" fmla="*/ 6008895 h 10767559"/>
              <a:gd name="connsiteX157" fmla="*/ 1832653 w 13606828"/>
              <a:gd name="connsiteY157" fmla="*/ 6315572 h 10767559"/>
              <a:gd name="connsiteX158" fmla="*/ 1758531 w 13606828"/>
              <a:gd name="connsiteY158" fmla="*/ 6189716 h 10767559"/>
              <a:gd name="connsiteX159" fmla="*/ 1468444 w 13606828"/>
              <a:gd name="connsiteY159" fmla="*/ 5560591 h 10767559"/>
              <a:gd name="connsiteX160" fmla="*/ 1394177 w 13606828"/>
              <a:gd name="connsiteY160" fmla="*/ 5329042 h 10767559"/>
              <a:gd name="connsiteX161" fmla="*/ 1497111 w 13606828"/>
              <a:gd name="connsiteY161" fmla="*/ 5047808 h 10767559"/>
              <a:gd name="connsiteX162" fmla="*/ 1740008 w 13606828"/>
              <a:gd name="connsiteY162" fmla="*/ 4543584 h 10767559"/>
              <a:gd name="connsiteX163" fmla="*/ 10516282 w 13606828"/>
              <a:gd name="connsiteY163" fmla="*/ 7911386 h 10767559"/>
              <a:gd name="connsiteX164" fmla="*/ 10379479 w 13606828"/>
              <a:gd name="connsiteY164" fmla="*/ 8292068 h 10767559"/>
              <a:gd name="connsiteX165" fmla="*/ 10162129 w 13606828"/>
              <a:gd name="connsiteY165" fmla="*/ 8753259 h 10767559"/>
              <a:gd name="connsiteX166" fmla="*/ 9767818 w 13606828"/>
              <a:gd name="connsiteY166" fmla="*/ 8941975 h 10767559"/>
              <a:gd name="connsiteX167" fmla="*/ 9301117 w 13606828"/>
              <a:gd name="connsiteY167" fmla="*/ 9109690 h 10767559"/>
              <a:gd name="connsiteX168" fmla="*/ 9511171 w 13606828"/>
              <a:gd name="connsiteY168" fmla="*/ 8849799 h 10767559"/>
              <a:gd name="connsiteX169" fmla="*/ 9713570 w 13606828"/>
              <a:gd name="connsiteY169" fmla="*/ 8566049 h 10767559"/>
              <a:gd name="connsiteX170" fmla="*/ 9812622 w 13606828"/>
              <a:gd name="connsiteY170" fmla="*/ 8406248 h 10767559"/>
              <a:gd name="connsiteX171" fmla="*/ 10069964 w 13606828"/>
              <a:gd name="connsiteY171" fmla="*/ 8249907 h 10767559"/>
              <a:gd name="connsiteX172" fmla="*/ 10189196 w 13606828"/>
              <a:gd name="connsiteY172" fmla="*/ 7692302 h 10767559"/>
              <a:gd name="connsiteX173" fmla="*/ 10110947 w 13606828"/>
              <a:gd name="connsiteY173" fmla="*/ 7872136 h 10767559"/>
              <a:gd name="connsiteX174" fmla="*/ 9923944 w 13606828"/>
              <a:gd name="connsiteY174" fmla="*/ 8226643 h 10767559"/>
              <a:gd name="connsiteX175" fmla="*/ 9812622 w 13606828"/>
              <a:gd name="connsiteY175" fmla="*/ 8406248 h 10767559"/>
              <a:gd name="connsiteX176" fmla="*/ 9594373 w 13606828"/>
              <a:gd name="connsiteY176" fmla="*/ 8538835 h 10767559"/>
              <a:gd name="connsiteX177" fmla="*/ 9090148 w 13606828"/>
              <a:gd name="connsiteY177" fmla="*/ 8781731 h 10767559"/>
              <a:gd name="connsiteX178" fmla="*/ 9073606 w 13606828"/>
              <a:gd name="connsiteY178" fmla="*/ 8787787 h 10767559"/>
              <a:gd name="connsiteX179" fmla="*/ 9232815 w 13606828"/>
              <a:gd name="connsiteY179" fmla="*/ 8634119 h 10767559"/>
              <a:gd name="connsiteX180" fmla="*/ 9539588 w 13606828"/>
              <a:gd name="connsiteY180" fmla="*/ 8286030 h 10767559"/>
              <a:gd name="connsiteX181" fmla="*/ 9611524 w 13606828"/>
              <a:gd name="connsiteY181" fmla="*/ 8189040 h 10767559"/>
              <a:gd name="connsiteX182" fmla="*/ 9816614 w 13606828"/>
              <a:gd name="connsiteY182" fmla="*/ 8034943 h 10767559"/>
              <a:gd name="connsiteX183" fmla="*/ 2438748 w 13606828"/>
              <a:gd name="connsiteY183" fmla="*/ 4452672 h 10767559"/>
              <a:gd name="connsiteX184" fmla="*/ 2439100 w 13606828"/>
              <a:gd name="connsiteY184" fmla="*/ 4475111 h 10767559"/>
              <a:gd name="connsiteX185" fmla="*/ 2533322 w 13606828"/>
              <a:gd name="connsiteY185" fmla="*/ 5164931 h 10767559"/>
              <a:gd name="connsiteX186" fmla="*/ 2578388 w 13606828"/>
              <a:gd name="connsiteY186" fmla="*/ 5356941 h 10767559"/>
              <a:gd name="connsiteX187" fmla="*/ 2509157 w 13606828"/>
              <a:gd name="connsiteY187" fmla="*/ 5640499 h 10767559"/>
              <a:gd name="connsiteX188" fmla="*/ 2429961 w 13606828"/>
              <a:gd name="connsiteY188" fmla="*/ 6189297 h 10767559"/>
              <a:gd name="connsiteX189" fmla="*/ 2427476 w 13606828"/>
              <a:gd name="connsiteY189" fmla="*/ 6241385 h 10767559"/>
              <a:gd name="connsiteX190" fmla="*/ 2414413 w 13606828"/>
              <a:gd name="connsiteY190" fmla="*/ 6219009 h 10767559"/>
              <a:gd name="connsiteX191" fmla="*/ 2168675 w 13606828"/>
              <a:gd name="connsiteY191" fmla="*/ 5662620 h 10767559"/>
              <a:gd name="connsiteX192" fmla="*/ 2064582 w 13606828"/>
              <a:gd name="connsiteY192" fmla="*/ 5338780 h 10767559"/>
              <a:gd name="connsiteX193" fmla="*/ 2204059 w 13606828"/>
              <a:gd name="connsiteY193" fmla="*/ 4950654 h 10767559"/>
              <a:gd name="connsiteX194" fmla="*/ 10041178 w 13606828"/>
              <a:gd name="connsiteY194" fmla="*/ 7547721 h 10767559"/>
              <a:gd name="connsiteX195" fmla="*/ 9837375 w 13606828"/>
              <a:gd name="connsiteY195" fmla="*/ 7884541 h 10767559"/>
              <a:gd name="connsiteX196" fmla="*/ 9611524 w 13606828"/>
              <a:gd name="connsiteY196" fmla="*/ 8189040 h 10767559"/>
              <a:gd name="connsiteX197" fmla="*/ 9360291 w 13606828"/>
              <a:gd name="connsiteY197" fmla="*/ 8377809 h 10767559"/>
              <a:gd name="connsiteX198" fmla="*/ 8915910 w 13606828"/>
              <a:gd name="connsiteY198" fmla="*/ 8646695 h 10767559"/>
              <a:gd name="connsiteX199" fmla="*/ 9125805 w 13606828"/>
              <a:gd name="connsiteY199" fmla="*/ 8492384 h 10767559"/>
              <a:gd name="connsiteX200" fmla="*/ 9563892 w 13606828"/>
              <a:gd name="connsiteY200" fmla="*/ 8096416 h 10767559"/>
              <a:gd name="connsiteX201" fmla="*/ 9959863 w 13606828"/>
              <a:gd name="connsiteY201" fmla="*/ 7658329 h 10767559"/>
              <a:gd name="connsiteX202" fmla="*/ 3027401 w 13606828"/>
              <a:gd name="connsiteY202" fmla="*/ 4626717 h 10767559"/>
              <a:gd name="connsiteX203" fmla="*/ 2990182 w 13606828"/>
              <a:gd name="connsiteY203" fmla="*/ 4952554 h 10767559"/>
              <a:gd name="connsiteX204" fmla="*/ 2973365 w 13606828"/>
              <a:gd name="connsiteY204" fmla="*/ 5396363 h 10767559"/>
              <a:gd name="connsiteX205" fmla="*/ 3003144 w 13606828"/>
              <a:gd name="connsiteY205" fmla="*/ 5986130 h 10767559"/>
              <a:gd name="connsiteX206" fmla="*/ 3018685 w 13606828"/>
              <a:gd name="connsiteY206" fmla="*/ 6087949 h 10767559"/>
              <a:gd name="connsiteX207" fmla="*/ 2969935 w 13606828"/>
              <a:gd name="connsiteY207" fmla="*/ 5904774 h 10767559"/>
              <a:gd name="connsiteX208" fmla="*/ 2892316 w 13606828"/>
              <a:gd name="connsiteY208" fmla="*/ 5472435 h 10767559"/>
              <a:gd name="connsiteX209" fmla="*/ 2881358 w 13606828"/>
              <a:gd name="connsiteY209" fmla="*/ 5364669 h 10767559"/>
              <a:gd name="connsiteX210" fmla="*/ 2929816 w 13606828"/>
              <a:gd name="connsiteY210" fmla="*/ 5023333 h 10767559"/>
              <a:gd name="connsiteX211" fmla="*/ 2841258 w 13606828"/>
              <a:gd name="connsiteY211" fmla="*/ 4538582 h 10767559"/>
              <a:gd name="connsiteX212" fmla="*/ 2836879 w 13606828"/>
              <a:gd name="connsiteY212" fmla="*/ 4662234 h 10767559"/>
              <a:gd name="connsiteX213" fmla="*/ 2848326 w 13606828"/>
              <a:gd name="connsiteY213" fmla="*/ 5039761 h 10767559"/>
              <a:gd name="connsiteX214" fmla="*/ 2881358 w 13606828"/>
              <a:gd name="connsiteY214" fmla="*/ 5364669 h 10767559"/>
              <a:gd name="connsiteX215" fmla="*/ 2849590 w 13606828"/>
              <a:gd name="connsiteY215" fmla="*/ 5588441 h 10767559"/>
              <a:gd name="connsiteX216" fmla="*/ 2826172 w 13606828"/>
              <a:gd name="connsiteY216" fmla="*/ 6147872 h 10767559"/>
              <a:gd name="connsiteX217" fmla="*/ 2743004 w 13606828"/>
              <a:gd name="connsiteY217" fmla="*/ 5936589 h 10767559"/>
              <a:gd name="connsiteX218" fmla="*/ 2624564 w 13606828"/>
              <a:gd name="connsiteY218" fmla="*/ 5553680 h 10767559"/>
              <a:gd name="connsiteX219" fmla="*/ 2578388 w 13606828"/>
              <a:gd name="connsiteY219" fmla="*/ 5356941 h 10767559"/>
              <a:gd name="connsiteX220" fmla="*/ 2641145 w 13606828"/>
              <a:gd name="connsiteY220" fmla="*/ 5099901 h 10767559"/>
              <a:gd name="connsiteX221" fmla="*/ 2825932 w 13606828"/>
              <a:gd name="connsiteY221" fmla="*/ 4571606 h 10767559"/>
              <a:gd name="connsiteX222" fmla="*/ 3584327 w 13606828"/>
              <a:gd name="connsiteY222" fmla="*/ 3254877 h 10767559"/>
              <a:gd name="connsiteX223" fmla="*/ 3418991 w 13606828"/>
              <a:gd name="connsiteY223" fmla="*/ 3566712 h 10767559"/>
              <a:gd name="connsiteX224" fmla="*/ 3266416 w 13606828"/>
              <a:gd name="connsiteY224" fmla="*/ 3904479 h 10767559"/>
              <a:gd name="connsiteX225" fmla="*/ 3068235 w 13606828"/>
              <a:gd name="connsiteY225" fmla="*/ 4460748 h 10767559"/>
              <a:gd name="connsiteX226" fmla="*/ 3027401 w 13606828"/>
              <a:gd name="connsiteY226" fmla="*/ 4626717 h 10767559"/>
              <a:gd name="connsiteX227" fmla="*/ 3039828 w 13606828"/>
              <a:gd name="connsiteY227" fmla="*/ 4517921 h 10767559"/>
              <a:gd name="connsiteX228" fmla="*/ 3109228 w 13606828"/>
              <a:gd name="connsiteY228" fmla="*/ 4146103 h 10767559"/>
              <a:gd name="connsiteX229" fmla="*/ 3182966 w 13606828"/>
              <a:gd name="connsiteY229" fmla="*/ 3857566 h 10767559"/>
              <a:gd name="connsiteX230" fmla="*/ 3353892 w 13606828"/>
              <a:gd name="connsiteY230" fmla="*/ 3568322 h 10767559"/>
              <a:gd name="connsiteX231" fmla="*/ 10621099 w 13606828"/>
              <a:gd name="connsiteY231" fmla="*/ 6167397 h 10767559"/>
              <a:gd name="connsiteX232" fmla="*/ 10566371 w 13606828"/>
              <a:gd name="connsiteY232" fmla="*/ 6525996 h 10767559"/>
              <a:gd name="connsiteX233" fmla="*/ 10470726 w 13606828"/>
              <a:gd name="connsiteY233" fmla="*/ 6907763 h 10767559"/>
              <a:gd name="connsiteX234" fmla="*/ 10303037 w 13606828"/>
              <a:gd name="connsiteY234" fmla="*/ 7191539 h 10767559"/>
              <a:gd name="connsiteX235" fmla="*/ 10041178 w 13606828"/>
              <a:gd name="connsiteY235" fmla="*/ 7547721 h 10767559"/>
              <a:gd name="connsiteX236" fmla="*/ 10137305 w 13606828"/>
              <a:gd name="connsiteY236" fmla="*/ 7388857 h 10767559"/>
              <a:gd name="connsiteX237" fmla="*/ 10390511 w 13606828"/>
              <a:gd name="connsiteY237" fmla="*/ 6855380 h 10767559"/>
              <a:gd name="connsiteX238" fmla="*/ 10588692 w 13606828"/>
              <a:gd name="connsiteY238" fmla="*/ 6299110 h 10767559"/>
              <a:gd name="connsiteX239" fmla="*/ 10814236 w 13606828"/>
              <a:gd name="connsiteY239" fmla="*/ 6225902 h 10767559"/>
              <a:gd name="connsiteX240" fmla="*/ 10788459 w 13606828"/>
              <a:gd name="connsiteY240" fmla="*/ 6683870 h 10767559"/>
              <a:gd name="connsiteX241" fmla="*/ 10729459 w 13606828"/>
              <a:gd name="connsiteY241" fmla="*/ 7065908 h 10767559"/>
              <a:gd name="connsiteX242" fmla="*/ 10642355 w 13606828"/>
              <a:gd name="connsiteY242" fmla="*/ 7188789 h 10767559"/>
              <a:gd name="connsiteX243" fmla="*/ 10232001 w 13606828"/>
              <a:gd name="connsiteY243" fmla="*/ 7652934 h 10767559"/>
              <a:gd name="connsiteX244" fmla="*/ 10189196 w 13606828"/>
              <a:gd name="connsiteY244" fmla="*/ 7692302 h 10767559"/>
              <a:gd name="connsiteX245" fmla="*/ 10294680 w 13606828"/>
              <a:gd name="connsiteY245" fmla="*/ 7449868 h 10767559"/>
              <a:gd name="connsiteX246" fmla="*/ 10444893 w 13606828"/>
              <a:gd name="connsiteY246" fmla="*/ 7010880 h 10767559"/>
              <a:gd name="connsiteX247" fmla="*/ 10470726 w 13606828"/>
              <a:gd name="connsiteY247" fmla="*/ 6907763 h 10767559"/>
              <a:gd name="connsiteX248" fmla="*/ 10593413 w 13606828"/>
              <a:gd name="connsiteY248" fmla="*/ 6700148 h 10767559"/>
              <a:gd name="connsiteX249" fmla="*/ 11214254 w 13606828"/>
              <a:gd name="connsiteY249" fmla="*/ 6300907 h 10767559"/>
              <a:gd name="connsiteX250" fmla="*/ 11234418 w 13606828"/>
              <a:gd name="connsiteY250" fmla="*/ 6723249 h 10767559"/>
              <a:gd name="connsiteX251" fmla="*/ 11210504 w 13606828"/>
              <a:gd name="connsiteY251" fmla="*/ 7224105 h 10767559"/>
              <a:gd name="connsiteX252" fmla="*/ 11033736 w 13606828"/>
              <a:gd name="connsiteY252" fmla="*/ 7432427 h 10767559"/>
              <a:gd name="connsiteX253" fmla="*/ 10574595 w 13606828"/>
              <a:gd name="connsiteY253" fmla="*/ 7867158 h 10767559"/>
              <a:gd name="connsiteX254" fmla="*/ 10516282 w 13606828"/>
              <a:gd name="connsiteY254" fmla="*/ 7911386 h 10767559"/>
              <a:gd name="connsiteX255" fmla="*/ 10566678 w 13606828"/>
              <a:gd name="connsiteY255" fmla="*/ 7771155 h 10767559"/>
              <a:gd name="connsiteX256" fmla="*/ 10703526 w 13606828"/>
              <a:gd name="connsiteY256" fmla="*/ 7233827 h 10767559"/>
              <a:gd name="connsiteX257" fmla="*/ 10729459 w 13606828"/>
              <a:gd name="connsiteY257" fmla="*/ 7065908 h 10767559"/>
              <a:gd name="connsiteX258" fmla="*/ 10998455 w 13606828"/>
              <a:gd name="connsiteY258" fmla="*/ 6686426 h 10767559"/>
              <a:gd name="connsiteX259" fmla="*/ 3469265 w 13606828"/>
              <a:gd name="connsiteY259" fmla="*/ 3066149 h 10767559"/>
              <a:gd name="connsiteX260" fmla="*/ 3418146 w 13606828"/>
              <a:gd name="connsiteY260" fmla="*/ 3171353 h 10767559"/>
              <a:gd name="connsiteX261" fmla="*/ 3202007 w 13606828"/>
              <a:gd name="connsiteY261" fmla="*/ 3783068 h 10767559"/>
              <a:gd name="connsiteX262" fmla="*/ 3182966 w 13606828"/>
              <a:gd name="connsiteY262" fmla="*/ 3857566 h 10767559"/>
              <a:gd name="connsiteX263" fmla="*/ 3063514 w 13606828"/>
              <a:gd name="connsiteY263" fmla="*/ 4059713 h 10767559"/>
              <a:gd name="connsiteX264" fmla="*/ 2841258 w 13606828"/>
              <a:gd name="connsiteY264" fmla="*/ 4538582 h 10767559"/>
              <a:gd name="connsiteX265" fmla="*/ 2850173 w 13606828"/>
              <a:gd name="connsiteY265" fmla="*/ 4286889 h 10767559"/>
              <a:gd name="connsiteX266" fmla="*/ 2923966 w 13606828"/>
              <a:gd name="connsiteY266" fmla="*/ 3699144 h 10767559"/>
              <a:gd name="connsiteX267" fmla="*/ 3052036 w 13606828"/>
              <a:gd name="connsiteY267" fmla="*/ 3524293 h 10767559"/>
              <a:gd name="connsiteX268" fmla="*/ 3424924 w 13606828"/>
              <a:gd name="connsiteY268" fmla="*/ 3106925 h 10767559"/>
              <a:gd name="connsiteX269" fmla="*/ 3145175 w 13606828"/>
              <a:gd name="connsiteY269" fmla="*/ 2840325 h 10767559"/>
              <a:gd name="connsiteX270" fmla="*/ 3061748 w 13606828"/>
              <a:gd name="connsiteY270" fmla="*/ 3084712 h 10767559"/>
              <a:gd name="connsiteX271" fmla="*/ 2931554 w 13606828"/>
              <a:gd name="connsiteY271" fmla="*/ 3638716 h 10767559"/>
              <a:gd name="connsiteX272" fmla="*/ 2923966 w 13606828"/>
              <a:gd name="connsiteY272" fmla="*/ 3699144 h 10767559"/>
              <a:gd name="connsiteX273" fmla="*/ 2723214 w 13606828"/>
              <a:gd name="connsiteY273" fmla="*/ 3973228 h 10767559"/>
              <a:gd name="connsiteX274" fmla="*/ 2440034 w 13606828"/>
              <a:gd name="connsiteY274" fmla="*/ 4449944 h 10767559"/>
              <a:gd name="connsiteX275" fmla="*/ 2438748 w 13606828"/>
              <a:gd name="connsiteY275" fmla="*/ 4452672 h 10767559"/>
              <a:gd name="connsiteX276" fmla="*/ 2428182 w 13606828"/>
              <a:gd name="connsiteY276" fmla="*/ 3780164 h 10767559"/>
              <a:gd name="connsiteX277" fmla="*/ 2451010 w 13606828"/>
              <a:gd name="connsiteY277" fmla="*/ 3524891 h 10767559"/>
              <a:gd name="connsiteX278" fmla="*/ 2733287 w 13606828"/>
              <a:gd name="connsiteY278" fmla="*/ 3214308 h 10767559"/>
              <a:gd name="connsiteX279" fmla="*/ 3142912 w 13606828"/>
              <a:gd name="connsiteY279" fmla="*/ 2842018 h 10767559"/>
              <a:gd name="connsiteX280" fmla="*/ 11811757 w 13606828"/>
              <a:gd name="connsiteY280" fmla="*/ 6399718 h 10767559"/>
              <a:gd name="connsiteX281" fmla="*/ 11834628 w 13606828"/>
              <a:gd name="connsiteY281" fmla="*/ 6547822 h 10767559"/>
              <a:gd name="connsiteX282" fmla="*/ 11866076 w 13606828"/>
              <a:gd name="connsiteY282" fmla="*/ 7106618 h 10767559"/>
              <a:gd name="connsiteX283" fmla="*/ 11850979 w 13606828"/>
              <a:gd name="connsiteY283" fmla="*/ 7467346 h 10767559"/>
              <a:gd name="connsiteX284" fmla="*/ 11807205 w 13606828"/>
              <a:gd name="connsiteY284" fmla="*/ 7518627 h 10767559"/>
              <a:gd name="connsiteX285" fmla="*/ 11354594 w 13606828"/>
              <a:gd name="connsiteY285" fmla="*/ 7959245 h 10767559"/>
              <a:gd name="connsiteX286" fmla="*/ 11035215 w 13606828"/>
              <a:gd name="connsiteY286" fmla="*/ 8208352 h 10767559"/>
              <a:gd name="connsiteX287" fmla="*/ 11128826 w 13606828"/>
              <a:gd name="connsiteY287" fmla="*/ 7824943 h 10767559"/>
              <a:gd name="connsiteX288" fmla="*/ 11208019 w 13606828"/>
              <a:gd name="connsiteY288" fmla="*/ 7276145 h 10767559"/>
              <a:gd name="connsiteX289" fmla="*/ 11210504 w 13606828"/>
              <a:gd name="connsiteY289" fmla="*/ 7224105 h 10767559"/>
              <a:gd name="connsiteX290" fmla="*/ 11443060 w 13606828"/>
              <a:gd name="connsiteY290" fmla="*/ 6950038 h 10767559"/>
              <a:gd name="connsiteX291" fmla="*/ 11798244 w 13606828"/>
              <a:gd name="connsiteY291" fmla="*/ 6424315 h 10767559"/>
              <a:gd name="connsiteX292" fmla="*/ 2620991 w 13606828"/>
              <a:gd name="connsiteY292" fmla="*/ 2549961 h 10767559"/>
              <a:gd name="connsiteX293" fmla="*/ 2553763 w 13606828"/>
              <a:gd name="connsiteY293" fmla="*/ 2809829 h 10767559"/>
              <a:gd name="connsiteX294" fmla="*/ 2474658 w 13606828"/>
              <a:gd name="connsiteY294" fmla="*/ 3260477 h 10767559"/>
              <a:gd name="connsiteX295" fmla="*/ 2451010 w 13606828"/>
              <a:gd name="connsiteY295" fmla="*/ 3524891 h 10767559"/>
              <a:gd name="connsiteX296" fmla="*/ 2360997 w 13606828"/>
              <a:gd name="connsiteY296" fmla="*/ 3623933 h 10767559"/>
              <a:gd name="connsiteX297" fmla="*/ 2028936 w 13606828"/>
              <a:gd name="connsiteY297" fmla="*/ 4067990 h 10767559"/>
              <a:gd name="connsiteX298" fmla="*/ 1845592 w 13606828"/>
              <a:gd name="connsiteY298" fmla="*/ 4369787 h 10767559"/>
              <a:gd name="connsiteX299" fmla="*/ 1819216 w 13606828"/>
              <a:gd name="connsiteY299" fmla="*/ 4182004 h 10767559"/>
              <a:gd name="connsiteX300" fmla="*/ 1791964 w 13606828"/>
              <a:gd name="connsiteY300" fmla="*/ 3489760 h 10767559"/>
              <a:gd name="connsiteX301" fmla="*/ 1801563 w 13606828"/>
              <a:gd name="connsiteY301" fmla="*/ 3303880 h 10767559"/>
              <a:gd name="connsiteX302" fmla="*/ 2045383 w 13606828"/>
              <a:gd name="connsiteY302" fmla="*/ 3038753 h 10767559"/>
              <a:gd name="connsiteX303" fmla="*/ 2462751 w 13606828"/>
              <a:gd name="connsiteY303" fmla="*/ 2665863 h 10767559"/>
              <a:gd name="connsiteX304" fmla="*/ 12525162 w 13606828"/>
              <a:gd name="connsiteY304" fmla="*/ 6537464 h 10767559"/>
              <a:gd name="connsiteX305" fmla="*/ 12550470 w 13606828"/>
              <a:gd name="connsiteY305" fmla="*/ 6703292 h 10767559"/>
              <a:gd name="connsiteX306" fmla="*/ 12572744 w 13606828"/>
              <a:gd name="connsiteY306" fmla="*/ 6996228 h 10767559"/>
              <a:gd name="connsiteX307" fmla="*/ 12580091 w 13606828"/>
              <a:gd name="connsiteY307" fmla="*/ 7286761 h 10767559"/>
              <a:gd name="connsiteX308" fmla="*/ 12215477 w 13606828"/>
              <a:gd name="connsiteY308" fmla="*/ 8167019 h 10767559"/>
              <a:gd name="connsiteX309" fmla="*/ 12081610 w 13606828"/>
              <a:gd name="connsiteY309" fmla="*/ 8295088 h 10767559"/>
              <a:gd name="connsiteX310" fmla="*/ 11887806 w 13606828"/>
              <a:gd name="connsiteY310" fmla="*/ 8464716 h 10767559"/>
              <a:gd name="connsiteX311" fmla="*/ 11663711 w 13606828"/>
              <a:gd name="connsiteY311" fmla="*/ 8636068 h 10767559"/>
              <a:gd name="connsiteX312" fmla="*/ 11762248 w 13606828"/>
              <a:gd name="connsiteY312" fmla="*/ 8235577 h 10767559"/>
              <a:gd name="connsiteX313" fmla="*/ 11842475 w 13606828"/>
              <a:gd name="connsiteY313" fmla="*/ 7670468 h 10767559"/>
              <a:gd name="connsiteX314" fmla="*/ 11850979 w 13606828"/>
              <a:gd name="connsiteY314" fmla="*/ 7467346 h 10767559"/>
              <a:gd name="connsiteX315" fmla="*/ 12083087 w 13606828"/>
              <a:gd name="connsiteY315" fmla="*/ 7195412 h 10767559"/>
              <a:gd name="connsiteX316" fmla="*/ 12336416 w 13606828"/>
              <a:gd name="connsiteY316" fmla="*/ 6849395 h 10767559"/>
              <a:gd name="connsiteX317" fmla="*/ 1989984 w 13606828"/>
              <a:gd name="connsiteY317" fmla="*/ 2127637 h 10767559"/>
              <a:gd name="connsiteX318" fmla="*/ 1950273 w 13606828"/>
              <a:gd name="connsiteY318" fmla="*/ 2268105 h 10767559"/>
              <a:gd name="connsiteX319" fmla="*/ 1809978 w 13606828"/>
              <a:gd name="connsiteY319" fmla="*/ 3140924 h 10767559"/>
              <a:gd name="connsiteX320" fmla="*/ 1801563 w 13606828"/>
              <a:gd name="connsiteY320" fmla="*/ 3303880 h 10767559"/>
              <a:gd name="connsiteX321" fmla="*/ 1663373 w 13606828"/>
              <a:gd name="connsiteY321" fmla="*/ 3454146 h 10767559"/>
              <a:gd name="connsiteX322" fmla="*/ 1320510 w 13606828"/>
              <a:gd name="connsiteY322" fmla="*/ 3910466 h 10767559"/>
              <a:gd name="connsiteX323" fmla="*/ 1128498 w 13606828"/>
              <a:gd name="connsiteY323" fmla="*/ 4227799 h 10767559"/>
              <a:gd name="connsiteX324" fmla="*/ 1122038 w 13606828"/>
              <a:gd name="connsiteY324" fmla="*/ 4193654 h 10767559"/>
              <a:gd name="connsiteX325" fmla="*/ 1076680 w 13606828"/>
              <a:gd name="connsiteY325" fmla="*/ 3466803 h 10767559"/>
              <a:gd name="connsiteX326" fmla="*/ 1086051 w 13606828"/>
              <a:gd name="connsiteY326" fmla="*/ 3170236 h 10767559"/>
              <a:gd name="connsiteX327" fmla="*/ 1233065 w 13606828"/>
              <a:gd name="connsiteY327" fmla="*/ 2815312 h 10767559"/>
              <a:gd name="connsiteX328" fmla="*/ 1387450 w 13606828"/>
              <a:gd name="connsiteY328" fmla="*/ 2644503 h 10767559"/>
              <a:gd name="connsiteX329" fmla="*/ 1825537 w 13606828"/>
              <a:gd name="connsiteY329" fmla="*/ 2248535 h 10767559"/>
              <a:gd name="connsiteX330" fmla="*/ 10638840 w 13606828"/>
              <a:gd name="connsiteY330" fmla="*/ 4682189 h 10767559"/>
              <a:gd name="connsiteX331" fmla="*/ 10716080 w 13606828"/>
              <a:gd name="connsiteY331" fmla="*/ 4996118 h 10767559"/>
              <a:gd name="connsiteX332" fmla="*/ 10774825 w 13606828"/>
              <a:gd name="connsiteY332" fmla="*/ 5409914 h 10767559"/>
              <a:gd name="connsiteX333" fmla="*/ 10727109 w 13606828"/>
              <a:gd name="connsiteY333" fmla="*/ 5736527 h 10767559"/>
              <a:gd name="connsiteX334" fmla="*/ 10621099 w 13606828"/>
              <a:gd name="connsiteY334" fmla="*/ 6167397 h 10767559"/>
              <a:gd name="connsiteX335" fmla="*/ 10653780 w 13606828"/>
              <a:gd name="connsiteY335" fmla="*/ 5953264 h 10767559"/>
              <a:gd name="connsiteX336" fmla="*/ 10683560 w 13606828"/>
              <a:gd name="connsiteY336" fmla="*/ 5363498 h 10767559"/>
              <a:gd name="connsiteX337" fmla="*/ 10659410 w 13606828"/>
              <a:gd name="connsiteY337" fmla="*/ 4832118 h 10767559"/>
              <a:gd name="connsiteX338" fmla="*/ 4741021 w 13606828"/>
              <a:gd name="connsiteY338" fmla="*/ 2113163 h 10767559"/>
              <a:gd name="connsiteX339" fmla="*/ 4531120 w 13606828"/>
              <a:gd name="connsiteY339" fmla="*/ 2267477 h 10767559"/>
              <a:gd name="connsiteX340" fmla="*/ 4093035 w 13606828"/>
              <a:gd name="connsiteY340" fmla="*/ 2663446 h 10767559"/>
              <a:gd name="connsiteX341" fmla="*/ 3697064 w 13606828"/>
              <a:gd name="connsiteY341" fmla="*/ 3101533 h 10767559"/>
              <a:gd name="connsiteX342" fmla="*/ 3584327 w 13606828"/>
              <a:gd name="connsiteY342" fmla="*/ 3254877 h 10767559"/>
              <a:gd name="connsiteX343" fmla="*/ 3590373 w 13606828"/>
              <a:gd name="connsiteY343" fmla="*/ 3243477 h 10767559"/>
              <a:gd name="connsiteX344" fmla="*/ 3932762 w 13606828"/>
              <a:gd name="connsiteY344" fmla="*/ 2713939 h 10767559"/>
              <a:gd name="connsiteX345" fmla="*/ 4055338 w 13606828"/>
              <a:gd name="connsiteY345" fmla="*/ 2563357 h 10767559"/>
              <a:gd name="connsiteX346" fmla="*/ 4296636 w 13606828"/>
              <a:gd name="connsiteY346" fmla="*/ 2382052 h 10767559"/>
              <a:gd name="connsiteX347" fmla="*/ 10828775 w 13606828"/>
              <a:gd name="connsiteY347" fmla="*/ 4600470 h 10767559"/>
              <a:gd name="connsiteX348" fmla="*/ 10996836 w 13606828"/>
              <a:gd name="connsiteY348" fmla="*/ 5080956 h 10767559"/>
              <a:gd name="connsiteX349" fmla="*/ 11077152 w 13606828"/>
              <a:gd name="connsiteY349" fmla="*/ 5409906 h 10767559"/>
              <a:gd name="connsiteX350" fmla="*/ 11007718 w 13606828"/>
              <a:gd name="connsiteY350" fmla="*/ 5686957 h 10767559"/>
              <a:gd name="connsiteX351" fmla="*/ 10825649 w 13606828"/>
              <a:gd name="connsiteY351" fmla="*/ 6201394 h 10767559"/>
              <a:gd name="connsiteX352" fmla="*/ 10814236 w 13606828"/>
              <a:gd name="connsiteY352" fmla="*/ 6225902 h 10767559"/>
              <a:gd name="connsiteX353" fmla="*/ 10819911 w 13606828"/>
              <a:gd name="connsiteY353" fmla="*/ 6125074 h 10767559"/>
              <a:gd name="connsiteX354" fmla="*/ 10796308 w 13606828"/>
              <a:gd name="connsiteY354" fmla="*/ 5561227 h 10767559"/>
              <a:gd name="connsiteX355" fmla="*/ 10774825 w 13606828"/>
              <a:gd name="connsiteY355" fmla="*/ 5409914 h 10767559"/>
              <a:gd name="connsiteX356" fmla="*/ 10802939 w 13606828"/>
              <a:gd name="connsiteY356" fmla="*/ 5217463 h 10767559"/>
              <a:gd name="connsiteX357" fmla="*/ 10830889 w 13606828"/>
              <a:gd name="connsiteY357" fmla="*/ 4699206 h 10767559"/>
              <a:gd name="connsiteX358" fmla="*/ 4579844 w 13606828"/>
              <a:gd name="connsiteY358" fmla="*/ 1973351 h 10767559"/>
              <a:gd name="connsiteX359" fmla="*/ 4324953 w 13606828"/>
              <a:gd name="connsiteY359" fmla="*/ 2232136 h 10767559"/>
              <a:gd name="connsiteX360" fmla="*/ 4055338 w 13606828"/>
              <a:gd name="connsiteY360" fmla="*/ 2563357 h 10767559"/>
              <a:gd name="connsiteX361" fmla="*/ 3840316 w 13606828"/>
              <a:gd name="connsiteY361" fmla="*/ 2724915 h 10767559"/>
              <a:gd name="connsiteX362" fmla="*/ 3469265 w 13606828"/>
              <a:gd name="connsiteY362" fmla="*/ 3066149 h 10767559"/>
              <a:gd name="connsiteX363" fmla="*/ 3698969 w 13606828"/>
              <a:gd name="connsiteY363" fmla="*/ 2593425 h 10767559"/>
              <a:gd name="connsiteX364" fmla="*/ 3846897 w 13606828"/>
              <a:gd name="connsiteY364" fmla="*/ 2352047 h 10767559"/>
              <a:gd name="connsiteX365" fmla="*/ 4062559 w 13606828"/>
              <a:gd name="connsiteY365" fmla="*/ 2221029 h 10767559"/>
              <a:gd name="connsiteX366" fmla="*/ 4566784 w 13606828"/>
              <a:gd name="connsiteY366" fmla="*/ 1978130 h 10767559"/>
              <a:gd name="connsiteX367" fmla="*/ 11229061 w 13606828"/>
              <a:gd name="connsiteY367" fmla="*/ 4522486 h 10767559"/>
              <a:gd name="connsiteX368" fmla="*/ 11425648 w 13606828"/>
              <a:gd name="connsiteY368" fmla="*/ 4939624 h 10767559"/>
              <a:gd name="connsiteX369" fmla="*/ 11596178 w 13606828"/>
              <a:gd name="connsiteY369" fmla="*/ 5414157 h 10767559"/>
              <a:gd name="connsiteX370" fmla="*/ 11539369 w 13606828"/>
              <a:gd name="connsiteY370" fmla="*/ 5587633 h 10767559"/>
              <a:gd name="connsiteX371" fmla="*/ 11298171 w 13606828"/>
              <a:gd name="connsiteY371" fmla="*/ 6150994 h 10767559"/>
              <a:gd name="connsiteX372" fmla="*/ 11214254 w 13606828"/>
              <a:gd name="connsiteY372" fmla="*/ 6300907 h 10767559"/>
              <a:gd name="connsiteX373" fmla="*/ 11208019 w 13606828"/>
              <a:gd name="connsiteY373" fmla="*/ 6170350 h 10767559"/>
              <a:gd name="connsiteX374" fmla="*/ 11128826 w 13606828"/>
              <a:gd name="connsiteY374" fmla="*/ 5621551 h 10767559"/>
              <a:gd name="connsiteX375" fmla="*/ 11077152 w 13606828"/>
              <a:gd name="connsiteY375" fmla="*/ 5409906 h 10767559"/>
              <a:gd name="connsiteX376" fmla="*/ 11139623 w 13606828"/>
              <a:gd name="connsiteY376" fmla="*/ 5160635 h 10767559"/>
              <a:gd name="connsiteX377" fmla="*/ 11221365 w 13606828"/>
              <a:gd name="connsiteY377" fmla="*/ 4626223 h 10767559"/>
              <a:gd name="connsiteX378" fmla="*/ 4361770 w 13606828"/>
              <a:gd name="connsiteY378" fmla="*/ 1648032 h 10767559"/>
              <a:gd name="connsiteX379" fmla="*/ 4194877 w 13606828"/>
              <a:gd name="connsiteY379" fmla="*/ 1846326 h 10767559"/>
              <a:gd name="connsiteX380" fmla="*/ 3949395 w 13606828"/>
              <a:gd name="connsiteY380" fmla="*/ 2184797 h 10767559"/>
              <a:gd name="connsiteX381" fmla="*/ 3846897 w 13606828"/>
              <a:gd name="connsiteY381" fmla="*/ 2352047 h 10767559"/>
              <a:gd name="connsiteX382" fmla="*/ 3586969 w 13606828"/>
              <a:gd name="connsiteY382" fmla="*/ 2509957 h 10767559"/>
              <a:gd name="connsiteX383" fmla="*/ 3145175 w 13606828"/>
              <a:gd name="connsiteY383" fmla="*/ 2840325 h 10767559"/>
              <a:gd name="connsiteX384" fmla="*/ 3245221 w 13606828"/>
              <a:gd name="connsiteY384" fmla="*/ 2547261 h 10767559"/>
              <a:gd name="connsiteX385" fmla="*/ 3416768 w 13606828"/>
              <a:gd name="connsiteY385" fmla="*/ 2157498 h 10767559"/>
              <a:gd name="connsiteX386" fmla="*/ 3499615 w 13606828"/>
              <a:gd name="connsiteY386" fmla="*/ 2001448 h 10767559"/>
              <a:gd name="connsiteX387" fmla="*/ 3889111 w 13606828"/>
              <a:gd name="connsiteY387" fmla="*/ 1817887 h 10767559"/>
              <a:gd name="connsiteX388" fmla="*/ 11824802 w 13606828"/>
              <a:gd name="connsiteY388" fmla="*/ 4446045 h 10767559"/>
              <a:gd name="connsiteX389" fmla="*/ 11884059 w 13606828"/>
              <a:gd name="connsiteY389" fmla="*/ 4543580 h 10767559"/>
              <a:gd name="connsiteX390" fmla="*/ 12126955 w 13606828"/>
              <a:gd name="connsiteY390" fmla="*/ 5047808 h 10767559"/>
              <a:gd name="connsiteX391" fmla="*/ 12264847 w 13606828"/>
              <a:gd name="connsiteY391" fmla="*/ 5424559 h 10767559"/>
              <a:gd name="connsiteX392" fmla="*/ 12180128 w 13606828"/>
              <a:gd name="connsiteY392" fmla="*/ 5663423 h 10767559"/>
              <a:gd name="connsiteX393" fmla="*/ 12002819 w 13606828"/>
              <a:gd name="connsiteY393" fmla="*/ 6051897 h 10767559"/>
              <a:gd name="connsiteX394" fmla="*/ 11811757 w 13606828"/>
              <a:gd name="connsiteY394" fmla="*/ 6399718 h 10767559"/>
              <a:gd name="connsiteX395" fmla="*/ 11749693 w 13606828"/>
              <a:gd name="connsiteY395" fmla="*/ 5997868 h 10767559"/>
              <a:gd name="connsiteX396" fmla="*/ 11612847 w 13606828"/>
              <a:gd name="connsiteY396" fmla="*/ 5460538 h 10767559"/>
              <a:gd name="connsiteX397" fmla="*/ 11596178 w 13606828"/>
              <a:gd name="connsiteY397" fmla="*/ 5414157 h 10767559"/>
              <a:gd name="connsiteX398" fmla="*/ 11666610 w 13606828"/>
              <a:gd name="connsiteY398" fmla="*/ 5199083 h 10767559"/>
              <a:gd name="connsiteX399" fmla="*/ 11766262 w 13606828"/>
              <a:gd name="connsiteY399" fmla="*/ 4801936 h 10767559"/>
              <a:gd name="connsiteX400" fmla="*/ 4058999 w 13606828"/>
              <a:gd name="connsiteY400" fmla="*/ 1135213 h 10767559"/>
              <a:gd name="connsiteX401" fmla="*/ 3967896 w 13606828"/>
              <a:gd name="connsiteY401" fmla="*/ 1245210 h 10767559"/>
              <a:gd name="connsiteX402" fmla="*/ 3616617 w 13606828"/>
              <a:gd name="connsiteY402" fmla="*/ 1781069 h 10767559"/>
              <a:gd name="connsiteX403" fmla="*/ 3499615 w 13606828"/>
              <a:gd name="connsiteY403" fmla="*/ 2001448 h 10767559"/>
              <a:gd name="connsiteX404" fmla="*/ 3388402 w 13606828"/>
              <a:gd name="connsiteY404" fmla="*/ 2053862 h 10767559"/>
              <a:gd name="connsiteX405" fmla="*/ 2911685 w 13606828"/>
              <a:gd name="connsiteY405" fmla="*/ 2337044 h 10767559"/>
              <a:gd name="connsiteX406" fmla="*/ 2620991 w 13606828"/>
              <a:gd name="connsiteY406" fmla="*/ 2549961 h 10767559"/>
              <a:gd name="connsiteX407" fmla="*/ 2668739 w 13606828"/>
              <a:gd name="connsiteY407" fmla="*/ 2365396 h 10767559"/>
              <a:gd name="connsiteX408" fmla="*/ 2908473 w 13606828"/>
              <a:gd name="connsiteY408" fmla="*/ 1715414 h 10767559"/>
              <a:gd name="connsiteX409" fmla="*/ 3005224 w 13606828"/>
              <a:gd name="connsiteY409" fmla="*/ 1512176 h 10767559"/>
              <a:gd name="connsiteX410" fmla="*/ 3295613 w 13606828"/>
              <a:gd name="connsiteY410" fmla="*/ 1377398 h 10767559"/>
              <a:gd name="connsiteX411" fmla="*/ 3823910 w 13606828"/>
              <a:gd name="connsiteY411" fmla="*/ 1192612 h 10767559"/>
              <a:gd name="connsiteX412" fmla="*/ 12548409 w 13606828"/>
              <a:gd name="connsiteY412" fmla="*/ 4316828 h 10767559"/>
              <a:gd name="connsiteX413" fmla="*/ 12609130 w 13606828"/>
              <a:gd name="connsiteY413" fmla="*/ 4417182 h 10767559"/>
              <a:gd name="connsiteX414" fmla="*/ 12862340 w 13606828"/>
              <a:gd name="connsiteY414" fmla="*/ 4950659 h 10767559"/>
              <a:gd name="connsiteX415" fmla="*/ 13033477 w 13606828"/>
              <a:gd name="connsiteY415" fmla="*/ 5431022 h 10767559"/>
              <a:gd name="connsiteX416" fmla="*/ 13019341 w 13606828"/>
              <a:gd name="connsiteY416" fmla="*/ 5476909 h 10767559"/>
              <a:gd name="connsiteX417" fmla="*/ 12889556 w 13606828"/>
              <a:gd name="connsiteY417" fmla="*/ 5820234 h 10767559"/>
              <a:gd name="connsiteX418" fmla="*/ 12636347 w 13606828"/>
              <a:gd name="connsiteY418" fmla="*/ 6353711 h 10767559"/>
              <a:gd name="connsiteX419" fmla="*/ 12525162 w 13606828"/>
              <a:gd name="connsiteY419" fmla="*/ 6537464 h 10767559"/>
              <a:gd name="connsiteX420" fmla="*/ 12463061 w 13606828"/>
              <a:gd name="connsiteY420" fmla="*/ 6130560 h 10767559"/>
              <a:gd name="connsiteX421" fmla="*/ 12320920 w 13606828"/>
              <a:gd name="connsiteY421" fmla="*/ 5577767 h 10767559"/>
              <a:gd name="connsiteX422" fmla="*/ 12264847 w 13606828"/>
              <a:gd name="connsiteY422" fmla="*/ 5424559 h 10767559"/>
              <a:gd name="connsiteX423" fmla="*/ 12371910 w 13606828"/>
              <a:gd name="connsiteY423" fmla="*/ 5122696 h 10767559"/>
              <a:gd name="connsiteX424" fmla="*/ 12509903 w 13606828"/>
              <a:gd name="connsiteY424" fmla="*/ 4558743 h 10767559"/>
              <a:gd name="connsiteX425" fmla="*/ 10095232 w 13606828"/>
              <a:gd name="connsiteY425" fmla="*/ 3292484 h 10767559"/>
              <a:gd name="connsiteX426" fmla="*/ 10284092 w 13606828"/>
              <a:gd name="connsiteY426" fmla="*/ 3549375 h 10767559"/>
              <a:gd name="connsiteX427" fmla="*/ 10493789 w 13606828"/>
              <a:gd name="connsiteY427" fmla="*/ 3904234 h 10767559"/>
              <a:gd name="connsiteX428" fmla="*/ 10588369 w 13606828"/>
              <a:gd name="connsiteY428" fmla="*/ 4314295 h 10767559"/>
              <a:gd name="connsiteX429" fmla="*/ 10638840 w 13606828"/>
              <a:gd name="connsiteY429" fmla="*/ 4682189 h 10767559"/>
              <a:gd name="connsiteX430" fmla="*/ 10577660 w 13606828"/>
              <a:gd name="connsiteY430" fmla="*/ 4433535 h 10767559"/>
              <a:gd name="connsiteX431" fmla="*/ 10379481 w 13606828"/>
              <a:gd name="connsiteY431" fmla="*/ 3877265 h 10767559"/>
              <a:gd name="connsiteX432" fmla="*/ 10126273 w 13606828"/>
              <a:gd name="connsiteY432" fmla="*/ 3343788 h 10767559"/>
              <a:gd name="connsiteX433" fmla="*/ 6120408 w 13606828"/>
              <a:gd name="connsiteY433" fmla="*/ 1570161 h 10767559"/>
              <a:gd name="connsiteX434" fmla="*/ 5812111 w 13606828"/>
              <a:gd name="connsiteY434" fmla="*/ 1652208 h 10767559"/>
              <a:gd name="connsiteX435" fmla="*/ 5325797 w 13606828"/>
              <a:gd name="connsiteY435" fmla="*/ 1828916 h 10767559"/>
              <a:gd name="connsiteX436" fmla="*/ 4792320 w 13606828"/>
              <a:gd name="connsiteY436" fmla="*/ 2082122 h 10767559"/>
              <a:gd name="connsiteX437" fmla="*/ 4741021 w 13606828"/>
              <a:gd name="connsiteY437" fmla="*/ 2113163 h 10767559"/>
              <a:gd name="connsiteX438" fmla="*/ 4997909 w 13606828"/>
              <a:gd name="connsiteY438" fmla="*/ 1924306 h 10767559"/>
              <a:gd name="connsiteX439" fmla="*/ 5325083 w 13606828"/>
              <a:gd name="connsiteY439" fmla="*/ 1725451 h 10767559"/>
              <a:gd name="connsiteX440" fmla="*/ 5649536 w 13606828"/>
              <a:gd name="connsiteY440" fmla="*/ 1642024 h 10767559"/>
              <a:gd name="connsiteX441" fmla="*/ 3640043 w 13606828"/>
              <a:gd name="connsiteY441" fmla="*/ 498094 h 10767559"/>
              <a:gd name="connsiteX442" fmla="*/ 3522239 w 13606828"/>
              <a:gd name="connsiteY442" fmla="*/ 647334 h 10767559"/>
              <a:gd name="connsiteX443" fmla="*/ 3058611 w 13606828"/>
              <a:gd name="connsiteY443" fmla="*/ 1400026 h 10767559"/>
              <a:gd name="connsiteX444" fmla="*/ 3005224 w 13606828"/>
              <a:gd name="connsiteY444" fmla="*/ 1512176 h 10767559"/>
              <a:gd name="connsiteX445" fmla="*/ 2783720 w 13606828"/>
              <a:gd name="connsiteY445" fmla="*/ 1614982 h 10767559"/>
              <a:gd name="connsiteX446" fmla="*/ 2292329 w 13606828"/>
              <a:gd name="connsiteY446" fmla="*/ 1905359 h 10767559"/>
              <a:gd name="connsiteX447" fmla="*/ 1989984 w 13606828"/>
              <a:gd name="connsiteY447" fmla="*/ 2127637 h 10767559"/>
              <a:gd name="connsiteX448" fmla="*/ 2072823 w 13606828"/>
              <a:gd name="connsiteY448" fmla="*/ 1834626 h 10767559"/>
              <a:gd name="connsiteX449" fmla="*/ 2231280 w 13606828"/>
              <a:gd name="connsiteY449" fmla="*/ 1405431 h 10767559"/>
              <a:gd name="connsiteX450" fmla="*/ 2416658 w 13606828"/>
              <a:gd name="connsiteY450" fmla="*/ 1001840 h 10767559"/>
              <a:gd name="connsiteX451" fmla="*/ 2449771 w 13606828"/>
              <a:gd name="connsiteY451" fmla="*/ 942141 h 10767559"/>
              <a:gd name="connsiteX452" fmla="*/ 2842934 w 13606828"/>
              <a:gd name="connsiteY452" fmla="*/ 755530 h 10767559"/>
              <a:gd name="connsiteX453" fmla="*/ 3399206 w 13606828"/>
              <a:gd name="connsiteY453" fmla="*/ 557351 h 10767559"/>
              <a:gd name="connsiteX454" fmla="*/ 10216507 w 13606828"/>
              <a:gd name="connsiteY454" fmla="*/ 3109017 h 10767559"/>
              <a:gd name="connsiteX455" fmla="*/ 10577676 w 13606828"/>
              <a:gd name="connsiteY455" fmla="*/ 3513261 h 10767559"/>
              <a:gd name="connsiteX456" fmla="*/ 10757063 w 13606828"/>
              <a:gd name="connsiteY456" fmla="*/ 3758179 h 10767559"/>
              <a:gd name="connsiteX457" fmla="*/ 10823524 w 13606828"/>
              <a:gd name="connsiteY457" fmla="*/ 4355598 h 10767559"/>
              <a:gd name="connsiteX458" fmla="*/ 10828775 w 13606828"/>
              <a:gd name="connsiteY458" fmla="*/ 4600470 h 10767559"/>
              <a:gd name="connsiteX459" fmla="*/ 10812051 w 13606828"/>
              <a:gd name="connsiteY459" fmla="*/ 4552659 h 10767559"/>
              <a:gd name="connsiteX460" fmla="*/ 10574469 w 13606828"/>
              <a:gd name="connsiteY460" fmla="*/ 4040766 h 10767559"/>
              <a:gd name="connsiteX461" fmla="*/ 10493789 w 13606828"/>
              <a:gd name="connsiteY461" fmla="*/ 3904234 h 10767559"/>
              <a:gd name="connsiteX462" fmla="*/ 10472548 w 13606828"/>
              <a:gd name="connsiteY462" fmla="*/ 3812142 h 10767559"/>
              <a:gd name="connsiteX463" fmla="*/ 10314058 w 13606828"/>
              <a:gd name="connsiteY463" fmla="*/ 3327770 h 10767559"/>
              <a:gd name="connsiteX464" fmla="*/ 6048629 w 13606828"/>
              <a:gd name="connsiteY464" fmla="*/ 1377877 h 10767559"/>
              <a:gd name="connsiteX465" fmla="*/ 6033777 w 13606828"/>
              <a:gd name="connsiteY465" fmla="*/ 1383250 h 10767559"/>
              <a:gd name="connsiteX466" fmla="*/ 5364373 w 13606828"/>
              <a:gd name="connsiteY466" fmla="*/ 1701571 h 10767559"/>
              <a:gd name="connsiteX467" fmla="*/ 5325083 w 13606828"/>
              <a:gd name="connsiteY467" fmla="*/ 1725451 h 10767559"/>
              <a:gd name="connsiteX468" fmla="*/ 5096741 w 13606828"/>
              <a:gd name="connsiteY468" fmla="*/ 1784165 h 10767559"/>
              <a:gd name="connsiteX469" fmla="*/ 4579844 w 13606828"/>
              <a:gd name="connsiteY469" fmla="*/ 1973351 h 10767559"/>
              <a:gd name="connsiteX470" fmla="*/ 4648798 w 13606828"/>
              <a:gd name="connsiteY470" fmla="*/ 1903342 h 10767559"/>
              <a:gd name="connsiteX471" fmla="*/ 4951211 w 13606828"/>
              <a:gd name="connsiteY471" fmla="*/ 1639304 h 10767559"/>
              <a:gd name="connsiteX472" fmla="*/ 5193509 w 13606828"/>
              <a:gd name="connsiteY472" fmla="*/ 1455823 h 10767559"/>
              <a:gd name="connsiteX473" fmla="*/ 5497309 w 13606828"/>
              <a:gd name="connsiteY473" fmla="*/ 1408906 h 10767559"/>
              <a:gd name="connsiteX474" fmla="*/ 9879674 w 13606828"/>
              <a:gd name="connsiteY474" fmla="*/ 2936242 h 10767559"/>
              <a:gd name="connsiteX475" fmla="*/ 10095232 w 13606828"/>
              <a:gd name="connsiteY475" fmla="*/ 3292484 h 10767559"/>
              <a:gd name="connsiteX476" fmla="*/ 9940918 w 13606828"/>
              <a:gd name="connsiteY476" fmla="*/ 3082585 h 10767559"/>
              <a:gd name="connsiteX477" fmla="*/ 9779698 w 13606828"/>
              <a:gd name="connsiteY477" fmla="*/ 2894831 h 10767559"/>
              <a:gd name="connsiteX478" fmla="*/ 6414414 w 13606828"/>
              <a:gd name="connsiteY478" fmla="*/ 1500889 h 10767559"/>
              <a:gd name="connsiteX479" fmla="*/ 6494202 w 13606828"/>
              <a:gd name="connsiteY479" fmla="*/ 1533938 h 10767559"/>
              <a:gd name="connsiteX480" fmla="*/ 6222266 w 13606828"/>
              <a:gd name="connsiteY480" fmla="*/ 1554617 h 10767559"/>
              <a:gd name="connsiteX481" fmla="*/ 6120408 w 13606828"/>
              <a:gd name="connsiteY481" fmla="*/ 1570161 h 10767559"/>
              <a:gd name="connsiteX482" fmla="*/ 6303621 w 13606828"/>
              <a:gd name="connsiteY482" fmla="*/ 1521404 h 10767559"/>
              <a:gd name="connsiteX483" fmla="*/ 5620261 w 13606828"/>
              <a:gd name="connsiteY483" fmla="*/ 1171941 h 10767559"/>
              <a:gd name="connsiteX484" fmla="*/ 5518845 w 13606828"/>
              <a:gd name="connsiteY484" fmla="*/ 1232169 h 10767559"/>
              <a:gd name="connsiteX485" fmla="*/ 5269939 w 13606828"/>
              <a:gd name="connsiteY485" fmla="*/ 1397947 h 10767559"/>
              <a:gd name="connsiteX486" fmla="*/ 5193509 w 13606828"/>
              <a:gd name="connsiteY486" fmla="*/ 1455823 h 10767559"/>
              <a:gd name="connsiteX487" fmla="*/ 4947353 w 13606828"/>
              <a:gd name="connsiteY487" fmla="*/ 1493842 h 10767559"/>
              <a:gd name="connsiteX488" fmla="*/ 4410025 w 13606828"/>
              <a:gd name="connsiteY488" fmla="*/ 1630689 h 10767559"/>
              <a:gd name="connsiteX489" fmla="*/ 4361770 w 13606828"/>
              <a:gd name="connsiteY489" fmla="*/ 1648032 h 10767559"/>
              <a:gd name="connsiteX490" fmla="*/ 4463670 w 13606828"/>
              <a:gd name="connsiteY490" fmla="*/ 1526957 h 10767559"/>
              <a:gd name="connsiteX491" fmla="*/ 4907843 w 13606828"/>
              <a:gd name="connsiteY491" fmla="*/ 1086440 h 10767559"/>
              <a:gd name="connsiteX492" fmla="*/ 5047527 w 13606828"/>
              <a:gd name="connsiteY492" fmla="*/ 975020 h 10767559"/>
              <a:gd name="connsiteX493" fmla="*/ 5134792 w 13606828"/>
              <a:gd name="connsiteY493" fmla="*/ 970854 h 10767559"/>
              <a:gd name="connsiteX494" fmla="*/ 10198318 w 13606828"/>
              <a:gd name="connsiteY494" fmla="*/ 3068228 h 10767559"/>
              <a:gd name="connsiteX495" fmla="*/ 10216507 w 13606828"/>
              <a:gd name="connsiteY495" fmla="*/ 3109017 h 10767559"/>
              <a:gd name="connsiteX496" fmla="*/ 10204785 w 13606828"/>
              <a:gd name="connsiteY496" fmla="*/ 3095896 h 10767559"/>
              <a:gd name="connsiteX497" fmla="*/ 10159523 w 13606828"/>
              <a:gd name="connsiteY497" fmla="*/ 3052159 h 10767559"/>
              <a:gd name="connsiteX498" fmla="*/ 3727123 w 13606828"/>
              <a:gd name="connsiteY498" fmla="*/ 387780 h 10767559"/>
              <a:gd name="connsiteX499" fmla="*/ 3861751 w 13606828"/>
              <a:gd name="connsiteY499" fmla="*/ 443545 h 10767559"/>
              <a:gd name="connsiteX500" fmla="*/ 3640043 w 13606828"/>
              <a:gd name="connsiteY500" fmla="*/ 498094 h 10767559"/>
              <a:gd name="connsiteX501" fmla="*/ 13443812 w 13606828"/>
              <a:gd name="connsiteY501" fmla="*/ 4412551 h 10767559"/>
              <a:gd name="connsiteX502" fmla="*/ 13517639 w 13606828"/>
              <a:gd name="connsiteY502" fmla="*/ 4571616 h 10767559"/>
              <a:gd name="connsiteX503" fmla="*/ 13606828 w 13606828"/>
              <a:gd name="connsiteY503" fmla="*/ 4807990 h 10767559"/>
              <a:gd name="connsiteX504" fmla="*/ 13159239 w 13606828"/>
              <a:gd name="connsiteY504" fmla="*/ 5888569 h 10767559"/>
              <a:gd name="connsiteX505" fmla="*/ 13137102 w 13606828"/>
              <a:gd name="connsiteY505" fmla="*/ 5787669 h 10767559"/>
              <a:gd name="connsiteX506" fmla="*/ 13060519 w 13606828"/>
              <a:gd name="connsiteY506" fmla="*/ 5506929 h 10767559"/>
              <a:gd name="connsiteX507" fmla="*/ 13033477 w 13606828"/>
              <a:gd name="connsiteY507" fmla="*/ 5431022 h 10767559"/>
              <a:gd name="connsiteX508" fmla="*/ 13126008 w 13606828"/>
              <a:gd name="connsiteY508" fmla="*/ 5130614 h 10767559"/>
              <a:gd name="connsiteX509" fmla="*/ 13271472 w 13606828"/>
              <a:gd name="connsiteY509" fmla="*/ 4432705 h 10767559"/>
              <a:gd name="connsiteX510" fmla="*/ 13278747 w 13606828"/>
              <a:gd name="connsiteY510" fmla="*/ 4344180 h 10767559"/>
              <a:gd name="connsiteX511" fmla="*/ 12580699 w 13606828"/>
              <a:gd name="connsiteY511" fmla="*/ 4055039 h 10767559"/>
              <a:gd name="connsiteX512" fmla="*/ 12566773 w 13606828"/>
              <a:gd name="connsiteY512" fmla="*/ 4201466 h 10767559"/>
              <a:gd name="connsiteX513" fmla="*/ 12548409 w 13606828"/>
              <a:gd name="connsiteY513" fmla="*/ 4316828 h 10767559"/>
              <a:gd name="connsiteX514" fmla="*/ 12326226 w 13606828"/>
              <a:gd name="connsiteY514" fmla="*/ 3949634 h 10767559"/>
              <a:gd name="connsiteX515" fmla="*/ 11095924 w 13606828"/>
              <a:gd name="connsiteY515" fmla="*/ 3440027 h 10767559"/>
              <a:gd name="connsiteX516" fmla="*/ 11233206 w 13606828"/>
              <a:gd name="connsiteY516" fmla="*/ 3591074 h 10767559"/>
              <a:gd name="connsiteX517" fmla="*/ 11252318 w 13606828"/>
              <a:gd name="connsiteY517" fmla="*/ 3907660 h 10767559"/>
              <a:gd name="connsiteX518" fmla="*/ 11247988 w 13606828"/>
              <a:gd name="connsiteY518" fmla="*/ 4267334 h 10767559"/>
              <a:gd name="connsiteX519" fmla="*/ 11229061 w 13606828"/>
              <a:gd name="connsiteY519" fmla="*/ 4522486 h 10767559"/>
              <a:gd name="connsiteX520" fmla="*/ 11189677 w 13606828"/>
              <a:gd name="connsiteY520" fmla="*/ 4438915 h 10767559"/>
              <a:gd name="connsiteX521" fmla="*/ 10906494 w 13606828"/>
              <a:gd name="connsiteY521" fmla="*/ 3962199 h 10767559"/>
              <a:gd name="connsiteX522" fmla="*/ 10757063 w 13606828"/>
              <a:gd name="connsiteY522" fmla="*/ 3758179 h 10767559"/>
              <a:gd name="connsiteX523" fmla="*/ 10748015 w 13606828"/>
              <a:gd name="connsiteY523" fmla="*/ 3676848 h 10767559"/>
              <a:gd name="connsiteX524" fmla="*/ 10680591 w 13606828"/>
              <a:gd name="connsiteY524" fmla="*/ 3343445 h 10767559"/>
              <a:gd name="connsiteX525" fmla="*/ 10658208 w 13606828"/>
              <a:gd name="connsiteY525" fmla="*/ 3258720 h 10767559"/>
              <a:gd name="connsiteX526" fmla="*/ 2999069 w 13606828"/>
              <a:gd name="connsiteY526" fmla="*/ 86211 h 10767559"/>
              <a:gd name="connsiteX527" fmla="*/ 2866256 w 13606828"/>
              <a:gd name="connsiteY527" fmla="*/ 258437 h 10767559"/>
              <a:gd name="connsiteX528" fmla="*/ 2628848 w 13606828"/>
              <a:gd name="connsiteY528" fmla="*/ 619288 h 10767559"/>
              <a:gd name="connsiteX529" fmla="*/ 2449771 w 13606828"/>
              <a:gd name="connsiteY529" fmla="*/ 942141 h 10767559"/>
              <a:gd name="connsiteX530" fmla="*/ 2309457 w 13606828"/>
              <a:gd name="connsiteY530" fmla="*/ 1008738 h 10767559"/>
              <a:gd name="connsiteX531" fmla="*/ 2056793 w 13606828"/>
              <a:gd name="connsiteY531" fmla="*/ 1153100 h 10767559"/>
              <a:gd name="connsiteX532" fmla="*/ 1872781 w 13606828"/>
              <a:gd name="connsiteY532" fmla="*/ 1270894 h 10767559"/>
              <a:gd name="connsiteX533" fmla="*/ 2308320 w 13606828"/>
              <a:gd name="connsiteY533" fmla="*/ 219407 h 10767559"/>
              <a:gd name="connsiteX534" fmla="*/ 2499541 w 13606828"/>
              <a:gd name="connsiteY534" fmla="*/ 124001 h 10767559"/>
              <a:gd name="connsiteX535" fmla="*/ 2790935 w 13606828"/>
              <a:gd name="connsiteY535" fmla="*/ 0 h 10767559"/>
              <a:gd name="connsiteX536" fmla="*/ 11227374 w 13606828"/>
              <a:gd name="connsiteY536" fmla="*/ 3494475 h 10767559"/>
              <a:gd name="connsiteX537" fmla="*/ 11889869 w 13606828"/>
              <a:gd name="connsiteY537" fmla="*/ 3768889 h 10767559"/>
              <a:gd name="connsiteX538" fmla="*/ 11880288 w 13606828"/>
              <a:gd name="connsiteY538" fmla="*/ 3987933 h 10767559"/>
              <a:gd name="connsiteX539" fmla="*/ 11855132 w 13606828"/>
              <a:gd name="connsiteY539" fmla="*/ 4261659 h 10767559"/>
              <a:gd name="connsiteX540" fmla="*/ 11824802 w 13606828"/>
              <a:gd name="connsiteY540" fmla="*/ 4446045 h 10767559"/>
              <a:gd name="connsiteX541" fmla="*/ 11595128 w 13606828"/>
              <a:gd name="connsiteY541" fmla="*/ 4067990 h 10767559"/>
              <a:gd name="connsiteX542" fmla="*/ 11263068 w 13606828"/>
              <a:gd name="connsiteY542" fmla="*/ 3623933 h 10767559"/>
              <a:gd name="connsiteX543" fmla="*/ 11233206 w 13606828"/>
              <a:gd name="connsiteY543" fmla="*/ 3591074 h 10767559"/>
              <a:gd name="connsiteX544" fmla="*/ 6119021 w 13606828"/>
              <a:gd name="connsiteY544" fmla="*/ 1378533 h 10767559"/>
              <a:gd name="connsiteX545" fmla="*/ 6056105 w 13606828"/>
              <a:gd name="connsiteY545" fmla="*/ 1377455 h 10767559"/>
              <a:gd name="connsiteX546" fmla="*/ 6048629 w 13606828"/>
              <a:gd name="connsiteY546" fmla="*/ 1377877 h 10767559"/>
              <a:gd name="connsiteX547" fmla="*/ 6085359 w 13606828"/>
              <a:gd name="connsiteY547" fmla="*/ 1364590 h 10767559"/>
              <a:gd name="connsiteX548" fmla="*/ 4445176 w 13606828"/>
              <a:gd name="connsiteY548" fmla="*/ 685206 h 10767559"/>
              <a:gd name="connsiteX549" fmla="*/ 5080792 w 13606828"/>
              <a:gd name="connsiteY549" fmla="*/ 948486 h 10767559"/>
              <a:gd name="connsiteX550" fmla="*/ 5047527 w 13606828"/>
              <a:gd name="connsiteY550" fmla="*/ 975020 h 10767559"/>
              <a:gd name="connsiteX551" fmla="*/ 4913304 w 13606828"/>
              <a:gd name="connsiteY551" fmla="*/ 981429 h 10767559"/>
              <a:gd name="connsiteX552" fmla="*/ 4364505 w 13606828"/>
              <a:gd name="connsiteY552" fmla="*/ 1060622 h 10767559"/>
              <a:gd name="connsiteX553" fmla="*/ 4058999 w 13606828"/>
              <a:gd name="connsiteY553" fmla="*/ 1135213 h 10767559"/>
              <a:gd name="connsiteX554" fmla="*/ 4378830 w 13606828"/>
              <a:gd name="connsiteY554" fmla="*/ 749062 h 1076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13606828" h="10767559">
                <a:moveTo>
                  <a:pt x="7596411" y="9382222"/>
                </a:moveTo>
                <a:lnTo>
                  <a:pt x="7548716" y="9400996"/>
                </a:lnTo>
                <a:lnTo>
                  <a:pt x="7492933" y="9377890"/>
                </a:lnTo>
                <a:close/>
                <a:moveTo>
                  <a:pt x="3420604" y="7625064"/>
                </a:moveTo>
                <a:lnTo>
                  <a:pt x="3526771" y="7735057"/>
                </a:lnTo>
                <a:lnTo>
                  <a:pt x="3455573" y="7705567"/>
                </a:lnTo>
                <a:lnTo>
                  <a:pt x="3426660" y="7641612"/>
                </a:lnTo>
                <a:close/>
                <a:moveTo>
                  <a:pt x="10011386" y="10268052"/>
                </a:moveTo>
                <a:lnTo>
                  <a:pt x="9940913" y="10363912"/>
                </a:lnTo>
                <a:lnTo>
                  <a:pt x="9923202" y="10384537"/>
                </a:lnTo>
                <a:lnTo>
                  <a:pt x="9777235" y="10324076"/>
                </a:lnTo>
                <a:close/>
                <a:moveTo>
                  <a:pt x="7515810" y="9192865"/>
                </a:moveTo>
                <a:lnTo>
                  <a:pt x="7221224" y="9265345"/>
                </a:lnTo>
                <a:lnTo>
                  <a:pt x="7130594" y="9227805"/>
                </a:lnTo>
                <a:lnTo>
                  <a:pt x="7141728" y="9227523"/>
                </a:lnTo>
                <a:cubicBezTo>
                  <a:pt x="7240043" y="9222540"/>
                  <a:pt x="7337709" y="9215095"/>
                  <a:pt x="7434664" y="9205249"/>
                </a:cubicBezTo>
                <a:close/>
                <a:moveTo>
                  <a:pt x="1111698" y="6453641"/>
                </a:moveTo>
                <a:lnTo>
                  <a:pt x="1354372" y="6835223"/>
                </a:lnTo>
                <a:lnTo>
                  <a:pt x="1072444" y="6718445"/>
                </a:lnTo>
                <a:lnTo>
                  <a:pt x="1073596" y="6703292"/>
                </a:lnTo>
                <a:close/>
                <a:moveTo>
                  <a:pt x="3561694" y="7467367"/>
                </a:moveTo>
                <a:lnTo>
                  <a:pt x="3716012" y="7677273"/>
                </a:lnTo>
                <a:lnTo>
                  <a:pt x="3897478" y="7888609"/>
                </a:lnTo>
                <a:lnTo>
                  <a:pt x="3789522" y="7843892"/>
                </a:lnTo>
                <a:close/>
                <a:moveTo>
                  <a:pt x="9597124" y="9628837"/>
                </a:moveTo>
                <a:lnTo>
                  <a:pt x="9531503" y="9718429"/>
                </a:lnTo>
                <a:cubicBezTo>
                  <a:pt x="9472982" y="9790726"/>
                  <a:pt x="9412628" y="9861708"/>
                  <a:pt x="9350468" y="9931295"/>
                </a:cubicBezTo>
                <a:lnTo>
                  <a:pt x="9204529" y="10086854"/>
                </a:lnTo>
                <a:lnTo>
                  <a:pt x="8564476" y="9821736"/>
                </a:lnTo>
                <a:lnTo>
                  <a:pt x="8607864" y="9784915"/>
                </a:lnTo>
                <a:lnTo>
                  <a:pt x="8743626" y="9778432"/>
                </a:lnTo>
                <a:cubicBezTo>
                  <a:pt x="8984923" y="9755334"/>
                  <a:pt x="9225041" y="9717076"/>
                  <a:pt x="9462436" y="9663661"/>
                </a:cubicBezTo>
                <a:close/>
                <a:moveTo>
                  <a:pt x="1832653" y="6315572"/>
                </a:moveTo>
                <a:lnTo>
                  <a:pt x="1991493" y="6585281"/>
                </a:lnTo>
                <a:cubicBezTo>
                  <a:pt x="2074196" y="6713731"/>
                  <a:pt x="2161860" y="6838684"/>
                  <a:pt x="2254214" y="6959872"/>
                </a:cubicBezTo>
                <a:lnTo>
                  <a:pt x="2423482" y="7159332"/>
                </a:lnTo>
                <a:lnTo>
                  <a:pt x="2429264" y="7280457"/>
                </a:lnTo>
                <a:lnTo>
                  <a:pt x="1767186" y="7006216"/>
                </a:lnTo>
                <a:lnTo>
                  <a:pt x="1772572" y="6837383"/>
                </a:lnTo>
                <a:cubicBezTo>
                  <a:pt x="1777825" y="6744224"/>
                  <a:pt x="1785339" y="6651354"/>
                  <a:pt x="1795081" y="6558852"/>
                </a:cubicBezTo>
                <a:close/>
                <a:moveTo>
                  <a:pt x="9301117" y="9109690"/>
                </a:moveTo>
                <a:lnTo>
                  <a:pt x="9292420" y="9120450"/>
                </a:lnTo>
                <a:cubicBezTo>
                  <a:pt x="9160187" y="9274367"/>
                  <a:pt x="9019976" y="9421232"/>
                  <a:pt x="8872425" y="9560401"/>
                </a:cubicBezTo>
                <a:lnTo>
                  <a:pt x="8607864" y="9784915"/>
                </a:lnTo>
                <a:lnTo>
                  <a:pt x="8489252" y="9790578"/>
                </a:lnTo>
                <a:lnTo>
                  <a:pt x="8011986" y="9592888"/>
                </a:lnTo>
                <a:lnTo>
                  <a:pt x="8268795" y="9442955"/>
                </a:lnTo>
                <a:lnTo>
                  <a:pt x="8461682" y="9304305"/>
                </a:lnTo>
                <a:lnTo>
                  <a:pt x="8709575" y="9266022"/>
                </a:lnTo>
                <a:cubicBezTo>
                  <a:pt x="8891001" y="9228970"/>
                  <a:pt x="9070321" y="9183269"/>
                  <a:pt x="9246905" y="9129172"/>
                </a:cubicBezTo>
                <a:close/>
                <a:moveTo>
                  <a:pt x="2427476" y="6241385"/>
                </a:moveTo>
                <a:lnTo>
                  <a:pt x="2765441" y="6820261"/>
                </a:lnTo>
                <a:lnTo>
                  <a:pt x="2904086" y="7013143"/>
                </a:lnTo>
                <a:lnTo>
                  <a:pt x="2942371" y="7261040"/>
                </a:lnTo>
                <a:lnTo>
                  <a:pt x="3001154" y="7517340"/>
                </a:lnTo>
                <a:lnTo>
                  <a:pt x="2578855" y="7342419"/>
                </a:lnTo>
                <a:lnTo>
                  <a:pt x="2423482" y="7159332"/>
                </a:lnTo>
                <a:lnTo>
                  <a:pt x="2403566" y="6742193"/>
                </a:lnTo>
                <a:close/>
                <a:moveTo>
                  <a:pt x="9073606" y="8787787"/>
                </a:moveTo>
                <a:lnTo>
                  <a:pt x="8901473" y="8953930"/>
                </a:lnTo>
                <a:cubicBezTo>
                  <a:pt x="8801452" y="9043002"/>
                  <a:pt x="8698563" y="9128352"/>
                  <a:pt x="8593039" y="9209889"/>
                </a:cubicBezTo>
                <a:lnTo>
                  <a:pt x="8461682" y="9304305"/>
                </a:lnTo>
                <a:lnTo>
                  <a:pt x="8159620" y="9350956"/>
                </a:lnTo>
                <a:cubicBezTo>
                  <a:pt x="7974619" y="9370443"/>
                  <a:pt x="7788140" y="9381013"/>
                  <a:pt x="7600824" y="9382406"/>
                </a:cubicBezTo>
                <a:lnTo>
                  <a:pt x="7596411" y="9382222"/>
                </a:lnTo>
                <a:lnTo>
                  <a:pt x="7813626" y="9296723"/>
                </a:lnTo>
                <a:cubicBezTo>
                  <a:pt x="7954609" y="9234577"/>
                  <a:pt x="8093610" y="9166514"/>
                  <a:pt x="8230255" y="9092526"/>
                </a:cubicBezTo>
                <a:lnTo>
                  <a:pt x="8323742" y="9036497"/>
                </a:lnTo>
                <a:lnTo>
                  <a:pt x="8560189" y="8975701"/>
                </a:lnTo>
                <a:close/>
                <a:moveTo>
                  <a:pt x="2826172" y="6147872"/>
                </a:moveTo>
                <a:lnTo>
                  <a:pt x="2911675" y="6365094"/>
                </a:lnTo>
                <a:cubicBezTo>
                  <a:pt x="2973820" y="6506077"/>
                  <a:pt x="3041885" y="6645077"/>
                  <a:pt x="3115869" y="6781723"/>
                </a:cubicBezTo>
                <a:lnTo>
                  <a:pt x="3171895" y="6875200"/>
                </a:lnTo>
                <a:lnTo>
                  <a:pt x="3232693" y="7111655"/>
                </a:lnTo>
                <a:lnTo>
                  <a:pt x="3420604" y="7625064"/>
                </a:lnTo>
                <a:lnTo>
                  <a:pt x="3254466" y="7452939"/>
                </a:lnTo>
                <a:cubicBezTo>
                  <a:pt x="3165396" y="7352918"/>
                  <a:pt x="3080044" y="7250029"/>
                  <a:pt x="2998507" y="7144505"/>
                </a:cubicBezTo>
                <a:lnTo>
                  <a:pt x="2904086" y="7013143"/>
                </a:lnTo>
                <a:lnTo>
                  <a:pt x="2857436" y="6711084"/>
                </a:lnTo>
                <a:cubicBezTo>
                  <a:pt x="2837950" y="6526079"/>
                  <a:pt x="2827380" y="6339606"/>
                  <a:pt x="2825985" y="6152289"/>
                </a:cubicBezTo>
                <a:close/>
                <a:moveTo>
                  <a:pt x="8915910" y="8646695"/>
                </a:moveTo>
                <a:lnTo>
                  <a:pt x="8659018" y="8835558"/>
                </a:lnTo>
                <a:lnTo>
                  <a:pt x="8323742" y="9036497"/>
                </a:lnTo>
                <a:lnTo>
                  <a:pt x="8007396" y="9117840"/>
                </a:lnTo>
                <a:lnTo>
                  <a:pt x="7515810" y="9192865"/>
                </a:lnTo>
                <a:lnTo>
                  <a:pt x="7774861" y="9129127"/>
                </a:lnTo>
                <a:cubicBezTo>
                  <a:pt x="7961548" y="9073115"/>
                  <a:pt x="8147181" y="9007141"/>
                  <a:pt x="8331130" y="8930946"/>
                </a:cubicBezTo>
                <a:cubicBezTo>
                  <a:pt x="8515080" y="8854753"/>
                  <a:pt x="8692994" y="8770137"/>
                  <a:pt x="8864608" y="8677739"/>
                </a:cubicBezTo>
                <a:close/>
                <a:moveTo>
                  <a:pt x="3018685" y="6087949"/>
                </a:moveTo>
                <a:lnTo>
                  <a:pt x="3100740" y="6396284"/>
                </a:lnTo>
                <a:cubicBezTo>
                  <a:pt x="3151932" y="6559397"/>
                  <a:pt x="3210778" y="6721641"/>
                  <a:pt x="3277448" y="6882596"/>
                </a:cubicBezTo>
                <a:cubicBezTo>
                  <a:pt x="3353641" y="7066546"/>
                  <a:pt x="3438257" y="7244460"/>
                  <a:pt x="3530654" y="7416073"/>
                </a:cubicBezTo>
                <a:lnTo>
                  <a:pt x="3561694" y="7467367"/>
                </a:lnTo>
                <a:lnTo>
                  <a:pt x="3372839" y="7210487"/>
                </a:lnTo>
                <a:lnTo>
                  <a:pt x="3171895" y="6875200"/>
                </a:lnTo>
                <a:lnTo>
                  <a:pt x="3090553" y="6558859"/>
                </a:lnTo>
                <a:close/>
                <a:moveTo>
                  <a:pt x="11627333" y="9586929"/>
                </a:moveTo>
                <a:lnTo>
                  <a:pt x="11202093" y="10613552"/>
                </a:lnTo>
                <a:lnTo>
                  <a:pt x="11157381" y="10635861"/>
                </a:lnTo>
                <a:lnTo>
                  <a:pt x="10847900" y="10767559"/>
                </a:lnTo>
                <a:lnTo>
                  <a:pt x="10651326" y="10686135"/>
                </a:lnTo>
                <a:lnTo>
                  <a:pt x="10706208" y="10616773"/>
                </a:lnTo>
                <a:cubicBezTo>
                  <a:pt x="10877720" y="10388580"/>
                  <a:pt x="11033840" y="10145330"/>
                  <a:pt x="11172441" y="9887910"/>
                </a:cubicBezTo>
                <a:lnTo>
                  <a:pt x="11202367" y="9824858"/>
                </a:lnTo>
                <a:lnTo>
                  <a:pt x="11468825" y="9683895"/>
                </a:lnTo>
                <a:close/>
                <a:moveTo>
                  <a:pt x="458294" y="4685781"/>
                </a:moveTo>
                <a:lnTo>
                  <a:pt x="472077" y="4760888"/>
                </a:lnTo>
                <a:cubicBezTo>
                  <a:pt x="506012" y="4925427"/>
                  <a:pt x="547398" y="5089583"/>
                  <a:pt x="596409" y="5252933"/>
                </a:cubicBezTo>
                <a:lnTo>
                  <a:pt x="626080" y="5336221"/>
                </a:lnTo>
                <a:lnTo>
                  <a:pt x="569192" y="5495899"/>
                </a:lnTo>
                <a:cubicBezTo>
                  <a:pt x="485173" y="5775930"/>
                  <a:pt x="423565" y="6058328"/>
                  <a:pt x="383484" y="6340961"/>
                </a:cubicBezTo>
                <a:lnTo>
                  <a:pt x="373244" y="6428828"/>
                </a:lnTo>
                <a:lnTo>
                  <a:pt x="218266" y="6364634"/>
                </a:lnTo>
                <a:lnTo>
                  <a:pt x="86598" y="6053451"/>
                </a:lnTo>
                <a:lnTo>
                  <a:pt x="0" y="5792203"/>
                </a:lnTo>
                <a:close/>
                <a:moveTo>
                  <a:pt x="11663711" y="8636068"/>
                </a:moveTo>
                <a:lnTo>
                  <a:pt x="11623830" y="8798160"/>
                </a:lnTo>
                <a:cubicBezTo>
                  <a:pt x="11567816" y="8984848"/>
                  <a:pt x="11501842" y="9170481"/>
                  <a:pt x="11425649" y="9354433"/>
                </a:cubicBezTo>
                <a:lnTo>
                  <a:pt x="11202367" y="9824858"/>
                </a:lnTo>
                <a:lnTo>
                  <a:pt x="11148533" y="9853339"/>
                </a:lnTo>
                <a:cubicBezTo>
                  <a:pt x="11039373" y="9906794"/>
                  <a:pt x="10927841" y="9957178"/>
                  <a:pt x="10813994" y="10004332"/>
                </a:cubicBezTo>
                <a:cubicBezTo>
                  <a:pt x="10584054" y="10099575"/>
                  <a:pt x="10351486" y="10178847"/>
                  <a:pt x="10117520" y="10242658"/>
                </a:cubicBezTo>
                <a:lnTo>
                  <a:pt x="10011386" y="10268052"/>
                </a:lnTo>
                <a:lnTo>
                  <a:pt x="10284086" y="9897120"/>
                </a:lnTo>
                <a:cubicBezTo>
                  <a:pt x="10389679" y="9737198"/>
                  <a:pt x="10486472" y="9573171"/>
                  <a:pt x="10574466" y="9405729"/>
                </a:cubicBezTo>
                <a:lnTo>
                  <a:pt x="10648633" y="9245930"/>
                </a:lnTo>
                <a:lnTo>
                  <a:pt x="10841777" y="9161277"/>
                </a:lnTo>
                <a:cubicBezTo>
                  <a:pt x="11062099" y="9047228"/>
                  <a:pt x="11276613" y="8918021"/>
                  <a:pt x="11483768" y="8773657"/>
                </a:cubicBezTo>
                <a:close/>
                <a:moveTo>
                  <a:pt x="1128498" y="4227799"/>
                </a:moveTo>
                <a:lnTo>
                  <a:pt x="1254453" y="4893411"/>
                </a:lnTo>
                <a:lnTo>
                  <a:pt x="1394177" y="5329042"/>
                </a:lnTo>
                <a:lnTo>
                  <a:pt x="1303144" y="5577767"/>
                </a:lnTo>
                <a:cubicBezTo>
                  <a:pt x="1246963" y="5758386"/>
                  <a:pt x="1199425" y="5942813"/>
                  <a:pt x="1161005" y="6130563"/>
                </a:cubicBezTo>
                <a:lnTo>
                  <a:pt x="1111698" y="6453641"/>
                </a:lnTo>
                <a:lnTo>
                  <a:pt x="1089377" y="6418545"/>
                </a:lnTo>
                <a:cubicBezTo>
                  <a:pt x="980654" y="6223654"/>
                  <a:pt x="882072" y="6020409"/>
                  <a:pt x="794587" y="5809205"/>
                </a:cubicBezTo>
                <a:lnTo>
                  <a:pt x="626080" y="5336221"/>
                </a:lnTo>
                <a:lnTo>
                  <a:pt x="767371" y="4939629"/>
                </a:lnTo>
                <a:cubicBezTo>
                  <a:pt x="843567" y="4755680"/>
                  <a:pt x="928180" y="4577766"/>
                  <a:pt x="1020580" y="4406152"/>
                </a:cubicBezTo>
                <a:close/>
                <a:moveTo>
                  <a:pt x="11035215" y="8208352"/>
                </a:moveTo>
                <a:lnTo>
                  <a:pt x="10996836" y="8365539"/>
                </a:lnTo>
                <a:cubicBezTo>
                  <a:pt x="10944038" y="8543915"/>
                  <a:pt x="10882443" y="8720241"/>
                  <a:pt x="10812048" y="8893836"/>
                </a:cubicBezTo>
                <a:lnTo>
                  <a:pt x="10648633" y="9245930"/>
                </a:lnTo>
                <a:lnTo>
                  <a:pt x="10164907" y="9457943"/>
                </a:lnTo>
                <a:cubicBezTo>
                  <a:pt x="10049707" y="9499809"/>
                  <a:pt x="9933437" y="9537885"/>
                  <a:pt x="9816293" y="9572172"/>
                </a:cubicBezTo>
                <a:lnTo>
                  <a:pt x="9597124" y="9628837"/>
                </a:lnTo>
                <a:lnTo>
                  <a:pt x="9860324" y="9269494"/>
                </a:lnTo>
                <a:cubicBezTo>
                  <a:pt x="9962411" y="9115009"/>
                  <a:pt x="10056893" y="8955891"/>
                  <a:pt x="10143505" y="8792778"/>
                </a:cubicBezTo>
                <a:lnTo>
                  <a:pt x="10162129" y="8753259"/>
                </a:lnTo>
                <a:lnTo>
                  <a:pt x="10329506" y="8673155"/>
                </a:lnTo>
                <a:cubicBezTo>
                  <a:pt x="10511874" y="8573505"/>
                  <a:pt x="10689080" y="8463942"/>
                  <a:pt x="10860230" y="8344833"/>
                </a:cubicBezTo>
                <a:close/>
                <a:moveTo>
                  <a:pt x="1845592" y="4369787"/>
                </a:moveTo>
                <a:lnTo>
                  <a:pt x="1883068" y="4636609"/>
                </a:lnTo>
                <a:cubicBezTo>
                  <a:pt x="1910319" y="4786930"/>
                  <a:pt x="1943493" y="4935920"/>
                  <a:pt x="1982439" y="5083227"/>
                </a:cubicBezTo>
                <a:lnTo>
                  <a:pt x="2064582" y="5338780"/>
                </a:lnTo>
                <a:lnTo>
                  <a:pt x="2016865" y="5471567"/>
                </a:lnTo>
                <a:cubicBezTo>
                  <a:pt x="1962771" y="5648151"/>
                  <a:pt x="1917066" y="5827471"/>
                  <a:pt x="1880015" y="6008895"/>
                </a:cubicBezTo>
                <a:lnTo>
                  <a:pt x="1832653" y="6315572"/>
                </a:lnTo>
                <a:lnTo>
                  <a:pt x="1758531" y="6189716"/>
                </a:lnTo>
                <a:cubicBezTo>
                  <a:pt x="1649763" y="5986960"/>
                  <a:pt x="1552762" y="5776947"/>
                  <a:pt x="1468444" y="5560591"/>
                </a:cubicBezTo>
                <a:lnTo>
                  <a:pt x="1394177" y="5329042"/>
                </a:lnTo>
                <a:lnTo>
                  <a:pt x="1497111" y="5047808"/>
                </a:lnTo>
                <a:cubicBezTo>
                  <a:pt x="1570082" y="4875281"/>
                  <a:pt x="1651208" y="4707046"/>
                  <a:pt x="1740008" y="4543584"/>
                </a:cubicBezTo>
                <a:close/>
                <a:moveTo>
                  <a:pt x="10516282" y="7911386"/>
                </a:moveTo>
                <a:lnTo>
                  <a:pt x="10379479" y="8292068"/>
                </a:lnTo>
                <a:lnTo>
                  <a:pt x="10162129" y="8753259"/>
                </a:lnTo>
                <a:lnTo>
                  <a:pt x="9767818" y="8941975"/>
                </a:lnTo>
                <a:lnTo>
                  <a:pt x="9301117" y="9109690"/>
                </a:lnTo>
                <a:lnTo>
                  <a:pt x="9511171" y="8849799"/>
                </a:lnTo>
                <a:cubicBezTo>
                  <a:pt x="9581404" y="8757359"/>
                  <a:pt x="9648911" y="8662736"/>
                  <a:pt x="9713570" y="8566049"/>
                </a:cubicBezTo>
                <a:lnTo>
                  <a:pt x="9812622" y="8406248"/>
                </a:lnTo>
                <a:lnTo>
                  <a:pt x="10069964" y="8249907"/>
                </a:lnTo>
                <a:close/>
                <a:moveTo>
                  <a:pt x="10189196" y="7692302"/>
                </a:moveTo>
                <a:lnTo>
                  <a:pt x="10110947" y="7872136"/>
                </a:lnTo>
                <a:cubicBezTo>
                  <a:pt x="10052626" y="7992701"/>
                  <a:pt x="9990231" y="8110932"/>
                  <a:pt x="9923944" y="8226643"/>
                </a:cubicBezTo>
                <a:lnTo>
                  <a:pt x="9812622" y="8406248"/>
                </a:lnTo>
                <a:lnTo>
                  <a:pt x="9594373" y="8538835"/>
                </a:lnTo>
                <a:cubicBezTo>
                  <a:pt x="9430910" y="8627634"/>
                  <a:pt x="9262673" y="8708760"/>
                  <a:pt x="9090148" y="8781731"/>
                </a:cubicBezTo>
                <a:lnTo>
                  <a:pt x="9073606" y="8787787"/>
                </a:lnTo>
                <a:lnTo>
                  <a:pt x="9232815" y="8634119"/>
                </a:lnTo>
                <a:cubicBezTo>
                  <a:pt x="9339281" y="8522755"/>
                  <a:pt x="9441657" y="8406676"/>
                  <a:pt x="9539588" y="8286030"/>
                </a:cubicBezTo>
                <a:lnTo>
                  <a:pt x="9611524" y="8189040"/>
                </a:lnTo>
                <a:lnTo>
                  <a:pt x="9816614" y="8034943"/>
                </a:lnTo>
                <a:close/>
                <a:moveTo>
                  <a:pt x="2438748" y="4452672"/>
                </a:moveTo>
                <a:lnTo>
                  <a:pt x="2439100" y="4475111"/>
                </a:lnTo>
                <a:cubicBezTo>
                  <a:pt x="2456625" y="4706357"/>
                  <a:pt x="2488032" y="4936748"/>
                  <a:pt x="2533322" y="5164931"/>
                </a:cubicBezTo>
                <a:lnTo>
                  <a:pt x="2578388" y="5356941"/>
                </a:lnTo>
                <a:lnTo>
                  <a:pt x="2509157" y="5640499"/>
                </a:lnTo>
                <a:cubicBezTo>
                  <a:pt x="2473960" y="5822290"/>
                  <a:pt x="2447561" y="6005453"/>
                  <a:pt x="2429961" y="6189297"/>
                </a:cubicBezTo>
                <a:lnTo>
                  <a:pt x="2427476" y="6241385"/>
                </a:lnTo>
                <a:lnTo>
                  <a:pt x="2414413" y="6219009"/>
                </a:lnTo>
                <a:cubicBezTo>
                  <a:pt x="2322813" y="6037940"/>
                  <a:pt x="2240786" y="5852197"/>
                  <a:pt x="2168675" y="5662620"/>
                </a:cubicBezTo>
                <a:lnTo>
                  <a:pt x="2064582" y="5338780"/>
                </a:lnTo>
                <a:lnTo>
                  <a:pt x="2204059" y="4950654"/>
                </a:lnTo>
                <a:close/>
                <a:moveTo>
                  <a:pt x="10041178" y="7547721"/>
                </a:moveTo>
                <a:lnTo>
                  <a:pt x="9837375" y="7884541"/>
                </a:lnTo>
                <a:lnTo>
                  <a:pt x="9611524" y="8189040"/>
                </a:lnTo>
                <a:lnTo>
                  <a:pt x="9360291" y="8377809"/>
                </a:lnTo>
                <a:lnTo>
                  <a:pt x="8915910" y="8646695"/>
                </a:lnTo>
                <a:lnTo>
                  <a:pt x="9125805" y="8492384"/>
                </a:lnTo>
                <a:cubicBezTo>
                  <a:pt x="9276846" y="8369195"/>
                  <a:pt x="9423103" y="8237205"/>
                  <a:pt x="9563892" y="8096416"/>
                </a:cubicBezTo>
                <a:cubicBezTo>
                  <a:pt x="9704681" y="7955627"/>
                  <a:pt x="9836671" y="7809370"/>
                  <a:pt x="9959863" y="7658329"/>
                </a:cubicBezTo>
                <a:close/>
                <a:moveTo>
                  <a:pt x="3027401" y="4626717"/>
                </a:moveTo>
                <a:lnTo>
                  <a:pt x="2990182" y="4952554"/>
                </a:lnTo>
                <a:cubicBezTo>
                  <a:pt x="2979040" y="5099030"/>
                  <a:pt x="2973366" y="5247033"/>
                  <a:pt x="2973365" y="5396363"/>
                </a:cubicBezTo>
                <a:cubicBezTo>
                  <a:pt x="2973365" y="5595468"/>
                  <a:pt x="2983453" y="5792218"/>
                  <a:pt x="3003144" y="5986130"/>
                </a:cubicBezTo>
                <a:lnTo>
                  <a:pt x="3018685" y="6087949"/>
                </a:lnTo>
                <a:lnTo>
                  <a:pt x="2969935" y="5904774"/>
                </a:lnTo>
                <a:cubicBezTo>
                  <a:pt x="2938377" y="5760907"/>
                  <a:pt x="2912544" y="5616699"/>
                  <a:pt x="2892316" y="5472435"/>
                </a:cubicBezTo>
                <a:lnTo>
                  <a:pt x="2881358" y="5364669"/>
                </a:lnTo>
                <a:lnTo>
                  <a:pt x="2929816" y="5023333"/>
                </a:lnTo>
                <a:close/>
                <a:moveTo>
                  <a:pt x="2841258" y="4538582"/>
                </a:moveTo>
                <a:lnTo>
                  <a:pt x="2836879" y="4662234"/>
                </a:lnTo>
                <a:cubicBezTo>
                  <a:pt x="2836545" y="4787776"/>
                  <a:pt x="2840335" y="4913680"/>
                  <a:pt x="2848326" y="5039761"/>
                </a:cubicBezTo>
                <a:lnTo>
                  <a:pt x="2881358" y="5364669"/>
                </a:lnTo>
                <a:lnTo>
                  <a:pt x="2849590" y="5588441"/>
                </a:lnTo>
                <a:lnTo>
                  <a:pt x="2826172" y="6147872"/>
                </a:lnTo>
                <a:lnTo>
                  <a:pt x="2743004" y="5936589"/>
                </a:lnTo>
                <a:cubicBezTo>
                  <a:pt x="2698991" y="5810096"/>
                  <a:pt x="2659512" y="5682375"/>
                  <a:pt x="2624564" y="5553680"/>
                </a:cubicBezTo>
                <a:lnTo>
                  <a:pt x="2578388" y="5356941"/>
                </a:lnTo>
                <a:lnTo>
                  <a:pt x="2641145" y="5099901"/>
                </a:lnTo>
                <a:cubicBezTo>
                  <a:pt x="2693942" y="4921525"/>
                  <a:pt x="2755538" y="4745198"/>
                  <a:pt x="2825932" y="4571606"/>
                </a:cubicBezTo>
                <a:close/>
                <a:moveTo>
                  <a:pt x="3584327" y="3254877"/>
                </a:moveTo>
                <a:lnTo>
                  <a:pt x="3418991" y="3566712"/>
                </a:lnTo>
                <a:cubicBezTo>
                  <a:pt x="3364948" y="3676899"/>
                  <a:pt x="3314035" y="3789510"/>
                  <a:pt x="3266416" y="3904479"/>
                </a:cubicBezTo>
                <a:cubicBezTo>
                  <a:pt x="3190220" y="4088428"/>
                  <a:pt x="3124249" y="4274061"/>
                  <a:pt x="3068235" y="4460748"/>
                </a:cubicBezTo>
                <a:lnTo>
                  <a:pt x="3027401" y="4626717"/>
                </a:lnTo>
                <a:lnTo>
                  <a:pt x="3039828" y="4517921"/>
                </a:lnTo>
                <a:cubicBezTo>
                  <a:pt x="3058975" y="4392610"/>
                  <a:pt x="3082153" y="4268626"/>
                  <a:pt x="3109228" y="4146103"/>
                </a:cubicBezTo>
                <a:lnTo>
                  <a:pt x="3182966" y="3857566"/>
                </a:lnTo>
                <a:lnTo>
                  <a:pt x="3353892" y="3568322"/>
                </a:lnTo>
                <a:close/>
                <a:moveTo>
                  <a:pt x="10621099" y="6167397"/>
                </a:moveTo>
                <a:lnTo>
                  <a:pt x="10566371" y="6525996"/>
                </a:lnTo>
                <a:lnTo>
                  <a:pt x="10470726" y="6907763"/>
                </a:lnTo>
                <a:lnTo>
                  <a:pt x="10303037" y="7191539"/>
                </a:lnTo>
                <a:lnTo>
                  <a:pt x="10041178" y="7547721"/>
                </a:lnTo>
                <a:lnTo>
                  <a:pt x="10137305" y="7388857"/>
                </a:lnTo>
                <a:cubicBezTo>
                  <a:pt x="10229705" y="7217244"/>
                  <a:pt x="10314318" y="7039332"/>
                  <a:pt x="10390511" y="6855380"/>
                </a:cubicBezTo>
                <a:cubicBezTo>
                  <a:pt x="10466707" y="6671430"/>
                  <a:pt x="10532678" y="6485798"/>
                  <a:pt x="10588692" y="6299110"/>
                </a:cubicBezTo>
                <a:close/>
                <a:moveTo>
                  <a:pt x="10814236" y="6225902"/>
                </a:moveTo>
                <a:lnTo>
                  <a:pt x="10788459" y="6683870"/>
                </a:lnTo>
                <a:lnTo>
                  <a:pt x="10729459" y="7065908"/>
                </a:lnTo>
                <a:lnTo>
                  <a:pt x="10642355" y="7188789"/>
                </a:lnTo>
                <a:cubicBezTo>
                  <a:pt x="10514495" y="7350160"/>
                  <a:pt x="10377592" y="7505160"/>
                  <a:pt x="10232001" y="7652934"/>
                </a:cubicBezTo>
                <a:lnTo>
                  <a:pt x="10189196" y="7692302"/>
                </a:lnTo>
                <a:lnTo>
                  <a:pt x="10294680" y="7449868"/>
                </a:lnTo>
                <a:cubicBezTo>
                  <a:pt x="10350426" y="7306237"/>
                  <a:pt x="10400587" y="7159819"/>
                  <a:pt x="10444893" y="7010880"/>
                </a:cubicBezTo>
                <a:lnTo>
                  <a:pt x="10470726" y="6907763"/>
                </a:lnTo>
                <a:lnTo>
                  <a:pt x="10593413" y="6700148"/>
                </a:lnTo>
                <a:close/>
                <a:moveTo>
                  <a:pt x="11214254" y="6300907"/>
                </a:moveTo>
                <a:lnTo>
                  <a:pt x="11234418" y="6723249"/>
                </a:lnTo>
                <a:lnTo>
                  <a:pt x="11210504" y="7224105"/>
                </a:lnTo>
                <a:lnTo>
                  <a:pt x="11033736" y="7432427"/>
                </a:lnTo>
                <a:cubicBezTo>
                  <a:pt x="10888751" y="7585519"/>
                  <a:pt x="10735464" y="7730671"/>
                  <a:pt x="10574595" y="7867158"/>
                </a:cubicBezTo>
                <a:lnTo>
                  <a:pt x="10516282" y="7911386"/>
                </a:lnTo>
                <a:lnTo>
                  <a:pt x="10566678" y="7771155"/>
                </a:lnTo>
                <a:cubicBezTo>
                  <a:pt x="10620771" y="7594570"/>
                  <a:pt x="10666475" y="7415251"/>
                  <a:pt x="10703526" y="7233827"/>
                </a:cubicBezTo>
                <a:lnTo>
                  <a:pt x="10729459" y="7065908"/>
                </a:lnTo>
                <a:lnTo>
                  <a:pt x="10998455" y="6686426"/>
                </a:lnTo>
                <a:close/>
                <a:moveTo>
                  <a:pt x="3469265" y="3066149"/>
                </a:moveTo>
                <a:lnTo>
                  <a:pt x="3418146" y="3171353"/>
                </a:lnTo>
                <a:cubicBezTo>
                  <a:pt x="3335074" y="3369868"/>
                  <a:pt x="3262786" y="3574020"/>
                  <a:pt x="3202007" y="3783068"/>
                </a:cubicBezTo>
                <a:lnTo>
                  <a:pt x="3182966" y="3857566"/>
                </a:lnTo>
                <a:lnTo>
                  <a:pt x="3063514" y="4059713"/>
                </a:lnTo>
                <a:lnTo>
                  <a:pt x="2841258" y="4538582"/>
                </a:lnTo>
                <a:lnTo>
                  <a:pt x="2850173" y="4286889"/>
                </a:lnTo>
                <a:lnTo>
                  <a:pt x="2923966" y="3699144"/>
                </a:lnTo>
                <a:lnTo>
                  <a:pt x="3052036" y="3524293"/>
                </a:lnTo>
                <a:cubicBezTo>
                  <a:pt x="3169073" y="3379699"/>
                  <a:pt x="3293458" y="3240366"/>
                  <a:pt x="3424924" y="3106925"/>
                </a:cubicBezTo>
                <a:close/>
                <a:moveTo>
                  <a:pt x="3145175" y="2840325"/>
                </a:moveTo>
                <a:lnTo>
                  <a:pt x="3061748" y="3084712"/>
                </a:lnTo>
                <a:cubicBezTo>
                  <a:pt x="3009374" y="3266848"/>
                  <a:pt x="2965883" y="3451744"/>
                  <a:pt x="2931554" y="3638716"/>
                </a:cubicBezTo>
                <a:lnTo>
                  <a:pt x="2923966" y="3699144"/>
                </a:lnTo>
                <a:lnTo>
                  <a:pt x="2723214" y="3973228"/>
                </a:lnTo>
                <a:cubicBezTo>
                  <a:pt x="2621127" y="4127713"/>
                  <a:pt x="2526646" y="4286829"/>
                  <a:pt x="2440034" y="4449944"/>
                </a:cubicBezTo>
                <a:lnTo>
                  <a:pt x="2438748" y="4452672"/>
                </a:lnTo>
                <a:lnTo>
                  <a:pt x="2428182" y="3780164"/>
                </a:lnTo>
                <a:lnTo>
                  <a:pt x="2451010" y="3524891"/>
                </a:lnTo>
                <a:lnTo>
                  <a:pt x="2733287" y="3214308"/>
                </a:lnTo>
                <a:cubicBezTo>
                  <a:pt x="2863768" y="3083829"/>
                  <a:pt x="3000470" y="2959570"/>
                  <a:pt x="3142912" y="2842018"/>
                </a:cubicBezTo>
                <a:close/>
                <a:moveTo>
                  <a:pt x="11811757" y="6399718"/>
                </a:moveTo>
                <a:lnTo>
                  <a:pt x="11834628" y="6547822"/>
                </a:lnTo>
                <a:cubicBezTo>
                  <a:pt x="11854115" y="6732827"/>
                  <a:pt x="11864683" y="6919302"/>
                  <a:pt x="11866076" y="7106618"/>
                </a:cubicBezTo>
                <a:lnTo>
                  <a:pt x="11850979" y="7467346"/>
                </a:lnTo>
                <a:lnTo>
                  <a:pt x="11807205" y="7518627"/>
                </a:lnTo>
                <a:cubicBezTo>
                  <a:pt x="11663892" y="7674425"/>
                  <a:pt x="11512723" y="7821421"/>
                  <a:pt x="11354594" y="7959245"/>
                </a:cubicBezTo>
                <a:lnTo>
                  <a:pt x="11035215" y="8208352"/>
                </a:lnTo>
                <a:lnTo>
                  <a:pt x="11128826" y="7824943"/>
                </a:lnTo>
                <a:cubicBezTo>
                  <a:pt x="11164023" y="7643149"/>
                  <a:pt x="11190418" y="7459989"/>
                  <a:pt x="11208019" y="7276145"/>
                </a:cubicBezTo>
                <a:lnTo>
                  <a:pt x="11210504" y="7224105"/>
                </a:lnTo>
                <a:lnTo>
                  <a:pt x="11443060" y="6950038"/>
                </a:lnTo>
                <a:cubicBezTo>
                  <a:pt x="11570718" y="6781779"/>
                  <a:pt x="11689355" y="6606298"/>
                  <a:pt x="11798244" y="6424315"/>
                </a:cubicBezTo>
                <a:close/>
                <a:moveTo>
                  <a:pt x="2620991" y="2549961"/>
                </a:moveTo>
                <a:lnTo>
                  <a:pt x="2553763" y="2809829"/>
                </a:lnTo>
                <a:cubicBezTo>
                  <a:pt x="2521415" y="2959139"/>
                  <a:pt x="2495046" y="3109481"/>
                  <a:pt x="2474658" y="3260477"/>
                </a:cubicBezTo>
                <a:lnTo>
                  <a:pt x="2451010" y="3524891"/>
                </a:lnTo>
                <a:lnTo>
                  <a:pt x="2360997" y="3623933"/>
                </a:lnTo>
                <a:cubicBezTo>
                  <a:pt x="2243442" y="3766374"/>
                  <a:pt x="2132595" y="3914554"/>
                  <a:pt x="2028936" y="4067990"/>
                </a:cubicBezTo>
                <a:lnTo>
                  <a:pt x="1845592" y="4369787"/>
                </a:lnTo>
                <a:lnTo>
                  <a:pt x="1819216" y="4182004"/>
                </a:lnTo>
                <a:cubicBezTo>
                  <a:pt x="1796317" y="3953059"/>
                  <a:pt x="1787069" y="3721912"/>
                  <a:pt x="1791964" y="3489760"/>
                </a:cubicBezTo>
                <a:lnTo>
                  <a:pt x="1801563" y="3303880"/>
                </a:lnTo>
                <a:lnTo>
                  <a:pt x="2045383" y="3038753"/>
                </a:lnTo>
                <a:cubicBezTo>
                  <a:pt x="2178824" y="2907288"/>
                  <a:pt x="2318157" y="2782903"/>
                  <a:pt x="2462751" y="2665863"/>
                </a:cubicBezTo>
                <a:close/>
                <a:moveTo>
                  <a:pt x="12525162" y="6537464"/>
                </a:moveTo>
                <a:lnTo>
                  <a:pt x="12550470" y="6703292"/>
                </a:lnTo>
                <a:cubicBezTo>
                  <a:pt x="12560317" y="6800248"/>
                  <a:pt x="12567761" y="6897913"/>
                  <a:pt x="12572744" y="6996228"/>
                </a:cubicBezTo>
                <a:lnTo>
                  <a:pt x="12580091" y="7286761"/>
                </a:lnTo>
                <a:lnTo>
                  <a:pt x="12215477" y="8167019"/>
                </a:lnTo>
                <a:lnTo>
                  <a:pt x="12081610" y="8295088"/>
                </a:lnTo>
                <a:cubicBezTo>
                  <a:pt x="12017979" y="8353315"/>
                  <a:pt x="11953359" y="8409857"/>
                  <a:pt x="11887806" y="8464716"/>
                </a:cubicBezTo>
                <a:lnTo>
                  <a:pt x="11663711" y="8636068"/>
                </a:lnTo>
                <a:lnTo>
                  <a:pt x="11762248" y="8235577"/>
                </a:lnTo>
                <a:cubicBezTo>
                  <a:pt x="11798600" y="8047416"/>
                  <a:pt x="11825259" y="7858836"/>
                  <a:pt x="11842475" y="7670468"/>
                </a:cubicBezTo>
                <a:lnTo>
                  <a:pt x="11850979" y="7467346"/>
                </a:lnTo>
                <a:lnTo>
                  <a:pt x="12083087" y="7195412"/>
                </a:lnTo>
                <a:cubicBezTo>
                  <a:pt x="12171380" y="7083838"/>
                  <a:pt x="12255912" y="6968463"/>
                  <a:pt x="12336416" y="6849395"/>
                </a:cubicBezTo>
                <a:close/>
                <a:moveTo>
                  <a:pt x="1989984" y="2127637"/>
                </a:moveTo>
                <a:lnTo>
                  <a:pt x="1950273" y="2268105"/>
                </a:lnTo>
                <a:cubicBezTo>
                  <a:pt x="1880378" y="2558131"/>
                  <a:pt x="1833934" y="2849848"/>
                  <a:pt x="1809978" y="3140924"/>
                </a:cubicBezTo>
                <a:lnTo>
                  <a:pt x="1801563" y="3303880"/>
                </a:lnTo>
                <a:lnTo>
                  <a:pt x="1663373" y="3454146"/>
                </a:lnTo>
                <a:cubicBezTo>
                  <a:pt x="1542352" y="3599517"/>
                  <a:pt x="1427852" y="3751712"/>
                  <a:pt x="1320510" y="3910466"/>
                </a:cubicBezTo>
                <a:lnTo>
                  <a:pt x="1128498" y="4227799"/>
                </a:lnTo>
                <a:lnTo>
                  <a:pt x="1122038" y="4193654"/>
                </a:lnTo>
                <a:cubicBezTo>
                  <a:pt x="1092105" y="3955583"/>
                  <a:pt x="1076680" y="3712994"/>
                  <a:pt x="1076680" y="3466803"/>
                </a:cubicBezTo>
                <a:lnTo>
                  <a:pt x="1086051" y="3170236"/>
                </a:lnTo>
                <a:lnTo>
                  <a:pt x="1233065" y="2815312"/>
                </a:lnTo>
                <a:lnTo>
                  <a:pt x="1387450" y="2644503"/>
                </a:lnTo>
                <a:cubicBezTo>
                  <a:pt x="1528241" y="2503714"/>
                  <a:pt x="1674498" y="2371724"/>
                  <a:pt x="1825537" y="2248535"/>
                </a:cubicBezTo>
                <a:close/>
                <a:moveTo>
                  <a:pt x="10638840" y="4682189"/>
                </a:moveTo>
                <a:lnTo>
                  <a:pt x="10716080" y="4996118"/>
                </a:lnTo>
                <a:lnTo>
                  <a:pt x="10774825" y="5409914"/>
                </a:lnTo>
                <a:lnTo>
                  <a:pt x="10727109" y="5736527"/>
                </a:lnTo>
                <a:lnTo>
                  <a:pt x="10621099" y="6167397"/>
                </a:lnTo>
                <a:lnTo>
                  <a:pt x="10653780" y="5953264"/>
                </a:lnTo>
                <a:cubicBezTo>
                  <a:pt x="10673472" y="5759353"/>
                  <a:pt x="10683560" y="5562605"/>
                  <a:pt x="10683560" y="5363498"/>
                </a:cubicBezTo>
                <a:cubicBezTo>
                  <a:pt x="10683559" y="5184347"/>
                  <a:pt x="10675392" y="5007102"/>
                  <a:pt x="10659410" y="4832118"/>
                </a:cubicBezTo>
                <a:close/>
                <a:moveTo>
                  <a:pt x="4741021" y="2113163"/>
                </a:moveTo>
                <a:lnTo>
                  <a:pt x="4531120" y="2267477"/>
                </a:lnTo>
                <a:cubicBezTo>
                  <a:pt x="4380081" y="2390666"/>
                  <a:pt x="4233824" y="2522659"/>
                  <a:pt x="4093035" y="2663446"/>
                </a:cubicBezTo>
                <a:cubicBezTo>
                  <a:pt x="3952246" y="2804237"/>
                  <a:pt x="3820254" y="2950492"/>
                  <a:pt x="3697064" y="3101533"/>
                </a:cubicBezTo>
                <a:lnTo>
                  <a:pt x="3584327" y="3254877"/>
                </a:lnTo>
                <a:lnTo>
                  <a:pt x="3590373" y="3243477"/>
                </a:lnTo>
                <a:cubicBezTo>
                  <a:pt x="3695651" y="3059237"/>
                  <a:pt x="3810057" y="2882610"/>
                  <a:pt x="3932762" y="2713939"/>
                </a:cubicBezTo>
                <a:lnTo>
                  <a:pt x="4055338" y="2563357"/>
                </a:lnTo>
                <a:lnTo>
                  <a:pt x="4296636" y="2382052"/>
                </a:lnTo>
                <a:close/>
                <a:moveTo>
                  <a:pt x="10828775" y="4600470"/>
                </a:moveTo>
                <a:lnTo>
                  <a:pt x="10996836" y="5080956"/>
                </a:lnTo>
                <a:lnTo>
                  <a:pt x="11077152" y="5409906"/>
                </a:lnTo>
                <a:lnTo>
                  <a:pt x="11007718" y="5686957"/>
                </a:lnTo>
                <a:cubicBezTo>
                  <a:pt x="10955386" y="5860627"/>
                  <a:pt x="10894697" y="6032316"/>
                  <a:pt x="10825649" y="6201394"/>
                </a:cubicBezTo>
                <a:lnTo>
                  <a:pt x="10814236" y="6225902"/>
                </a:lnTo>
                <a:lnTo>
                  <a:pt x="10819911" y="6125074"/>
                </a:lnTo>
                <a:cubicBezTo>
                  <a:pt x="10821306" y="5937756"/>
                  <a:pt x="10813524" y="5749598"/>
                  <a:pt x="10796308" y="5561227"/>
                </a:cubicBezTo>
                <a:lnTo>
                  <a:pt x="10774825" y="5409914"/>
                </a:lnTo>
                <a:lnTo>
                  <a:pt x="10802939" y="5217463"/>
                </a:lnTo>
                <a:cubicBezTo>
                  <a:pt x="10820168" y="5044414"/>
                  <a:pt x="10829418" y="4871498"/>
                  <a:pt x="10830889" y="4699206"/>
                </a:cubicBezTo>
                <a:close/>
                <a:moveTo>
                  <a:pt x="4579844" y="1973351"/>
                </a:moveTo>
                <a:lnTo>
                  <a:pt x="4324953" y="2232136"/>
                </a:lnTo>
                <a:lnTo>
                  <a:pt x="4055338" y="2563357"/>
                </a:lnTo>
                <a:lnTo>
                  <a:pt x="3840316" y="2724915"/>
                </a:lnTo>
                <a:lnTo>
                  <a:pt x="3469265" y="3066149"/>
                </a:lnTo>
                <a:lnTo>
                  <a:pt x="3698969" y="2593425"/>
                </a:lnTo>
                <a:lnTo>
                  <a:pt x="3846897" y="2352047"/>
                </a:lnTo>
                <a:lnTo>
                  <a:pt x="4062559" y="2221029"/>
                </a:lnTo>
                <a:cubicBezTo>
                  <a:pt x="4226022" y="2132229"/>
                  <a:pt x="4394257" y="2051103"/>
                  <a:pt x="4566784" y="1978130"/>
                </a:cubicBezTo>
                <a:close/>
                <a:moveTo>
                  <a:pt x="11229061" y="4522486"/>
                </a:moveTo>
                <a:lnTo>
                  <a:pt x="11425648" y="4939624"/>
                </a:lnTo>
                <a:lnTo>
                  <a:pt x="11596178" y="5414157"/>
                </a:lnTo>
                <a:lnTo>
                  <a:pt x="11539369" y="5587633"/>
                </a:lnTo>
                <a:cubicBezTo>
                  <a:pt x="11468959" y="5779504"/>
                  <a:pt x="11388441" y="5967574"/>
                  <a:pt x="11298171" y="6150994"/>
                </a:cubicBezTo>
                <a:lnTo>
                  <a:pt x="11214254" y="6300907"/>
                </a:lnTo>
                <a:lnTo>
                  <a:pt x="11208019" y="6170350"/>
                </a:lnTo>
                <a:cubicBezTo>
                  <a:pt x="11190422" y="5986506"/>
                  <a:pt x="11164023" y="5803346"/>
                  <a:pt x="11128826" y="5621551"/>
                </a:cubicBezTo>
                <a:lnTo>
                  <a:pt x="11077152" y="5409906"/>
                </a:lnTo>
                <a:lnTo>
                  <a:pt x="11139623" y="5160635"/>
                </a:lnTo>
                <a:cubicBezTo>
                  <a:pt x="11175231" y="4983633"/>
                  <a:pt x="11202478" y="4805287"/>
                  <a:pt x="11221365" y="4626223"/>
                </a:cubicBezTo>
                <a:close/>
                <a:moveTo>
                  <a:pt x="4361770" y="1648032"/>
                </a:moveTo>
                <a:lnTo>
                  <a:pt x="4194877" y="1846326"/>
                </a:lnTo>
                <a:cubicBezTo>
                  <a:pt x="4109099" y="1956034"/>
                  <a:pt x="4027200" y="2068928"/>
                  <a:pt x="3949395" y="2184797"/>
                </a:cubicBezTo>
                <a:lnTo>
                  <a:pt x="3846897" y="2352047"/>
                </a:lnTo>
                <a:lnTo>
                  <a:pt x="3586969" y="2509957"/>
                </a:lnTo>
                <a:lnTo>
                  <a:pt x="3145175" y="2840325"/>
                </a:lnTo>
                <a:lnTo>
                  <a:pt x="3245221" y="2547261"/>
                </a:lnTo>
                <a:cubicBezTo>
                  <a:pt x="3297606" y="2415309"/>
                  <a:pt x="3354829" y="2285291"/>
                  <a:pt x="3416768" y="2157498"/>
                </a:cubicBezTo>
                <a:lnTo>
                  <a:pt x="3499615" y="2001448"/>
                </a:lnTo>
                <a:lnTo>
                  <a:pt x="3889111" y="1817887"/>
                </a:lnTo>
                <a:close/>
                <a:moveTo>
                  <a:pt x="11824802" y="4446045"/>
                </a:moveTo>
                <a:lnTo>
                  <a:pt x="11884059" y="4543580"/>
                </a:lnTo>
                <a:cubicBezTo>
                  <a:pt x="11972856" y="4707046"/>
                  <a:pt x="12053982" y="4875281"/>
                  <a:pt x="12126955" y="5047808"/>
                </a:cubicBezTo>
                <a:lnTo>
                  <a:pt x="12264847" y="5424559"/>
                </a:lnTo>
                <a:lnTo>
                  <a:pt x="12180128" y="5663423"/>
                </a:lnTo>
                <a:cubicBezTo>
                  <a:pt x="12125711" y="5795448"/>
                  <a:pt x="12066538" y="5925011"/>
                  <a:pt x="12002819" y="6051897"/>
                </a:cubicBezTo>
                <a:lnTo>
                  <a:pt x="11811757" y="6399718"/>
                </a:lnTo>
                <a:lnTo>
                  <a:pt x="11749693" y="5997868"/>
                </a:lnTo>
                <a:cubicBezTo>
                  <a:pt x="11712645" y="5816442"/>
                  <a:pt x="11666940" y="5637122"/>
                  <a:pt x="11612847" y="5460538"/>
                </a:cubicBezTo>
                <a:lnTo>
                  <a:pt x="11596178" y="5414157"/>
                </a:lnTo>
                <a:lnTo>
                  <a:pt x="11666610" y="5199083"/>
                </a:lnTo>
                <a:cubicBezTo>
                  <a:pt x="11704459" y="5068049"/>
                  <a:pt x="11737714" y="4935582"/>
                  <a:pt x="11766262" y="4801936"/>
                </a:cubicBezTo>
                <a:close/>
                <a:moveTo>
                  <a:pt x="4058999" y="1135213"/>
                </a:moveTo>
                <a:lnTo>
                  <a:pt x="3967896" y="1245210"/>
                </a:lnTo>
                <a:cubicBezTo>
                  <a:pt x="3840725" y="1417535"/>
                  <a:pt x="3723498" y="1596478"/>
                  <a:pt x="3616617" y="1781069"/>
                </a:cubicBezTo>
                <a:lnTo>
                  <a:pt x="3499615" y="2001448"/>
                </a:lnTo>
                <a:lnTo>
                  <a:pt x="3388402" y="2053862"/>
                </a:lnTo>
                <a:cubicBezTo>
                  <a:pt x="3225286" y="2140473"/>
                  <a:pt x="3066171" y="2234955"/>
                  <a:pt x="2911685" y="2337044"/>
                </a:cubicBezTo>
                <a:lnTo>
                  <a:pt x="2620991" y="2549961"/>
                </a:lnTo>
                <a:lnTo>
                  <a:pt x="2668739" y="2365396"/>
                </a:lnTo>
                <a:cubicBezTo>
                  <a:pt x="2735197" y="2145113"/>
                  <a:pt x="2815110" y="1928023"/>
                  <a:pt x="2908473" y="1715414"/>
                </a:cubicBezTo>
                <a:lnTo>
                  <a:pt x="3005224" y="1512176"/>
                </a:lnTo>
                <a:lnTo>
                  <a:pt x="3295613" y="1377398"/>
                </a:lnTo>
                <a:cubicBezTo>
                  <a:pt x="3469207" y="1307005"/>
                  <a:pt x="3645531" y="1245407"/>
                  <a:pt x="3823910" y="1192612"/>
                </a:cubicBezTo>
                <a:close/>
                <a:moveTo>
                  <a:pt x="12548409" y="4316828"/>
                </a:moveTo>
                <a:lnTo>
                  <a:pt x="12609130" y="4417182"/>
                </a:lnTo>
                <a:cubicBezTo>
                  <a:pt x="12701531" y="4588795"/>
                  <a:pt x="12786145" y="4766709"/>
                  <a:pt x="12862340" y="4950659"/>
                </a:cubicBezTo>
                <a:lnTo>
                  <a:pt x="13033477" y="5431022"/>
                </a:lnTo>
                <a:lnTo>
                  <a:pt x="13019341" y="5476909"/>
                </a:lnTo>
                <a:cubicBezTo>
                  <a:pt x="12979954" y="5591898"/>
                  <a:pt x="12936714" y="5706387"/>
                  <a:pt x="12889556" y="5820234"/>
                </a:cubicBezTo>
                <a:cubicBezTo>
                  <a:pt x="12813363" y="6004184"/>
                  <a:pt x="12728750" y="6182098"/>
                  <a:pt x="12636347" y="6353711"/>
                </a:cubicBezTo>
                <a:lnTo>
                  <a:pt x="12525162" y="6537464"/>
                </a:lnTo>
                <a:lnTo>
                  <a:pt x="12463061" y="6130560"/>
                </a:lnTo>
                <a:cubicBezTo>
                  <a:pt x="12424642" y="5942813"/>
                  <a:pt x="12377103" y="5758386"/>
                  <a:pt x="12320920" y="5577767"/>
                </a:cubicBezTo>
                <a:lnTo>
                  <a:pt x="12264847" y="5424559"/>
                </a:lnTo>
                <a:lnTo>
                  <a:pt x="12371910" y="5122696"/>
                </a:lnTo>
                <a:cubicBezTo>
                  <a:pt x="12427041" y="4938413"/>
                  <a:pt x="12473207" y="4750260"/>
                  <a:pt x="12509903" y="4558743"/>
                </a:cubicBezTo>
                <a:close/>
                <a:moveTo>
                  <a:pt x="10095232" y="3292484"/>
                </a:moveTo>
                <a:lnTo>
                  <a:pt x="10284092" y="3549375"/>
                </a:lnTo>
                <a:lnTo>
                  <a:pt x="10493789" y="3904234"/>
                </a:lnTo>
                <a:lnTo>
                  <a:pt x="10588369" y="4314295"/>
                </a:lnTo>
                <a:lnTo>
                  <a:pt x="10638840" y="4682189"/>
                </a:lnTo>
                <a:lnTo>
                  <a:pt x="10577660" y="4433535"/>
                </a:lnTo>
                <a:cubicBezTo>
                  <a:pt x="10521649" y="4246850"/>
                  <a:pt x="10455675" y="4061215"/>
                  <a:pt x="10379481" y="3877265"/>
                </a:cubicBezTo>
                <a:cubicBezTo>
                  <a:pt x="10303286" y="3693315"/>
                  <a:pt x="10218672" y="3515401"/>
                  <a:pt x="10126273" y="3343788"/>
                </a:cubicBezTo>
                <a:close/>
                <a:moveTo>
                  <a:pt x="6120408" y="1570161"/>
                </a:moveTo>
                <a:lnTo>
                  <a:pt x="5812111" y="1652208"/>
                </a:lnTo>
                <a:cubicBezTo>
                  <a:pt x="5648999" y="1703400"/>
                  <a:pt x="5486752" y="1762243"/>
                  <a:pt x="5325797" y="1828916"/>
                </a:cubicBezTo>
                <a:cubicBezTo>
                  <a:pt x="5141847" y="1905109"/>
                  <a:pt x="4963933" y="1989722"/>
                  <a:pt x="4792320" y="2082122"/>
                </a:cubicBezTo>
                <a:lnTo>
                  <a:pt x="4741021" y="2113163"/>
                </a:lnTo>
                <a:lnTo>
                  <a:pt x="4997909" y="1924306"/>
                </a:lnTo>
                <a:lnTo>
                  <a:pt x="5325083" y="1725451"/>
                </a:lnTo>
                <a:lnTo>
                  <a:pt x="5649536" y="1642024"/>
                </a:lnTo>
                <a:close/>
                <a:moveTo>
                  <a:pt x="3640043" y="498094"/>
                </a:moveTo>
                <a:lnTo>
                  <a:pt x="3522239" y="647334"/>
                </a:lnTo>
                <a:cubicBezTo>
                  <a:pt x="3346677" y="888537"/>
                  <a:pt x="3192133" y="1140274"/>
                  <a:pt x="3058611" y="1400026"/>
                </a:cubicBezTo>
                <a:lnTo>
                  <a:pt x="3005224" y="1512176"/>
                </a:lnTo>
                <a:lnTo>
                  <a:pt x="2783720" y="1614982"/>
                </a:lnTo>
                <a:cubicBezTo>
                  <a:pt x="2616277" y="1702974"/>
                  <a:pt x="2452252" y="1799767"/>
                  <a:pt x="2292329" y="1905359"/>
                </a:cubicBezTo>
                <a:lnTo>
                  <a:pt x="1989984" y="2127637"/>
                </a:lnTo>
                <a:lnTo>
                  <a:pt x="2072823" y="1834626"/>
                </a:lnTo>
                <a:cubicBezTo>
                  <a:pt x="2119620" y="1690749"/>
                  <a:pt x="2172397" y="1547588"/>
                  <a:pt x="2231280" y="1405431"/>
                </a:cubicBezTo>
                <a:cubicBezTo>
                  <a:pt x="2288428" y="1267468"/>
                  <a:pt x="2350308" y="1132901"/>
                  <a:pt x="2416658" y="1001840"/>
                </a:cubicBezTo>
                <a:lnTo>
                  <a:pt x="2449771" y="942141"/>
                </a:lnTo>
                <a:lnTo>
                  <a:pt x="2842934" y="755530"/>
                </a:lnTo>
                <a:cubicBezTo>
                  <a:pt x="3026886" y="679337"/>
                  <a:pt x="3212519" y="613363"/>
                  <a:pt x="3399206" y="557351"/>
                </a:cubicBezTo>
                <a:close/>
                <a:moveTo>
                  <a:pt x="10216507" y="3109017"/>
                </a:moveTo>
                <a:lnTo>
                  <a:pt x="10577676" y="3513261"/>
                </a:lnTo>
                <a:lnTo>
                  <a:pt x="10757063" y="3758179"/>
                </a:lnTo>
                <a:lnTo>
                  <a:pt x="10823524" y="4355598"/>
                </a:lnTo>
                <a:lnTo>
                  <a:pt x="10828775" y="4600470"/>
                </a:lnTo>
                <a:lnTo>
                  <a:pt x="10812051" y="4552659"/>
                </a:lnTo>
                <a:cubicBezTo>
                  <a:pt x="10741656" y="4379067"/>
                  <a:pt x="10662463" y="4208208"/>
                  <a:pt x="10574469" y="4040766"/>
                </a:cubicBezTo>
                <a:lnTo>
                  <a:pt x="10493789" y="3904234"/>
                </a:lnTo>
                <a:lnTo>
                  <a:pt x="10472548" y="3812142"/>
                </a:lnTo>
                <a:cubicBezTo>
                  <a:pt x="10426713" y="3647603"/>
                  <a:pt x="10373764" y="3486030"/>
                  <a:pt x="10314058" y="3327770"/>
                </a:cubicBezTo>
                <a:close/>
                <a:moveTo>
                  <a:pt x="6048629" y="1377877"/>
                </a:moveTo>
                <a:lnTo>
                  <a:pt x="6033777" y="1383250"/>
                </a:lnTo>
                <a:cubicBezTo>
                  <a:pt x="5805490" y="1474198"/>
                  <a:pt x="5581842" y="1580307"/>
                  <a:pt x="5364373" y="1701571"/>
                </a:cubicBezTo>
                <a:lnTo>
                  <a:pt x="5325083" y="1725451"/>
                </a:lnTo>
                <a:lnTo>
                  <a:pt x="5096741" y="1784165"/>
                </a:lnTo>
                <a:lnTo>
                  <a:pt x="4579844" y="1973351"/>
                </a:lnTo>
                <a:lnTo>
                  <a:pt x="4648798" y="1903342"/>
                </a:lnTo>
                <a:cubicBezTo>
                  <a:pt x="4746729" y="1811614"/>
                  <a:pt x="4847612" y="1723566"/>
                  <a:pt x="4951211" y="1639304"/>
                </a:cubicBezTo>
                <a:lnTo>
                  <a:pt x="5193509" y="1455823"/>
                </a:lnTo>
                <a:lnTo>
                  <a:pt x="5497309" y="1408906"/>
                </a:lnTo>
                <a:close/>
                <a:moveTo>
                  <a:pt x="9879674" y="2936242"/>
                </a:moveTo>
                <a:lnTo>
                  <a:pt x="10095232" y="3292484"/>
                </a:lnTo>
                <a:lnTo>
                  <a:pt x="9940918" y="3082585"/>
                </a:lnTo>
                <a:lnTo>
                  <a:pt x="9779698" y="2894831"/>
                </a:lnTo>
                <a:close/>
                <a:moveTo>
                  <a:pt x="6414414" y="1500889"/>
                </a:moveTo>
                <a:lnTo>
                  <a:pt x="6494202" y="1533938"/>
                </a:lnTo>
                <a:lnTo>
                  <a:pt x="6222266" y="1554617"/>
                </a:lnTo>
                <a:lnTo>
                  <a:pt x="6120408" y="1570161"/>
                </a:lnTo>
                <a:lnTo>
                  <a:pt x="6303621" y="1521404"/>
                </a:lnTo>
                <a:close/>
                <a:moveTo>
                  <a:pt x="5620261" y="1171941"/>
                </a:moveTo>
                <a:lnTo>
                  <a:pt x="5518845" y="1232169"/>
                </a:lnTo>
                <a:cubicBezTo>
                  <a:pt x="5434545" y="1285220"/>
                  <a:pt x="5351543" y="1340493"/>
                  <a:pt x="5269939" y="1397947"/>
                </a:cubicBezTo>
                <a:lnTo>
                  <a:pt x="5193509" y="1455823"/>
                </a:lnTo>
                <a:lnTo>
                  <a:pt x="4947353" y="1493842"/>
                </a:lnTo>
                <a:cubicBezTo>
                  <a:pt x="4765929" y="1530891"/>
                  <a:pt x="4586609" y="1576595"/>
                  <a:pt x="4410025" y="1630689"/>
                </a:cubicBezTo>
                <a:lnTo>
                  <a:pt x="4361770" y="1648032"/>
                </a:lnTo>
                <a:lnTo>
                  <a:pt x="4463670" y="1526957"/>
                </a:lnTo>
                <a:cubicBezTo>
                  <a:pt x="4603687" y="1372255"/>
                  <a:pt x="4751978" y="1225183"/>
                  <a:pt x="4907843" y="1086440"/>
                </a:cubicBezTo>
                <a:lnTo>
                  <a:pt x="5047527" y="975020"/>
                </a:lnTo>
                <a:lnTo>
                  <a:pt x="5134792" y="970854"/>
                </a:lnTo>
                <a:close/>
                <a:moveTo>
                  <a:pt x="10198318" y="3068228"/>
                </a:moveTo>
                <a:lnTo>
                  <a:pt x="10216507" y="3109017"/>
                </a:lnTo>
                <a:lnTo>
                  <a:pt x="10204785" y="3095896"/>
                </a:lnTo>
                <a:lnTo>
                  <a:pt x="10159523" y="3052159"/>
                </a:lnTo>
                <a:close/>
                <a:moveTo>
                  <a:pt x="3727123" y="387780"/>
                </a:moveTo>
                <a:lnTo>
                  <a:pt x="3861751" y="443545"/>
                </a:lnTo>
                <a:lnTo>
                  <a:pt x="3640043" y="498094"/>
                </a:lnTo>
                <a:close/>
                <a:moveTo>
                  <a:pt x="13443812" y="4412551"/>
                </a:moveTo>
                <a:lnTo>
                  <a:pt x="13517639" y="4571616"/>
                </a:lnTo>
                <a:lnTo>
                  <a:pt x="13606828" y="4807990"/>
                </a:lnTo>
                <a:lnTo>
                  <a:pt x="13159239" y="5888569"/>
                </a:lnTo>
                <a:lnTo>
                  <a:pt x="13137102" y="5787669"/>
                </a:lnTo>
                <a:cubicBezTo>
                  <a:pt x="13114042" y="5693878"/>
                  <a:pt x="13088525" y="5600272"/>
                  <a:pt x="13060519" y="5506929"/>
                </a:cubicBezTo>
                <a:lnTo>
                  <a:pt x="13033477" y="5431022"/>
                </a:lnTo>
                <a:lnTo>
                  <a:pt x="13126008" y="5130614"/>
                </a:lnTo>
                <a:cubicBezTo>
                  <a:pt x="13189496" y="4898962"/>
                  <a:pt x="13237819" y="4665927"/>
                  <a:pt x="13271472" y="4432705"/>
                </a:cubicBezTo>
                <a:lnTo>
                  <a:pt x="13278747" y="4344180"/>
                </a:lnTo>
                <a:close/>
                <a:moveTo>
                  <a:pt x="12580699" y="4055039"/>
                </a:moveTo>
                <a:lnTo>
                  <a:pt x="12566773" y="4201466"/>
                </a:lnTo>
                <a:lnTo>
                  <a:pt x="12548409" y="4316828"/>
                </a:lnTo>
                <a:lnTo>
                  <a:pt x="12326226" y="3949634"/>
                </a:lnTo>
                <a:close/>
                <a:moveTo>
                  <a:pt x="11095924" y="3440027"/>
                </a:moveTo>
                <a:lnTo>
                  <a:pt x="11233206" y="3591074"/>
                </a:lnTo>
                <a:lnTo>
                  <a:pt x="11252318" y="3907660"/>
                </a:lnTo>
                <a:cubicBezTo>
                  <a:pt x="11254590" y="4027557"/>
                  <a:pt x="11253148" y="4147511"/>
                  <a:pt x="11247988" y="4267334"/>
                </a:cubicBezTo>
                <a:lnTo>
                  <a:pt x="11229061" y="4522486"/>
                </a:lnTo>
                <a:lnTo>
                  <a:pt x="11189677" y="4438915"/>
                </a:lnTo>
                <a:cubicBezTo>
                  <a:pt x="11103063" y="4275800"/>
                  <a:pt x="11008584" y="4116684"/>
                  <a:pt x="10906494" y="3962199"/>
                </a:cubicBezTo>
                <a:lnTo>
                  <a:pt x="10757063" y="3758179"/>
                </a:lnTo>
                <a:lnTo>
                  <a:pt x="10748015" y="3676848"/>
                </a:lnTo>
                <a:cubicBezTo>
                  <a:pt x="10728797" y="3564954"/>
                  <a:pt x="10706301" y="3453771"/>
                  <a:pt x="10680591" y="3343445"/>
                </a:cubicBezTo>
                <a:lnTo>
                  <a:pt x="10658208" y="3258720"/>
                </a:lnTo>
                <a:close/>
                <a:moveTo>
                  <a:pt x="2999069" y="86211"/>
                </a:moveTo>
                <a:lnTo>
                  <a:pt x="2866256" y="258437"/>
                </a:lnTo>
                <a:cubicBezTo>
                  <a:pt x="2783096" y="375031"/>
                  <a:pt x="2703871" y="495351"/>
                  <a:pt x="2628848" y="619288"/>
                </a:cubicBezTo>
                <a:lnTo>
                  <a:pt x="2449771" y="942141"/>
                </a:lnTo>
                <a:lnTo>
                  <a:pt x="2309457" y="1008738"/>
                </a:lnTo>
                <a:cubicBezTo>
                  <a:pt x="2223650" y="1054938"/>
                  <a:pt x="2139418" y="1103085"/>
                  <a:pt x="2056793" y="1153100"/>
                </a:cubicBezTo>
                <a:lnTo>
                  <a:pt x="1872781" y="1270894"/>
                </a:lnTo>
                <a:lnTo>
                  <a:pt x="2308320" y="219407"/>
                </a:lnTo>
                <a:lnTo>
                  <a:pt x="2499541" y="124001"/>
                </a:lnTo>
                <a:lnTo>
                  <a:pt x="2790935" y="0"/>
                </a:lnTo>
                <a:close/>
                <a:moveTo>
                  <a:pt x="11227374" y="3494475"/>
                </a:moveTo>
                <a:lnTo>
                  <a:pt x="11889869" y="3768889"/>
                </a:lnTo>
                <a:lnTo>
                  <a:pt x="11880288" y="3987933"/>
                </a:lnTo>
                <a:cubicBezTo>
                  <a:pt x="11874075" y="4079499"/>
                  <a:pt x="11865680" y="4170766"/>
                  <a:pt x="11855132" y="4261659"/>
                </a:cubicBezTo>
                <a:lnTo>
                  <a:pt x="11824802" y="4446045"/>
                </a:lnTo>
                <a:lnTo>
                  <a:pt x="11595128" y="4067990"/>
                </a:lnTo>
                <a:cubicBezTo>
                  <a:pt x="11491469" y="3914554"/>
                  <a:pt x="11380624" y="3766374"/>
                  <a:pt x="11263068" y="3623933"/>
                </a:cubicBezTo>
                <a:lnTo>
                  <a:pt x="11233206" y="3591074"/>
                </a:lnTo>
                <a:close/>
                <a:moveTo>
                  <a:pt x="6119021" y="1378533"/>
                </a:moveTo>
                <a:lnTo>
                  <a:pt x="6056105" y="1377455"/>
                </a:lnTo>
                <a:lnTo>
                  <a:pt x="6048629" y="1377877"/>
                </a:lnTo>
                <a:lnTo>
                  <a:pt x="6085359" y="1364590"/>
                </a:lnTo>
                <a:close/>
                <a:moveTo>
                  <a:pt x="4445176" y="685206"/>
                </a:moveTo>
                <a:lnTo>
                  <a:pt x="5080792" y="948486"/>
                </a:lnTo>
                <a:lnTo>
                  <a:pt x="5047527" y="975020"/>
                </a:lnTo>
                <a:lnTo>
                  <a:pt x="4913304" y="981429"/>
                </a:lnTo>
                <a:cubicBezTo>
                  <a:pt x="4729460" y="999026"/>
                  <a:pt x="4546300" y="1025425"/>
                  <a:pt x="4364505" y="1060622"/>
                </a:cubicBezTo>
                <a:lnTo>
                  <a:pt x="4058999" y="1135213"/>
                </a:lnTo>
                <a:lnTo>
                  <a:pt x="4378830" y="749062"/>
                </a:lnTo>
                <a:close/>
              </a:path>
            </a:pathLst>
          </a:custGeom>
          <a:noFill/>
          <a:ln w="2540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100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>
            <a:extLst>
              <a:ext uri="{FF2B5EF4-FFF2-40B4-BE49-F238E27FC236}">
                <a16:creationId xmlns:a16="http://schemas.microsoft.com/office/drawing/2014/main" id="{B9D6A94D-833E-416D-9923-165B511333C9}"/>
              </a:ext>
            </a:extLst>
          </p:cNvPr>
          <p:cNvSpPr txBox="1"/>
          <p:nvPr/>
        </p:nvSpPr>
        <p:spPr>
          <a:xfrm>
            <a:off x="1825128" y="4802607"/>
            <a:ext cx="20261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9108C42-8D3A-4109-BD89-2601B59922FA}"/>
              </a:ext>
            </a:extLst>
          </p:cNvPr>
          <p:cNvSpPr txBox="1"/>
          <p:nvPr/>
        </p:nvSpPr>
        <p:spPr>
          <a:xfrm>
            <a:off x="1658466" y="4237379"/>
            <a:ext cx="2359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818588"/>
                </a:solidFill>
              </a:rPr>
              <a:t>Add The Tittle</a:t>
            </a:r>
            <a:endParaRPr lang="zh-CN" altLang="en-US" sz="2000" dirty="0">
              <a:solidFill>
                <a:srgbClr val="818588"/>
              </a:solidFill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4B818DE-5BB6-4D76-93EC-24180D56E202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3FE4CB7-074A-496F-A9A0-580578F5B1E2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58" name="solar-system_124615">
              <a:extLst>
                <a:ext uri="{FF2B5EF4-FFF2-40B4-BE49-F238E27FC236}">
                  <a16:creationId xmlns:a16="http://schemas.microsoft.com/office/drawing/2014/main" id="{1481CCB5-B406-4D7F-A266-62EC4EF51C4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1002BDF-735C-488C-BAB9-CCE6917C8982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C9C5885-DFAD-4638-9D01-F5FDCCACA806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DDDF88CF-E530-4B92-8F0D-9C79EB604300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2955289C-DAEC-49C0-A838-925AEA22D3F1}"/>
              </a:ext>
            </a:extLst>
          </p:cNvPr>
          <p:cNvSpPr/>
          <p:nvPr/>
        </p:nvSpPr>
        <p:spPr>
          <a:xfrm rot="5400000">
            <a:off x="1688217" y="3536558"/>
            <a:ext cx="1912171" cy="2528139"/>
          </a:xfrm>
          <a:custGeom>
            <a:avLst/>
            <a:gdLst>
              <a:gd name="connsiteX0" fmla="*/ 1396099 w 1519334"/>
              <a:gd name="connsiteY0" fmla="*/ 2300535 h 2528139"/>
              <a:gd name="connsiteX1" fmla="*/ 1398756 w 1519334"/>
              <a:gd name="connsiteY1" fmla="*/ 2283222 h 2528139"/>
              <a:gd name="connsiteX2" fmla="*/ 1485385 w 1519334"/>
              <a:gd name="connsiteY2" fmla="*/ 2283222 h 2528139"/>
              <a:gd name="connsiteX3" fmla="*/ 1473046 w 1519334"/>
              <a:gd name="connsiteY3" fmla="*/ 2286825 h 2528139"/>
              <a:gd name="connsiteX4" fmla="*/ 1331904 w 1519334"/>
              <a:gd name="connsiteY4" fmla="*/ 2528139 h 2528139"/>
              <a:gd name="connsiteX5" fmla="*/ 1342321 w 1519334"/>
              <a:gd name="connsiteY5" fmla="*/ 2502268 h 2528139"/>
              <a:gd name="connsiteX6" fmla="*/ 1440407 w 1519334"/>
              <a:gd name="connsiteY6" fmla="*/ 2482705 h 2528139"/>
              <a:gd name="connsiteX7" fmla="*/ 1519334 w 1519334"/>
              <a:gd name="connsiteY7" fmla="*/ 2458668 h 2528139"/>
              <a:gd name="connsiteX8" fmla="*/ 1519334 w 1519334"/>
              <a:gd name="connsiteY8" fmla="*/ 2512010 h 2528139"/>
              <a:gd name="connsiteX9" fmla="*/ 1512730 w 1519334"/>
              <a:gd name="connsiteY9" fmla="*/ 2528139 h 2528139"/>
              <a:gd name="connsiteX10" fmla="*/ 1147576 w 1519334"/>
              <a:gd name="connsiteY10" fmla="*/ 2516960 h 2528139"/>
              <a:gd name="connsiteX11" fmla="*/ 1156084 w 1519334"/>
              <a:gd name="connsiteY11" fmla="*/ 2494835 h 2528139"/>
              <a:gd name="connsiteX12" fmla="*/ 1201428 w 1519334"/>
              <a:gd name="connsiteY12" fmla="*/ 2319468 h 2528139"/>
              <a:gd name="connsiteX13" fmla="*/ 1201944 w 1519334"/>
              <a:gd name="connsiteY13" fmla="*/ 2315599 h 2528139"/>
              <a:gd name="connsiteX14" fmla="*/ 1239833 w 1519334"/>
              <a:gd name="connsiteY14" fmla="*/ 2316473 h 2528139"/>
              <a:gd name="connsiteX15" fmla="*/ 1357838 w 1519334"/>
              <a:gd name="connsiteY15" fmla="*/ 2307352 h 2528139"/>
              <a:gd name="connsiteX16" fmla="*/ 1396099 w 1519334"/>
              <a:gd name="connsiteY16" fmla="*/ 2300535 h 2528139"/>
              <a:gd name="connsiteX17" fmla="*/ 1392441 w 1519334"/>
              <a:gd name="connsiteY17" fmla="*/ 2324382 h 2528139"/>
              <a:gd name="connsiteX18" fmla="*/ 1344701 w 1519334"/>
              <a:gd name="connsiteY18" fmla="*/ 2496358 h 2528139"/>
              <a:gd name="connsiteX19" fmla="*/ 1342321 w 1519334"/>
              <a:gd name="connsiteY19" fmla="*/ 2502268 h 2528139"/>
              <a:gd name="connsiteX20" fmla="*/ 1327244 w 1519334"/>
              <a:gd name="connsiteY20" fmla="*/ 2505275 h 2528139"/>
              <a:gd name="connsiteX21" fmla="*/ 1211766 w 1519334"/>
              <a:gd name="connsiteY21" fmla="*/ 2516844 h 2528139"/>
              <a:gd name="connsiteX22" fmla="*/ 988208 w 1519334"/>
              <a:gd name="connsiteY22" fmla="*/ 2296255 h 2528139"/>
              <a:gd name="connsiteX23" fmla="*/ 989953 w 1519334"/>
              <a:gd name="connsiteY23" fmla="*/ 2283222 h 2528139"/>
              <a:gd name="connsiteX24" fmla="*/ 1206263 w 1519334"/>
              <a:gd name="connsiteY24" fmla="*/ 2283222 h 2528139"/>
              <a:gd name="connsiteX25" fmla="*/ 1201944 w 1519334"/>
              <a:gd name="connsiteY25" fmla="*/ 2315599 h 2528139"/>
              <a:gd name="connsiteX26" fmla="*/ 1119728 w 1519334"/>
              <a:gd name="connsiteY26" fmla="*/ 2313700 h 2528139"/>
              <a:gd name="connsiteX27" fmla="*/ 998219 w 1519334"/>
              <a:gd name="connsiteY27" fmla="*/ 2298546 h 2528139"/>
              <a:gd name="connsiteX28" fmla="*/ 922162 w 1519334"/>
              <a:gd name="connsiteY28" fmla="*/ 2528139 h 2528139"/>
              <a:gd name="connsiteX29" fmla="*/ 934034 w 1519334"/>
              <a:gd name="connsiteY29" fmla="*/ 2496953 h 2528139"/>
              <a:gd name="connsiteX30" fmla="*/ 976948 w 1519334"/>
              <a:gd name="connsiteY30" fmla="*/ 2505546 h 2528139"/>
              <a:gd name="connsiteX31" fmla="*/ 1094744 w 1519334"/>
              <a:gd name="connsiteY31" fmla="*/ 2517055 h 2528139"/>
              <a:gd name="connsiteX32" fmla="*/ 1147576 w 1519334"/>
              <a:gd name="connsiteY32" fmla="*/ 2516960 h 2528139"/>
              <a:gd name="connsiteX33" fmla="*/ 1143278 w 1519334"/>
              <a:gd name="connsiteY33" fmla="*/ 2528139 h 2528139"/>
              <a:gd name="connsiteX34" fmla="*/ 733179 w 1519334"/>
              <a:gd name="connsiteY34" fmla="*/ 2442161 h 2528139"/>
              <a:gd name="connsiteX35" fmla="*/ 763337 w 1519334"/>
              <a:gd name="connsiteY35" fmla="*/ 2347251 h 2528139"/>
              <a:gd name="connsiteX36" fmla="*/ 777975 w 1519334"/>
              <a:gd name="connsiteY36" fmla="*/ 2283222 h 2528139"/>
              <a:gd name="connsiteX37" fmla="*/ 931264 w 1519334"/>
              <a:gd name="connsiteY37" fmla="*/ 2283222 h 2528139"/>
              <a:gd name="connsiteX38" fmla="*/ 988208 w 1519334"/>
              <a:gd name="connsiteY38" fmla="*/ 2296255 h 2528139"/>
              <a:gd name="connsiteX39" fmla="*/ 988179 w 1519334"/>
              <a:gd name="connsiteY39" fmla="*/ 2296472 h 2528139"/>
              <a:gd name="connsiteX40" fmla="*/ 942975 w 1519334"/>
              <a:gd name="connsiteY40" fmla="*/ 2473467 h 2528139"/>
              <a:gd name="connsiteX41" fmla="*/ 934034 w 1519334"/>
              <a:gd name="connsiteY41" fmla="*/ 2496953 h 2528139"/>
              <a:gd name="connsiteX42" fmla="*/ 859149 w 1519334"/>
              <a:gd name="connsiteY42" fmla="*/ 2481959 h 2528139"/>
              <a:gd name="connsiteX43" fmla="*/ 742118 w 1519334"/>
              <a:gd name="connsiteY43" fmla="*/ 2445935 h 2528139"/>
              <a:gd name="connsiteX44" fmla="*/ 467373 w 1519334"/>
              <a:gd name="connsiteY44" fmla="*/ 2528139 h 2528139"/>
              <a:gd name="connsiteX45" fmla="*/ 529825 w 1519334"/>
              <a:gd name="connsiteY45" fmla="*/ 2401288 h 2528139"/>
              <a:gd name="connsiteX46" fmla="*/ 546165 w 1519334"/>
              <a:gd name="connsiteY46" fmla="*/ 2352826 h 2528139"/>
              <a:gd name="connsiteX47" fmla="*/ 629310 w 1519334"/>
              <a:gd name="connsiteY47" fmla="*/ 2398304 h 2528139"/>
              <a:gd name="connsiteX48" fmla="*/ 733179 w 1519334"/>
              <a:gd name="connsiteY48" fmla="*/ 2442161 h 2528139"/>
              <a:gd name="connsiteX49" fmla="*/ 732865 w 1519334"/>
              <a:gd name="connsiteY49" fmla="*/ 2443152 h 2528139"/>
              <a:gd name="connsiteX50" fmla="*/ 695718 w 1519334"/>
              <a:gd name="connsiteY50" fmla="*/ 2528139 h 2528139"/>
              <a:gd name="connsiteX51" fmla="*/ 440097 w 1519334"/>
              <a:gd name="connsiteY51" fmla="*/ 2283222 h 2528139"/>
              <a:gd name="connsiteX52" fmla="*/ 569635 w 1519334"/>
              <a:gd name="connsiteY52" fmla="*/ 2283222 h 2528139"/>
              <a:gd name="connsiteX53" fmla="*/ 546165 w 1519334"/>
              <a:gd name="connsiteY53" fmla="*/ 2352826 h 2528139"/>
              <a:gd name="connsiteX54" fmla="*/ 523909 w 1519334"/>
              <a:gd name="connsiteY54" fmla="*/ 2340653 h 2528139"/>
              <a:gd name="connsiteX55" fmla="*/ 217661 w 1519334"/>
              <a:gd name="connsiteY55" fmla="*/ 575372 h 2528139"/>
              <a:gd name="connsiteX56" fmla="*/ 244765 w 1519334"/>
              <a:gd name="connsiteY56" fmla="*/ 509862 h 2528139"/>
              <a:gd name="connsiteX57" fmla="*/ 244765 w 1519334"/>
              <a:gd name="connsiteY57" fmla="*/ 543189 h 2528139"/>
              <a:gd name="connsiteX58" fmla="*/ 216501 w 1519334"/>
              <a:gd name="connsiteY58" fmla="*/ 1247103 h 2528139"/>
              <a:gd name="connsiteX59" fmla="*/ 244765 w 1519334"/>
              <a:gd name="connsiteY59" fmla="*/ 1280665 h 2528139"/>
              <a:gd name="connsiteX60" fmla="*/ 244765 w 1519334"/>
              <a:gd name="connsiteY60" fmla="*/ 1328042 h 2528139"/>
              <a:gd name="connsiteX61" fmla="*/ 237207 w 1519334"/>
              <a:gd name="connsiteY61" fmla="*/ 1301670 h 2528139"/>
              <a:gd name="connsiteX62" fmla="*/ 202219 w 1519334"/>
              <a:gd name="connsiteY62" fmla="*/ 2528139 h 2528139"/>
              <a:gd name="connsiteX63" fmla="*/ 253349 w 1519334"/>
              <a:gd name="connsiteY63" fmla="*/ 2458309 h 2528139"/>
              <a:gd name="connsiteX64" fmla="*/ 279657 w 1519334"/>
              <a:gd name="connsiteY64" fmla="*/ 2410124 h 2528139"/>
              <a:gd name="connsiteX65" fmla="*/ 363172 w 1519334"/>
              <a:gd name="connsiteY65" fmla="*/ 2476978 h 2528139"/>
              <a:gd name="connsiteX66" fmla="*/ 442283 w 1519334"/>
              <a:gd name="connsiteY66" fmla="*/ 2528139 h 2528139"/>
              <a:gd name="connsiteX67" fmla="*/ 153948 w 1519334"/>
              <a:gd name="connsiteY67" fmla="*/ 552582 h 2528139"/>
              <a:gd name="connsiteX68" fmla="*/ 170928 w 1519334"/>
              <a:gd name="connsiteY68" fmla="*/ 456163 h 2528139"/>
              <a:gd name="connsiteX69" fmla="*/ 179783 w 1519334"/>
              <a:gd name="connsiteY69" fmla="*/ 341173 h 2528139"/>
              <a:gd name="connsiteX70" fmla="*/ 179268 w 1519334"/>
              <a:gd name="connsiteY70" fmla="*/ 326645 h 2528139"/>
              <a:gd name="connsiteX71" fmla="*/ 233061 w 1519334"/>
              <a:gd name="connsiteY71" fmla="*/ 238098 h 2528139"/>
              <a:gd name="connsiteX72" fmla="*/ 244765 w 1519334"/>
              <a:gd name="connsiteY72" fmla="*/ 222447 h 2528139"/>
              <a:gd name="connsiteX73" fmla="*/ 244765 w 1519334"/>
              <a:gd name="connsiteY73" fmla="*/ 410430 h 2528139"/>
              <a:gd name="connsiteX74" fmla="*/ 201403 w 1519334"/>
              <a:gd name="connsiteY74" fmla="*/ 470727 h 2528139"/>
              <a:gd name="connsiteX75" fmla="*/ 148215 w 1519334"/>
              <a:gd name="connsiteY75" fmla="*/ 1264595 h 2528139"/>
              <a:gd name="connsiteX76" fmla="*/ 204654 w 1519334"/>
              <a:gd name="connsiteY76" fmla="*/ 1361946 h 2528139"/>
              <a:gd name="connsiteX77" fmla="*/ 244765 w 1519334"/>
              <a:gd name="connsiteY77" fmla="*/ 1417723 h 2528139"/>
              <a:gd name="connsiteX78" fmla="*/ 244765 w 1519334"/>
              <a:gd name="connsiteY78" fmla="*/ 1591257 h 2528139"/>
              <a:gd name="connsiteX79" fmla="*/ 233061 w 1519334"/>
              <a:gd name="connsiteY79" fmla="*/ 1575606 h 2528139"/>
              <a:gd name="connsiteX80" fmla="*/ 173148 w 1519334"/>
              <a:gd name="connsiteY80" fmla="*/ 1476986 h 2528139"/>
              <a:gd name="connsiteX81" fmla="*/ 170234 w 1519334"/>
              <a:gd name="connsiteY81" fmla="*/ 1470938 h 2528139"/>
              <a:gd name="connsiteX82" fmla="*/ 168385 w 1519334"/>
              <a:gd name="connsiteY82" fmla="*/ 1410076 h 2528139"/>
              <a:gd name="connsiteX83" fmla="*/ 159135 w 1519334"/>
              <a:gd name="connsiteY83" fmla="*/ 1321949 h 2528139"/>
              <a:gd name="connsiteX84" fmla="*/ 139811 w 1519334"/>
              <a:gd name="connsiteY84" fmla="*/ 0 h 2528139"/>
              <a:gd name="connsiteX85" fmla="*/ 244765 w 1519334"/>
              <a:gd name="connsiteY85" fmla="*/ 0 h 2528139"/>
              <a:gd name="connsiteX86" fmla="*/ 244765 w 1519334"/>
              <a:gd name="connsiteY86" fmla="*/ 6125 h 2528139"/>
              <a:gd name="connsiteX87" fmla="*/ 229382 w 1519334"/>
              <a:gd name="connsiteY87" fmla="*/ 26005 h 2528139"/>
              <a:gd name="connsiteX88" fmla="*/ 168106 w 1519334"/>
              <a:gd name="connsiteY88" fmla="*/ 123060 h 2528139"/>
              <a:gd name="connsiteX89" fmla="*/ 165713 w 1519334"/>
              <a:gd name="connsiteY89" fmla="*/ 127799 h 2528139"/>
              <a:gd name="connsiteX90" fmla="*/ 160048 w 1519334"/>
              <a:gd name="connsiteY90" fmla="*/ 88045 h 2528139"/>
              <a:gd name="connsiteX91" fmla="*/ 138878 w 1519334"/>
              <a:gd name="connsiteY91" fmla="*/ 2264073 h 2528139"/>
              <a:gd name="connsiteX92" fmla="*/ 161974 w 1519334"/>
              <a:gd name="connsiteY92" fmla="*/ 2225854 h 2528139"/>
              <a:gd name="connsiteX93" fmla="*/ 223293 w 1519334"/>
              <a:gd name="connsiteY93" fmla="*/ 2086598 h 2528139"/>
              <a:gd name="connsiteX94" fmla="*/ 225984 w 1519334"/>
              <a:gd name="connsiteY94" fmla="*/ 2078163 h 2528139"/>
              <a:gd name="connsiteX95" fmla="*/ 244765 w 1519334"/>
              <a:gd name="connsiteY95" fmla="*/ 2101588 h 2528139"/>
              <a:gd name="connsiteX96" fmla="*/ 244765 w 1519334"/>
              <a:gd name="connsiteY96" fmla="*/ 2283222 h 2528139"/>
              <a:gd name="connsiteX97" fmla="*/ 342928 w 1519334"/>
              <a:gd name="connsiteY97" fmla="*/ 2283222 h 2528139"/>
              <a:gd name="connsiteX98" fmla="*/ 328317 w 1519334"/>
              <a:gd name="connsiteY98" fmla="*/ 2321002 h 2528139"/>
              <a:gd name="connsiteX99" fmla="*/ 279657 w 1519334"/>
              <a:gd name="connsiteY99" fmla="*/ 2410124 h 2528139"/>
              <a:gd name="connsiteX100" fmla="*/ 269383 w 1519334"/>
              <a:gd name="connsiteY100" fmla="*/ 2401900 h 2528139"/>
              <a:gd name="connsiteX101" fmla="*/ 184849 w 1519334"/>
              <a:gd name="connsiteY101" fmla="*/ 2319060 h 2528139"/>
              <a:gd name="connsiteX102" fmla="*/ 101065 w 1519334"/>
              <a:gd name="connsiteY102" fmla="*/ 1891926 h 2528139"/>
              <a:gd name="connsiteX103" fmla="*/ 130074 w 1519334"/>
              <a:gd name="connsiteY103" fmla="*/ 1801266 h 2528139"/>
              <a:gd name="connsiteX104" fmla="*/ 153154 w 1519334"/>
              <a:gd name="connsiteY104" fmla="*/ 1686445 h 2528139"/>
              <a:gd name="connsiteX105" fmla="*/ 164852 w 1519334"/>
              <a:gd name="connsiteY105" fmla="*/ 1709614 h 2528139"/>
              <a:gd name="connsiteX106" fmla="*/ 226129 w 1519334"/>
              <a:gd name="connsiteY106" fmla="*/ 1806670 h 2528139"/>
              <a:gd name="connsiteX107" fmla="*/ 244765 w 1519334"/>
              <a:gd name="connsiteY107" fmla="*/ 1830752 h 2528139"/>
              <a:gd name="connsiteX108" fmla="*/ 244765 w 1519334"/>
              <a:gd name="connsiteY108" fmla="*/ 2019283 h 2528139"/>
              <a:gd name="connsiteX109" fmla="*/ 225984 w 1519334"/>
              <a:gd name="connsiteY109" fmla="*/ 2078163 h 2528139"/>
              <a:gd name="connsiteX110" fmla="*/ 183562 w 1519334"/>
              <a:gd name="connsiteY110" fmla="*/ 2025250 h 2528139"/>
              <a:gd name="connsiteX111" fmla="*/ 120585 w 1519334"/>
              <a:gd name="connsiteY111" fmla="*/ 1929053 h 2528139"/>
              <a:gd name="connsiteX112" fmla="*/ 80287 w 1519334"/>
              <a:gd name="connsiteY112" fmla="*/ 318127 h 2528139"/>
              <a:gd name="connsiteX113" fmla="*/ 116285 w 1519334"/>
              <a:gd name="connsiteY113" fmla="*/ 225697 h 2528139"/>
              <a:gd name="connsiteX114" fmla="*/ 165713 w 1519334"/>
              <a:gd name="connsiteY114" fmla="*/ 127799 h 2528139"/>
              <a:gd name="connsiteX115" fmla="*/ 174366 w 1519334"/>
              <a:gd name="connsiteY115" fmla="*/ 188527 h 2528139"/>
              <a:gd name="connsiteX116" fmla="*/ 179268 w 1519334"/>
              <a:gd name="connsiteY116" fmla="*/ 326645 h 2528139"/>
              <a:gd name="connsiteX117" fmla="*/ 173149 w 1519334"/>
              <a:gd name="connsiteY117" fmla="*/ 336717 h 2528139"/>
              <a:gd name="connsiteX118" fmla="*/ 122781 w 1519334"/>
              <a:gd name="connsiteY118" fmla="*/ 441273 h 2528139"/>
              <a:gd name="connsiteX119" fmla="*/ 91783 w 1519334"/>
              <a:gd name="connsiteY119" fmla="*/ 525965 h 2528139"/>
              <a:gd name="connsiteX120" fmla="*/ 91878 w 1519334"/>
              <a:gd name="connsiteY120" fmla="*/ 435193 h 2528139"/>
              <a:gd name="connsiteX121" fmla="*/ 80884 w 1519334"/>
              <a:gd name="connsiteY121" fmla="*/ 320963 h 2528139"/>
              <a:gd name="connsiteX122" fmla="*/ 70495 w 1519334"/>
              <a:gd name="connsiteY122" fmla="*/ 1497104 h 2528139"/>
              <a:gd name="connsiteX123" fmla="*/ 80037 w 1519334"/>
              <a:gd name="connsiteY123" fmla="*/ 1431364 h 2528139"/>
              <a:gd name="connsiteX124" fmla="*/ 86231 w 1519334"/>
              <a:gd name="connsiteY124" fmla="*/ 1342969 h 2528139"/>
              <a:gd name="connsiteX125" fmla="*/ 85235 w 1519334"/>
              <a:gd name="connsiteY125" fmla="*/ 1269848 h 2528139"/>
              <a:gd name="connsiteX126" fmla="*/ 122781 w 1519334"/>
              <a:gd name="connsiteY126" fmla="*/ 1372430 h 2528139"/>
              <a:gd name="connsiteX127" fmla="*/ 170234 w 1519334"/>
              <a:gd name="connsiteY127" fmla="*/ 1470938 h 2528139"/>
              <a:gd name="connsiteX128" fmla="*/ 171063 w 1519334"/>
              <a:gd name="connsiteY128" fmla="*/ 1498192 h 2528139"/>
              <a:gd name="connsiteX129" fmla="*/ 160224 w 1519334"/>
              <a:gd name="connsiteY129" fmla="*/ 1651275 h 2528139"/>
              <a:gd name="connsiteX130" fmla="*/ 153154 w 1519334"/>
              <a:gd name="connsiteY130" fmla="*/ 1686445 h 2528139"/>
              <a:gd name="connsiteX131" fmla="*/ 113032 w 1519334"/>
              <a:gd name="connsiteY131" fmla="*/ 1606976 h 2528139"/>
              <a:gd name="connsiteX132" fmla="*/ 71155 w 1519334"/>
              <a:gd name="connsiteY132" fmla="*/ 1499452 h 2528139"/>
              <a:gd name="connsiteX133" fmla="*/ 65910 w 1519334"/>
              <a:gd name="connsiteY133" fmla="*/ 899956 h 2528139"/>
              <a:gd name="connsiteX134" fmla="*/ 129351 w 1519334"/>
              <a:gd name="connsiteY134" fmla="*/ 880427 h 2528139"/>
              <a:gd name="connsiteX135" fmla="*/ 244765 w 1519334"/>
              <a:gd name="connsiteY135" fmla="*/ 857318 h 2528139"/>
              <a:gd name="connsiteX136" fmla="*/ 244765 w 1519334"/>
              <a:gd name="connsiteY136" fmla="*/ 879266 h 2528139"/>
              <a:gd name="connsiteX137" fmla="*/ 146299 w 1519334"/>
              <a:gd name="connsiteY137" fmla="*/ 895896 h 2528139"/>
              <a:gd name="connsiteX138" fmla="*/ 65554 w 1519334"/>
              <a:gd name="connsiteY138" fmla="*/ 907296 h 2528139"/>
              <a:gd name="connsiteX139" fmla="*/ 132604 w 1519334"/>
              <a:gd name="connsiteY139" fmla="*/ 898933 h 2528139"/>
              <a:gd name="connsiteX140" fmla="*/ 244765 w 1519334"/>
              <a:gd name="connsiteY140" fmla="*/ 895993 h 2528139"/>
              <a:gd name="connsiteX141" fmla="*/ 244765 w 1519334"/>
              <a:gd name="connsiteY141" fmla="*/ 920175 h 2528139"/>
              <a:gd name="connsiteX142" fmla="*/ 151571 w 1519334"/>
              <a:gd name="connsiteY142" fmla="*/ 918023 h 2528139"/>
              <a:gd name="connsiteX143" fmla="*/ 62666 w 1519334"/>
              <a:gd name="connsiteY143" fmla="*/ 921072 h 2528139"/>
              <a:gd name="connsiteX144" fmla="*/ 137312 w 1519334"/>
              <a:gd name="connsiteY144" fmla="*/ 938155 h 2528139"/>
              <a:gd name="connsiteX145" fmla="*/ 244181 w 1519334"/>
              <a:gd name="connsiteY145" fmla="*/ 973909 h 2528139"/>
              <a:gd name="connsiteX146" fmla="*/ 244765 w 1519334"/>
              <a:gd name="connsiteY146" fmla="*/ 974168 h 2528139"/>
              <a:gd name="connsiteX147" fmla="*/ 244765 w 1519334"/>
              <a:gd name="connsiteY147" fmla="*/ 1001033 h 2528139"/>
              <a:gd name="connsiteX148" fmla="*/ 135714 w 1519334"/>
              <a:gd name="connsiteY148" fmla="*/ 958466 h 2528139"/>
              <a:gd name="connsiteX149" fmla="*/ 62495 w 1519334"/>
              <a:gd name="connsiteY149" fmla="*/ 893637 h 2528139"/>
              <a:gd name="connsiteX150" fmla="*/ 119573 w 1519334"/>
              <a:gd name="connsiteY150" fmla="*/ 864417 h 2528139"/>
              <a:gd name="connsiteX151" fmla="*/ 231487 w 1519334"/>
              <a:gd name="connsiteY151" fmla="*/ 820733 h 2528139"/>
              <a:gd name="connsiteX152" fmla="*/ 244765 w 1519334"/>
              <a:gd name="connsiteY152" fmla="*/ 817031 h 2528139"/>
              <a:gd name="connsiteX153" fmla="*/ 244765 w 1519334"/>
              <a:gd name="connsiteY153" fmla="*/ 840514 h 2528139"/>
              <a:gd name="connsiteX154" fmla="*/ 167162 w 1519334"/>
              <a:gd name="connsiteY154" fmla="*/ 869166 h 2528139"/>
              <a:gd name="connsiteX155" fmla="*/ 62356 w 1519334"/>
              <a:gd name="connsiteY155" fmla="*/ 913570 h 2528139"/>
              <a:gd name="connsiteX156" fmla="*/ 146301 w 1519334"/>
              <a:gd name="connsiteY156" fmla="*/ 917809 h 2528139"/>
              <a:gd name="connsiteX157" fmla="*/ 244765 w 1519334"/>
              <a:gd name="connsiteY157" fmla="*/ 932522 h 2528139"/>
              <a:gd name="connsiteX158" fmla="*/ 244765 w 1519334"/>
              <a:gd name="connsiteY158" fmla="*/ 959206 h 2528139"/>
              <a:gd name="connsiteX159" fmla="*/ 147054 w 1519334"/>
              <a:gd name="connsiteY159" fmla="*/ 939642 h 2528139"/>
              <a:gd name="connsiteX160" fmla="*/ 57399 w 1519334"/>
              <a:gd name="connsiteY160" fmla="*/ 887968 h 2528139"/>
              <a:gd name="connsiteX161" fmla="*/ 115594 w 1519334"/>
              <a:gd name="connsiteY161" fmla="*/ 843939 h 2528139"/>
              <a:gd name="connsiteX162" fmla="*/ 122421 w 1519334"/>
              <a:gd name="connsiteY162" fmla="*/ 839613 h 2528139"/>
              <a:gd name="connsiteX163" fmla="*/ 125547 w 1519334"/>
              <a:gd name="connsiteY163" fmla="*/ 837195 h 2528139"/>
              <a:gd name="connsiteX164" fmla="*/ 222873 w 1519334"/>
              <a:gd name="connsiteY164" fmla="*/ 777967 h 2528139"/>
              <a:gd name="connsiteX165" fmla="*/ 244765 w 1519334"/>
              <a:gd name="connsiteY165" fmla="*/ 767488 h 2528139"/>
              <a:gd name="connsiteX166" fmla="*/ 244765 w 1519334"/>
              <a:gd name="connsiteY166" fmla="*/ 794410 h 2528139"/>
              <a:gd name="connsiteX167" fmla="*/ 158670 w 1519334"/>
              <a:gd name="connsiteY167" fmla="*/ 844647 h 2528139"/>
              <a:gd name="connsiteX168" fmla="*/ 56648 w 1519334"/>
              <a:gd name="connsiteY168" fmla="*/ 926413 h 2528139"/>
              <a:gd name="connsiteX169" fmla="*/ 130794 w 1519334"/>
              <a:gd name="connsiteY169" fmla="*/ 957719 h 2528139"/>
              <a:gd name="connsiteX170" fmla="*/ 229831 w 1519334"/>
              <a:gd name="connsiteY170" fmla="*/ 1011488 h 2528139"/>
              <a:gd name="connsiteX171" fmla="*/ 244765 w 1519334"/>
              <a:gd name="connsiteY171" fmla="*/ 1021518 h 2528139"/>
              <a:gd name="connsiteX172" fmla="*/ 244765 w 1519334"/>
              <a:gd name="connsiteY172" fmla="*/ 1051377 h 2528139"/>
              <a:gd name="connsiteX173" fmla="*/ 236967 w 1519334"/>
              <a:gd name="connsiteY173" fmla="*/ 1047644 h 2528139"/>
              <a:gd name="connsiteX174" fmla="*/ 134339 w 1519334"/>
              <a:gd name="connsiteY174" fmla="*/ 985190 h 2528139"/>
              <a:gd name="connsiteX175" fmla="*/ 53191 w 1519334"/>
              <a:gd name="connsiteY175" fmla="*/ 931667 h 2528139"/>
              <a:gd name="connsiteX176" fmla="*/ 124117 w 1519334"/>
              <a:gd name="connsiteY176" fmla="*/ 977535 h 2528139"/>
              <a:gd name="connsiteX177" fmla="*/ 212312 w 1519334"/>
              <a:gd name="connsiteY177" fmla="*/ 1047684 h 2528139"/>
              <a:gd name="connsiteX178" fmla="*/ 244765 w 1519334"/>
              <a:gd name="connsiteY178" fmla="*/ 1078898 h 2528139"/>
              <a:gd name="connsiteX179" fmla="*/ 244765 w 1519334"/>
              <a:gd name="connsiteY179" fmla="*/ 1105743 h 2528139"/>
              <a:gd name="connsiteX180" fmla="*/ 205016 w 1519334"/>
              <a:gd name="connsiteY180" fmla="*/ 1077306 h 2528139"/>
              <a:gd name="connsiteX181" fmla="*/ 114792 w 1519334"/>
              <a:gd name="connsiteY181" fmla="*/ 997979 h 2528139"/>
              <a:gd name="connsiteX182" fmla="*/ 52777 w 1519334"/>
              <a:gd name="connsiteY182" fmla="*/ 883762 h 2528139"/>
              <a:gd name="connsiteX183" fmla="*/ 102887 w 1519334"/>
              <a:gd name="connsiteY183" fmla="*/ 829821 h 2528139"/>
              <a:gd name="connsiteX184" fmla="*/ 193111 w 1519334"/>
              <a:gd name="connsiteY184" fmla="*/ 750494 h 2528139"/>
              <a:gd name="connsiteX185" fmla="*/ 244765 w 1519334"/>
              <a:gd name="connsiteY185" fmla="*/ 713541 h 2528139"/>
              <a:gd name="connsiteX186" fmla="*/ 244765 w 1519334"/>
              <a:gd name="connsiteY186" fmla="*/ 740599 h 2528139"/>
              <a:gd name="connsiteX187" fmla="*/ 220131 w 1519334"/>
              <a:gd name="connsiteY187" fmla="*/ 764063 h 2528139"/>
              <a:gd name="connsiteX188" fmla="*/ 125547 w 1519334"/>
              <a:gd name="connsiteY188" fmla="*/ 837195 h 2528139"/>
              <a:gd name="connsiteX189" fmla="*/ 120245 w 1519334"/>
              <a:gd name="connsiteY189" fmla="*/ 840421 h 2528139"/>
              <a:gd name="connsiteX190" fmla="*/ 115594 w 1519334"/>
              <a:gd name="connsiteY190" fmla="*/ 843939 h 2528139"/>
              <a:gd name="connsiteX191" fmla="*/ 48599 w 1519334"/>
              <a:gd name="connsiteY191" fmla="*/ 878006 h 2528139"/>
              <a:gd name="connsiteX192" fmla="*/ 92680 w 1519334"/>
              <a:gd name="connsiteY192" fmla="*/ 809844 h 2528139"/>
              <a:gd name="connsiteX193" fmla="*/ 98044 w 1519334"/>
              <a:gd name="connsiteY193" fmla="*/ 802799 h 2528139"/>
              <a:gd name="connsiteX194" fmla="*/ 98840 w 1519334"/>
              <a:gd name="connsiteY194" fmla="*/ 801553 h 2528139"/>
              <a:gd name="connsiteX195" fmla="*/ 169764 w 1519334"/>
              <a:gd name="connsiteY195" fmla="*/ 712952 h 2528139"/>
              <a:gd name="connsiteX196" fmla="*/ 244765 w 1519334"/>
              <a:gd name="connsiteY196" fmla="*/ 636417 h 2528139"/>
              <a:gd name="connsiteX197" fmla="*/ 244765 w 1519334"/>
              <a:gd name="connsiteY197" fmla="*/ 656069 h 2528139"/>
              <a:gd name="connsiteX198" fmla="*/ 188618 w 1519334"/>
              <a:gd name="connsiteY198" fmla="*/ 733141 h 2528139"/>
              <a:gd name="connsiteX199" fmla="*/ 109828 w 1519334"/>
              <a:gd name="connsiteY199" fmla="*/ 821484 h 2528139"/>
              <a:gd name="connsiteX200" fmla="*/ 47583 w 1519334"/>
              <a:gd name="connsiteY200" fmla="*/ 936079 h 2528139"/>
              <a:gd name="connsiteX201" fmla="*/ 101037 w 1519334"/>
              <a:gd name="connsiteY201" fmla="*/ 985735 h 2528139"/>
              <a:gd name="connsiteX202" fmla="*/ 241194 w 1519334"/>
              <a:gd name="connsiteY202" fmla="*/ 1159885 h 2528139"/>
              <a:gd name="connsiteX203" fmla="*/ 244765 w 1519334"/>
              <a:gd name="connsiteY203" fmla="*/ 1165879 h 2528139"/>
              <a:gd name="connsiteX204" fmla="*/ 244765 w 1519334"/>
              <a:gd name="connsiteY204" fmla="*/ 1184065 h 2528139"/>
              <a:gd name="connsiteX205" fmla="*/ 178941 w 1519334"/>
              <a:gd name="connsiteY205" fmla="*/ 1116894 h 2528139"/>
              <a:gd name="connsiteX206" fmla="*/ 103863 w 1519334"/>
              <a:gd name="connsiteY206" fmla="*/ 1023106 h 2528139"/>
              <a:gd name="connsiteX207" fmla="*/ 43438 w 1519334"/>
              <a:gd name="connsiteY207" fmla="*/ 874506 h 2528139"/>
              <a:gd name="connsiteX208" fmla="*/ 74870 w 1519334"/>
              <a:gd name="connsiteY208" fmla="*/ 800063 h 2528139"/>
              <a:gd name="connsiteX209" fmla="*/ 199423 w 1519334"/>
              <a:gd name="connsiteY209" fmla="*/ 597028 h 2528139"/>
              <a:gd name="connsiteX210" fmla="*/ 217661 w 1519334"/>
              <a:gd name="connsiteY210" fmla="*/ 575372 h 2528139"/>
              <a:gd name="connsiteX211" fmla="*/ 183609 w 1519334"/>
              <a:gd name="connsiteY211" fmla="*/ 657678 h 2528139"/>
              <a:gd name="connsiteX212" fmla="*/ 143637 w 1519334"/>
              <a:gd name="connsiteY212" fmla="*/ 731334 h 2528139"/>
              <a:gd name="connsiteX213" fmla="*/ 98840 w 1519334"/>
              <a:gd name="connsiteY213" fmla="*/ 801553 h 2528139"/>
              <a:gd name="connsiteX214" fmla="*/ 94686 w 1519334"/>
              <a:gd name="connsiteY214" fmla="*/ 806741 h 2528139"/>
              <a:gd name="connsiteX215" fmla="*/ 92680 w 1519334"/>
              <a:gd name="connsiteY215" fmla="*/ 809844 h 2528139"/>
              <a:gd name="connsiteX216" fmla="*/ 42618 w 1519334"/>
              <a:gd name="connsiteY216" fmla="*/ 939889 h 2528139"/>
              <a:gd name="connsiteX217" fmla="*/ 90435 w 1519334"/>
              <a:gd name="connsiteY217" fmla="*/ 1003093 h 2528139"/>
              <a:gd name="connsiteX218" fmla="*/ 198222 w 1519334"/>
              <a:gd name="connsiteY218" fmla="*/ 1198935 h 2528139"/>
              <a:gd name="connsiteX219" fmla="*/ 216501 w 1519334"/>
              <a:gd name="connsiteY219" fmla="*/ 1247103 h 2528139"/>
              <a:gd name="connsiteX220" fmla="*/ 205786 w 1519334"/>
              <a:gd name="connsiteY220" fmla="*/ 1234381 h 2528139"/>
              <a:gd name="connsiteX221" fmla="*/ 81234 w 1519334"/>
              <a:gd name="connsiteY221" fmla="*/ 1031346 h 2528139"/>
              <a:gd name="connsiteX222" fmla="*/ 42019 w 1519334"/>
              <a:gd name="connsiteY222" fmla="*/ 907310 h 2528139"/>
              <a:gd name="connsiteX223" fmla="*/ 48838 w 1519334"/>
              <a:gd name="connsiteY223" fmla="*/ 905211 h 2528139"/>
              <a:gd name="connsiteX224" fmla="*/ 65554 w 1519334"/>
              <a:gd name="connsiteY224" fmla="*/ 907296 h 2528139"/>
              <a:gd name="connsiteX225" fmla="*/ 48772 w 1519334"/>
              <a:gd name="connsiteY225" fmla="*/ 909388 h 2528139"/>
              <a:gd name="connsiteX226" fmla="*/ 41640 w 1519334"/>
              <a:gd name="connsiteY226" fmla="*/ 904313 h 2528139"/>
              <a:gd name="connsiteX227" fmla="*/ 48428 w 1519334"/>
              <a:gd name="connsiteY227" fmla="*/ 900839 h 2528139"/>
              <a:gd name="connsiteX228" fmla="*/ 65910 w 1519334"/>
              <a:gd name="connsiteY228" fmla="*/ 899956 h 2528139"/>
              <a:gd name="connsiteX229" fmla="*/ 48838 w 1519334"/>
              <a:gd name="connsiteY229" fmla="*/ 905211 h 2528139"/>
              <a:gd name="connsiteX230" fmla="*/ 41594 w 1519334"/>
              <a:gd name="connsiteY230" fmla="*/ 910284 h 2528139"/>
              <a:gd name="connsiteX231" fmla="*/ 48772 w 1519334"/>
              <a:gd name="connsiteY231" fmla="*/ 909388 h 2528139"/>
              <a:gd name="connsiteX232" fmla="*/ 62356 w 1519334"/>
              <a:gd name="connsiteY232" fmla="*/ 913570 h 2528139"/>
              <a:gd name="connsiteX233" fmla="*/ 46444 w 1519334"/>
              <a:gd name="connsiteY233" fmla="*/ 912766 h 2528139"/>
              <a:gd name="connsiteX234" fmla="*/ 39811 w 1519334"/>
              <a:gd name="connsiteY234" fmla="*/ 901274 h 2528139"/>
              <a:gd name="connsiteX235" fmla="*/ 44274 w 1519334"/>
              <a:gd name="connsiteY235" fmla="*/ 897898 h 2528139"/>
              <a:gd name="connsiteX236" fmla="*/ 62495 w 1519334"/>
              <a:gd name="connsiteY236" fmla="*/ 893637 h 2528139"/>
              <a:gd name="connsiteX237" fmla="*/ 48428 w 1519334"/>
              <a:gd name="connsiteY237" fmla="*/ 900839 h 2528139"/>
              <a:gd name="connsiteX238" fmla="*/ 38363 w 1519334"/>
              <a:gd name="connsiteY238" fmla="*/ 899279 h 2528139"/>
              <a:gd name="connsiteX239" fmla="*/ 43247 w 1519334"/>
              <a:gd name="connsiteY239" fmla="*/ 894021 h 2528139"/>
              <a:gd name="connsiteX240" fmla="*/ 57399 w 1519334"/>
              <a:gd name="connsiteY240" fmla="*/ 887968 h 2528139"/>
              <a:gd name="connsiteX241" fmla="*/ 44274 w 1519334"/>
              <a:gd name="connsiteY241" fmla="*/ 897898 h 2528139"/>
              <a:gd name="connsiteX242" fmla="*/ 38222 w 1519334"/>
              <a:gd name="connsiteY242" fmla="*/ 868194 h 2528139"/>
              <a:gd name="connsiteX243" fmla="*/ 55306 w 1519334"/>
              <a:gd name="connsiteY243" fmla="*/ 793545 h 2528139"/>
              <a:gd name="connsiteX244" fmla="*/ 142710 w 1519334"/>
              <a:gd name="connsiteY244" fmla="*/ 571967 h 2528139"/>
              <a:gd name="connsiteX245" fmla="*/ 153948 w 1519334"/>
              <a:gd name="connsiteY245" fmla="*/ 552582 h 2528139"/>
              <a:gd name="connsiteX246" fmla="*/ 150758 w 1519334"/>
              <a:gd name="connsiteY246" fmla="*/ 570693 h 2528139"/>
              <a:gd name="connsiteX247" fmla="*/ 75618 w 1519334"/>
              <a:gd name="connsiteY247" fmla="*/ 795144 h 2528139"/>
              <a:gd name="connsiteX248" fmla="*/ 38132 w 1519334"/>
              <a:gd name="connsiteY248" fmla="*/ 915456 h 2528139"/>
              <a:gd name="connsiteX249" fmla="*/ 43915 w 1519334"/>
              <a:gd name="connsiteY249" fmla="*/ 916780 h 2528139"/>
              <a:gd name="connsiteX250" fmla="*/ 56648 w 1519334"/>
              <a:gd name="connsiteY250" fmla="*/ 926413 h 2528139"/>
              <a:gd name="connsiteX251" fmla="*/ 42929 w 1519334"/>
              <a:gd name="connsiteY251" fmla="*/ 920620 h 2528139"/>
              <a:gd name="connsiteX252" fmla="*/ 38050 w 1519334"/>
              <a:gd name="connsiteY252" fmla="*/ 912343 h 2528139"/>
              <a:gd name="connsiteX253" fmla="*/ 46444 w 1519334"/>
              <a:gd name="connsiteY253" fmla="*/ 912766 h 2528139"/>
              <a:gd name="connsiteX254" fmla="*/ 62666 w 1519334"/>
              <a:gd name="connsiteY254" fmla="*/ 921072 h 2528139"/>
              <a:gd name="connsiteX255" fmla="*/ 43915 w 1519334"/>
              <a:gd name="connsiteY255" fmla="*/ 916780 h 2528139"/>
              <a:gd name="connsiteX256" fmla="*/ 36991 w 1519334"/>
              <a:gd name="connsiteY256" fmla="*/ 944895 h 2528139"/>
              <a:gd name="connsiteX257" fmla="*/ 66440 w 1519334"/>
              <a:gd name="connsiteY257" fmla="*/ 1002421 h 2528139"/>
              <a:gd name="connsiteX258" fmla="*/ 138583 w 1519334"/>
              <a:gd name="connsiteY258" fmla="*/ 1214005 h 2528139"/>
              <a:gd name="connsiteX259" fmla="*/ 148215 w 1519334"/>
              <a:gd name="connsiteY259" fmla="*/ 1264595 h 2528139"/>
              <a:gd name="connsiteX260" fmla="*/ 145961 w 1519334"/>
              <a:gd name="connsiteY260" fmla="*/ 1260707 h 2528139"/>
              <a:gd name="connsiteX261" fmla="*/ 58557 w 1519334"/>
              <a:gd name="connsiteY261" fmla="*/ 1039128 h 2528139"/>
              <a:gd name="connsiteX262" fmla="*/ 36327 w 1519334"/>
              <a:gd name="connsiteY262" fmla="*/ 896981 h 2528139"/>
              <a:gd name="connsiteX263" fmla="*/ 39386 w 1519334"/>
              <a:gd name="connsiteY263" fmla="*/ 892252 h 2528139"/>
              <a:gd name="connsiteX264" fmla="*/ 52777 w 1519334"/>
              <a:gd name="connsiteY264" fmla="*/ 883762 h 2528139"/>
              <a:gd name="connsiteX265" fmla="*/ 43247 w 1519334"/>
              <a:gd name="connsiteY265" fmla="*/ 894021 h 2528139"/>
              <a:gd name="connsiteX266" fmla="*/ 36055 w 1519334"/>
              <a:gd name="connsiteY266" fmla="*/ 917718 h 2528139"/>
              <a:gd name="connsiteX267" fmla="*/ 42929 w 1519334"/>
              <a:gd name="connsiteY267" fmla="*/ 920620 h 2528139"/>
              <a:gd name="connsiteX268" fmla="*/ 53191 w 1519334"/>
              <a:gd name="connsiteY268" fmla="*/ 931667 h 2528139"/>
              <a:gd name="connsiteX269" fmla="*/ 38647 w 1519334"/>
              <a:gd name="connsiteY269" fmla="*/ 922261 h 2528139"/>
              <a:gd name="connsiteX270" fmla="*/ 37368 w 1519334"/>
              <a:gd name="connsiteY270" fmla="*/ 920284 h 2528139"/>
              <a:gd name="connsiteX271" fmla="*/ 35786 w 1519334"/>
              <a:gd name="connsiteY271" fmla="*/ 907310 h 2528139"/>
              <a:gd name="connsiteX272" fmla="*/ 38127 w 1519334"/>
              <a:gd name="connsiteY272" fmla="*/ 906112 h 2528139"/>
              <a:gd name="connsiteX273" fmla="*/ 42019 w 1519334"/>
              <a:gd name="connsiteY273" fmla="*/ 907310 h 2528139"/>
              <a:gd name="connsiteX274" fmla="*/ 38126 w 1519334"/>
              <a:gd name="connsiteY274" fmla="*/ 908508 h 2528139"/>
              <a:gd name="connsiteX275" fmla="*/ 34868 w 1519334"/>
              <a:gd name="connsiteY275" fmla="*/ 894803 h 2528139"/>
              <a:gd name="connsiteX276" fmla="*/ 37720 w 1519334"/>
              <a:gd name="connsiteY276" fmla="*/ 888048 h 2528139"/>
              <a:gd name="connsiteX277" fmla="*/ 48599 w 1519334"/>
              <a:gd name="connsiteY277" fmla="*/ 878006 h 2528139"/>
              <a:gd name="connsiteX278" fmla="*/ 39386 w 1519334"/>
              <a:gd name="connsiteY278" fmla="*/ 892252 h 2528139"/>
              <a:gd name="connsiteX279" fmla="*/ 37434 w 1519334"/>
              <a:gd name="connsiteY279" fmla="*/ 893489 h 2528139"/>
              <a:gd name="connsiteX280" fmla="*/ 34779 w 1519334"/>
              <a:gd name="connsiteY280" fmla="*/ 905081 h 2528139"/>
              <a:gd name="connsiteX281" fmla="*/ 36621 w 1519334"/>
              <a:gd name="connsiteY281" fmla="*/ 903688 h 2528139"/>
              <a:gd name="connsiteX282" fmla="*/ 41640 w 1519334"/>
              <a:gd name="connsiteY282" fmla="*/ 904313 h 2528139"/>
              <a:gd name="connsiteX283" fmla="*/ 38127 w 1519334"/>
              <a:gd name="connsiteY283" fmla="*/ 906112 h 2528139"/>
              <a:gd name="connsiteX284" fmla="*/ 34778 w 1519334"/>
              <a:gd name="connsiteY284" fmla="*/ 909539 h 2528139"/>
              <a:gd name="connsiteX285" fmla="*/ 38126 w 1519334"/>
              <a:gd name="connsiteY285" fmla="*/ 908508 h 2528139"/>
              <a:gd name="connsiteX286" fmla="*/ 41594 w 1519334"/>
              <a:gd name="connsiteY286" fmla="*/ 910284 h 2528139"/>
              <a:gd name="connsiteX287" fmla="*/ 36292 w 1519334"/>
              <a:gd name="connsiteY287" fmla="*/ 910944 h 2528139"/>
              <a:gd name="connsiteX288" fmla="*/ 34512 w 1519334"/>
              <a:gd name="connsiteY288" fmla="*/ 903425 h 2528139"/>
              <a:gd name="connsiteX289" fmla="*/ 36348 w 1519334"/>
              <a:gd name="connsiteY289" fmla="*/ 901449 h 2528139"/>
              <a:gd name="connsiteX290" fmla="*/ 39811 w 1519334"/>
              <a:gd name="connsiteY290" fmla="*/ 901274 h 2528139"/>
              <a:gd name="connsiteX291" fmla="*/ 36621 w 1519334"/>
              <a:gd name="connsiteY291" fmla="*/ 903688 h 2528139"/>
              <a:gd name="connsiteX292" fmla="*/ 34185 w 1519334"/>
              <a:gd name="connsiteY292" fmla="*/ 911208 h 2528139"/>
              <a:gd name="connsiteX293" fmla="*/ 36292 w 1519334"/>
              <a:gd name="connsiteY293" fmla="*/ 910944 h 2528139"/>
              <a:gd name="connsiteX294" fmla="*/ 36686 w 1519334"/>
              <a:gd name="connsiteY294" fmla="*/ 911311 h 2528139"/>
              <a:gd name="connsiteX295" fmla="*/ 38050 w 1519334"/>
              <a:gd name="connsiteY295" fmla="*/ 912343 h 2528139"/>
              <a:gd name="connsiteX296" fmla="*/ 35101 w 1519334"/>
              <a:gd name="connsiteY296" fmla="*/ 912193 h 2528139"/>
              <a:gd name="connsiteX297" fmla="*/ 33872 w 1519334"/>
              <a:gd name="connsiteY297" fmla="*/ 919173 h 2528139"/>
              <a:gd name="connsiteX298" fmla="*/ 38647 w 1519334"/>
              <a:gd name="connsiteY298" fmla="*/ 922261 h 2528139"/>
              <a:gd name="connsiteX299" fmla="*/ 47583 w 1519334"/>
              <a:gd name="connsiteY299" fmla="*/ 936079 h 2528139"/>
              <a:gd name="connsiteX300" fmla="*/ 36768 w 1519334"/>
              <a:gd name="connsiteY300" fmla="*/ 926032 h 2528139"/>
              <a:gd name="connsiteX301" fmla="*/ 33341 w 1519334"/>
              <a:gd name="connsiteY301" fmla="*/ 901601 h 2528139"/>
              <a:gd name="connsiteX302" fmla="*/ 34421 w 1519334"/>
              <a:gd name="connsiteY302" fmla="*/ 899929 h 2528139"/>
              <a:gd name="connsiteX303" fmla="*/ 36915 w 1519334"/>
              <a:gd name="connsiteY303" fmla="*/ 899618 h 2528139"/>
              <a:gd name="connsiteX304" fmla="*/ 38363 w 1519334"/>
              <a:gd name="connsiteY304" fmla="*/ 899279 h 2528139"/>
              <a:gd name="connsiteX305" fmla="*/ 36348 w 1519334"/>
              <a:gd name="connsiteY305" fmla="*/ 901449 h 2528139"/>
              <a:gd name="connsiteX306" fmla="*/ 33177 w 1519334"/>
              <a:gd name="connsiteY306" fmla="*/ 912096 h 2528139"/>
              <a:gd name="connsiteX307" fmla="*/ 35101 w 1519334"/>
              <a:gd name="connsiteY307" fmla="*/ 912193 h 2528139"/>
              <a:gd name="connsiteX308" fmla="*/ 38132 w 1519334"/>
              <a:gd name="connsiteY308" fmla="*/ 915456 h 2528139"/>
              <a:gd name="connsiteX309" fmla="*/ 34468 w 1519334"/>
              <a:gd name="connsiteY309" fmla="*/ 914617 h 2528139"/>
              <a:gd name="connsiteX310" fmla="*/ 32609 w 1519334"/>
              <a:gd name="connsiteY310" fmla="*/ 900155 h 2528139"/>
              <a:gd name="connsiteX311" fmla="*/ 33556 w 1519334"/>
              <a:gd name="connsiteY311" fmla="*/ 897911 h 2528139"/>
              <a:gd name="connsiteX312" fmla="*/ 35690 w 1519334"/>
              <a:gd name="connsiteY312" fmla="*/ 897254 h 2528139"/>
              <a:gd name="connsiteX313" fmla="*/ 36327 w 1519334"/>
              <a:gd name="connsiteY313" fmla="*/ 896981 h 2528139"/>
              <a:gd name="connsiteX314" fmla="*/ 34421 w 1519334"/>
              <a:gd name="connsiteY314" fmla="*/ 899929 h 2528139"/>
              <a:gd name="connsiteX315" fmla="*/ 32595 w 1519334"/>
              <a:gd name="connsiteY315" fmla="*/ 892779 h 2528139"/>
              <a:gd name="connsiteX316" fmla="*/ 33915 w 1519334"/>
              <a:gd name="connsiteY316" fmla="*/ 887012 h 2528139"/>
              <a:gd name="connsiteX317" fmla="*/ 43438 w 1519334"/>
              <a:gd name="connsiteY317" fmla="*/ 874506 h 2528139"/>
              <a:gd name="connsiteX318" fmla="*/ 37720 w 1519334"/>
              <a:gd name="connsiteY318" fmla="*/ 888048 h 2528139"/>
              <a:gd name="connsiteX319" fmla="*/ 32477 w 1519334"/>
              <a:gd name="connsiteY319" fmla="*/ 905616 h 2528139"/>
              <a:gd name="connsiteX320" fmla="*/ 33375 w 1519334"/>
              <a:gd name="connsiteY320" fmla="*/ 904649 h 2528139"/>
              <a:gd name="connsiteX321" fmla="*/ 34779 w 1519334"/>
              <a:gd name="connsiteY321" fmla="*/ 905081 h 2528139"/>
              <a:gd name="connsiteX322" fmla="*/ 33428 w 1519334"/>
              <a:gd name="connsiteY322" fmla="*/ 906103 h 2528139"/>
              <a:gd name="connsiteX323" fmla="*/ 32264 w 1519334"/>
              <a:gd name="connsiteY323" fmla="*/ 910312 h 2528139"/>
              <a:gd name="connsiteX324" fmla="*/ 33111 w 1519334"/>
              <a:gd name="connsiteY324" fmla="*/ 910051 h 2528139"/>
              <a:gd name="connsiteX325" fmla="*/ 34185 w 1519334"/>
              <a:gd name="connsiteY325" fmla="*/ 911208 h 2528139"/>
              <a:gd name="connsiteX326" fmla="*/ 32810 w 1519334"/>
              <a:gd name="connsiteY326" fmla="*/ 911380 h 2528139"/>
              <a:gd name="connsiteX327" fmla="*/ 32248 w 1519334"/>
              <a:gd name="connsiteY327" fmla="*/ 909122 h 2528139"/>
              <a:gd name="connsiteX328" fmla="*/ 33590 w 1519334"/>
              <a:gd name="connsiteY328" fmla="*/ 908435 h 2528139"/>
              <a:gd name="connsiteX329" fmla="*/ 34778 w 1519334"/>
              <a:gd name="connsiteY329" fmla="*/ 909539 h 2528139"/>
              <a:gd name="connsiteX330" fmla="*/ 33111 w 1519334"/>
              <a:gd name="connsiteY330" fmla="*/ 910051 h 2528139"/>
              <a:gd name="connsiteX331" fmla="*/ 32239 w 1519334"/>
              <a:gd name="connsiteY331" fmla="*/ 914107 h 2528139"/>
              <a:gd name="connsiteX332" fmla="*/ 34468 w 1519334"/>
              <a:gd name="connsiteY332" fmla="*/ 914617 h 2528139"/>
              <a:gd name="connsiteX333" fmla="*/ 36055 w 1519334"/>
              <a:gd name="connsiteY333" fmla="*/ 917718 h 2528139"/>
              <a:gd name="connsiteX334" fmla="*/ 32947 w 1519334"/>
              <a:gd name="connsiteY334" fmla="*/ 916405 h 2528139"/>
              <a:gd name="connsiteX335" fmla="*/ 32133 w 1519334"/>
              <a:gd name="connsiteY335" fmla="*/ 907082 h 2528139"/>
              <a:gd name="connsiteX336" fmla="*/ 33428 w 1519334"/>
              <a:gd name="connsiteY336" fmla="*/ 906103 h 2528139"/>
              <a:gd name="connsiteX337" fmla="*/ 35786 w 1519334"/>
              <a:gd name="connsiteY337" fmla="*/ 907310 h 2528139"/>
              <a:gd name="connsiteX338" fmla="*/ 33590 w 1519334"/>
              <a:gd name="connsiteY338" fmla="*/ 908435 h 2528139"/>
              <a:gd name="connsiteX339" fmla="*/ 31702 w 1519334"/>
              <a:gd name="connsiteY339" fmla="*/ 904134 h 2528139"/>
              <a:gd name="connsiteX340" fmla="*/ 32336 w 1519334"/>
              <a:gd name="connsiteY340" fmla="*/ 903153 h 2528139"/>
              <a:gd name="connsiteX341" fmla="*/ 34512 w 1519334"/>
              <a:gd name="connsiteY341" fmla="*/ 903425 h 2528139"/>
              <a:gd name="connsiteX342" fmla="*/ 33375 w 1519334"/>
              <a:gd name="connsiteY342" fmla="*/ 904649 h 2528139"/>
              <a:gd name="connsiteX343" fmla="*/ 31569 w 1519334"/>
              <a:gd name="connsiteY343" fmla="*/ 921203 h 2528139"/>
              <a:gd name="connsiteX344" fmla="*/ 36768 w 1519334"/>
              <a:gd name="connsiteY344" fmla="*/ 926032 h 2528139"/>
              <a:gd name="connsiteX345" fmla="*/ 42618 w 1519334"/>
              <a:gd name="connsiteY345" fmla="*/ 939889 h 2528139"/>
              <a:gd name="connsiteX346" fmla="*/ 32908 w 1519334"/>
              <a:gd name="connsiteY346" fmla="*/ 927053 h 2528139"/>
              <a:gd name="connsiteX347" fmla="*/ 31452 w 1519334"/>
              <a:gd name="connsiteY347" fmla="*/ 911549 h 2528139"/>
              <a:gd name="connsiteX348" fmla="*/ 32810 w 1519334"/>
              <a:gd name="connsiteY348" fmla="*/ 911380 h 2528139"/>
              <a:gd name="connsiteX349" fmla="*/ 33177 w 1519334"/>
              <a:gd name="connsiteY349" fmla="*/ 912096 h 2528139"/>
              <a:gd name="connsiteX350" fmla="*/ 31596 w 1519334"/>
              <a:gd name="connsiteY350" fmla="*/ 912016 h 2528139"/>
              <a:gd name="connsiteX351" fmla="*/ 31392 w 1519334"/>
              <a:gd name="connsiteY351" fmla="*/ 903035 h 2528139"/>
              <a:gd name="connsiteX352" fmla="*/ 31969 w 1519334"/>
              <a:gd name="connsiteY352" fmla="*/ 901670 h 2528139"/>
              <a:gd name="connsiteX353" fmla="*/ 33341 w 1519334"/>
              <a:gd name="connsiteY353" fmla="*/ 901601 h 2528139"/>
              <a:gd name="connsiteX354" fmla="*/ 32336 w 1519334"/>
              <a:gd name="connsiteY354" fmla="*/ 903153 h 2528139"/>
              <a:gd name="connsiteX355" fmla="*/ 31259 w 1519334"/>
              <a:gd name="connsiteY355" fmla="*/ 898618 h 2528139"/>
              <a:gd name="connsiteX356" fmla="*/ 31769 w 1519334"/>
              <a:gd name="connsiteY356" fmla="*/ 896390 h 2528139"/>
              <a:gd name="connsiteX357" fmla="*/ 34868 w 1519334"/>
              <a:gd name="connsiteY357" fmla="*/ 894803 h 2528139"/>
              <a:gd name="connsiteX358" fmla="*/ 33556 w 1519334"/>
              <a:gd name="connsiteY358" fmla="*/ 897911 h 2528139"/>
              <a:gd name="connsiteX359" fmla="*/ 31035 w 1519334"/>
              <a:gd name="connsiteY359" fmla="*/ 907913 h 2528139"/>
              <a:gd name="connsiteX360" fmla="*/ 31131 w 1519334"/>
              <a:gd name="connsiteY360" fmla="*/ 907841 h 2528139"/>
              <a:gd name="connsiteX361" fmla="*/ 31452 w 1519334"/>
              <a:gd name="connsiteY361" fmla="*/ 908266 h 2528139"/>
              <a:gd name="connsiteX362" fmla="*/ 32248 w 1519334"/>
              <a:gd name="connsiteY362" fmla="*/ 909122 h 2528139"/>
              <a:gd name="connsiteX363" fmla="*/ 31778 w 1519334"/>
              <a:gd name="connsiteY363" fmla="*/ 909363 h 2528139"/>
              <a:gd name="connsiteX364" fmla="*/ 30915 w 1519334"/>
              <a:gd name="connsiteY364" fmla="*/ 909804 h 2528139"/>
              <a:gd name="connsiteX365" fmla="*/ 31778 w 1519334"/>
              <a:gd name="connsiteY365" fmla="*/ 909363 h 2528139"/>
              <a:gd name="connsiteX366" fmla="*/ 32264 w 1519334"/>
              <a:gd name="connsiteY366" fmla="*/ 910312 h 2528139"/>
              <a:gd name="connsiteX367" fmla="*/ 31175 w 1519334"/>
              <a:gd name="connsiteY367" fmla="*/ 910648 h 2528139"/>
              <a:gd name="connsiteX368" fmla="*/ 30901 w 1519334"/>
              <a:gd name="connsiteY368" fmla="*/ 948755 h 2528139"/>
              <a:gd name="connsiteX369" fmla="*/ 50430 w 1519334"/>
              <a:gd name="connsiteY369" fmla="*/ 1012199 h 2528139"/>
              <a:gd name="connsiteX370" fmla="*/ 84735 w 1519334"/>
              <a:gd name="connsiteY370" fmla="*/ 1233096 h 2528139"/>
              <a:gd name="connsiteX371" fmla="*/ 85235 w 1519334"/>
              <a:gd name="connsiteY371" fmla="*/ 1269848 h 2528139"/>
              <a:gd name="connsiteX372" fmla="*/ 82560 w 1519334"/>
              <a:gd name="connsiteY372" fmla="*/ 1262536 h 2528139"/>
              <a:gd name="connsiteX373" fmla="*/ 34960 w 1519334"/>
              <a:gd name="connsiteY373" fmla="*/ 1029147 h 2528139"/>
              <a:gd name="connsiteX374" fmla="*/ 30807 w 1519334"/>
              <a:gd name="connsiteY374" fmla="*/ 907413 h 2528139"/>
              <a:gd name="connsiteX375" fmla="*/ 31587 w 1519334"/>
              <a:gd name="connsiteY375" fmla="*/ 906574 h 2528139"/>
              <a:gd name="connsiteX376" fmla="*/ 32133 w 1519334"/>
              <a:gd name="connsiteY376" fmla="*/ 907082 h 2528139"/>
              <a:gd name="connsiteX377" fmla="*/ 31131 w 1519334"/>
              <a:gd name="connsiteY377" fmla="*/ 907841 h 2528139"/>
              <a:gd name="connsiteX378" fmla="*/ 30722 w 1519334"/>
              <a:gd name="connsiteY378" fmla="*/ 868502 h 2528139"/>
              <a:gd name="connsiteX379" fmla="*/ 34961 w 1519334"/>
              <a:gd name="connsiteY379" fmla="*/ 784557 h 2528139"/>
              <a:gd name="connsiteX380" fmla="*/ 82560 w 1519334"/>
              <a:gd name="connsiteY380" fmla="*/ 551167 h 2528139"/>
              <a:gd name="connsiteX381" fmla="*/ 91783 w 1519334"/>
              <a:gd name="connsiteY381" fmla="*/ 525965 h 2528139"/>
              <a:gd name="connsiteX382" fmla="*/ 91758 w 1519334"/>
              <a:gd name="connsiteY382" fmla="*/ 550906 h 2528139"/>
              <a:gd name="connsiteX383" fmla="*/ 56793 w 1519334"/>
              <a:gd name="connsiteY383" fmla="*/ 783803 h 2528139"/>
              <a:gd name="connsiteX384" fmla="*/ 30721 w 1519334"/>
              <a:gd name="connsiteY384" fmla="*/ 907300 h 2528139"/>
              <a:gd name="connsiteX385" fmla="*/ 30807 w 1519334"/>
              <a:gd name="connsiteY385" fmla="*/ 907413 h 2528139"/>
              <a:gd name="connsiteX386" fmla="*/ 30789 w 1519334"/>
              <a:gd name="connsiteY386" fmla="*/ 907432 h 2528139"/>
              <a:gd name="connsiteX387" fmla="*/ 30703 w 1519334"/>
              <a:gd name="connsiteY387" fmla="*/ 915458 h 2528139"/>
              <a:gd name="connsiteX388" fmla="*/ 32947 w 1519334"/>
              <a:gd name="connsiteY388" fmla="*/ 916405 h 2528139"/>
              <a:gd name="connsiteX389" fmla="*/ 33604 w 1519334"/>
              <a:gd name="connsiteY389" fmla="*/ 918538 h 2528139"/>
              <a:gd name="connsiteX390" fmla="*/ 33872 w 1519334"/>
              <a:gd name="connsiteY390" fmla="*/ 919173 h 2528139"/>
              <a:gd name="connsiteX391" fmla="*/ 30928 w 1519334"/>
              <a:gd name="connsiteY391" fmla="*/ 917270 h 2528139"/>
              <a:gd name="connsiteX392" fmla="*/ 30689 w 1519334"/>
              <a:gd name="connsiteY392" fmla="*/ 904701 h 2528139"/>
              <a:gd name="connsiteX393" fmla="*/ 31018 w 1519334"/>
              <a:gd name="connsiteY393" fmla="*/ 903923 h 2528139"/>
              <a:gd name="connsiteX394" fmla="*/ 31702 w 1519334"/>
              <a:gd name="connsiteY394" fmla="*/ 904134 h 2528139"/>
              <a:gd name="connsiteX395" fmla="*/ 31175 w 1519334"/>
              <a:gd name="connsiteY395" fmla="*/ 904950 h 2528139"/>
              <a:gd name="connsiteX396" fmla="*/ 30673 w 1519334"/>
              <a:gd name="connsiteY396" fmla="*/ 905725 h 2528139"/>
              <a:gd name="connsiteX397" fmla="*/ 31175 w 1519334"/>
              <a:gd name="connsiteY397" fmla="*/ 904950 h 2528139"/>
              <a:gd name="connsiteX398" fmla="*/ 32477 w 1519334"/>
              <a:gd name="connsiteY398" fmla="*/ 905616 h 2528139"/>
              <a:gd name="connsiteX399" fmla="*/ 31587 w 1519334"/>
              <a:gd name="connsiteY399" fmla="*/ 906574 h 2528139"/>
              <a:gd name="connsiteX400" fmla="*/ 30544 w 1519334"/>
              <a:gd name="connsiteY400" fmla="*/ 901741 h 2528139"/>
              <a:gd name="connsiteX401" fmla="*/ 30857 w 1519334"/>
              <a:gd name="connsiteY401" fmla="*/ 900373 h 2528139"/>
              <a:gd name="connsiteX402" fmla="*/ 32609 w 1519334"/>
              <a:gd name="connsiteY402" fmla="*/ 900155 h 2528139"/>
              <a:gd name="connsiteX403" fmla="*/ 31969 w 1519334"/>
              <a:gd name="connsiteY403" fmla="*/ 901670 h 2528139"/>
              <a:gd name="connsiteX404" fmla="*/ 30335 w 1519334"/>
              <a:gd name="connsiteY404" fmla="*/ 907922 h 2528139"/>
              <a:gd name="connsiteX405" fmla="*/ 30789 w 1519334"/>
              <a:gd name="connsiteY405" fmla="*/ 907432 h 2528139"/>
              <a:gd name="connsiteX406" fmla="*/ 31035 w 1519334"/>
              <a:gd name="connsiteY406" fmla="*/ 907913 h 2528139"/>
              <a:gd name="connsiteX407" fmla="*/ 30465 w 1519334"/>
              <a:gd name="connsiteY407" fmla="*/ 908344 h 2528139"/>
              <a:gd name="connsiteX408" fmla="*/ 30265 w 1519334"/>
              <a:gd name="connsiteY408" fmla="*/ 911949 h 2528139"/>
              <a:gd name="connsiteX409" fmla="*/ 31596 w 1519334"/>
              <a:gd name="connsiteY409" fmla="*/ 912016 h 2528139"/>
              <a:gd name="connsiteX410" fmla="*/ 32239 w 1519334"/>
              <a:gd name="connsiteY410" fmla="*/ 914107 h 2528139"/>
              <a:gd name="connsiteX411" fmla="*/ 30484 w 1519334"/>
              <a:gd name="connsiteY411" fmla="*/ 913706 h 2528139"/>
              <a:gd name="connsiteX412" fmla="*/ 30146 w 1519334"/>
              <a:gd name="connsiteY412" fmla="*/ 906540 h 2528139"/>
              <a:gd name="connsiteX413" fmla="*/ 30250 w 1519334"/>
              <a:gd name="connsiteY413" fmla="*/ 906379 h 2528139"/>
              <a:gd name="connsiteX414" fmla="*/ 30721 w 1519334"/>
              <a:gd name="connsiteY414" fmla="*/ 907300 h 2528139"/>
              <a:gd name="connsiteX415" fmla="*/ 30142 w 1519334"/>
              <a:gd name="connsiteY415" fmla="*/ 910965 h 2528139"/>
              <a:gd name="connsiteX416" fmla="*/ 31175 w 1519334"/>
              <a:gd name="connsiteY416" fmla="*/ 910648 h 2528139"/>
              <a:gd name="connsiteX417" fmla="*/ 31452 w 1519334"/>
              <a:gd name="connsiteY417" fmla="*/ 911549 h 2528139"/>
              <a:gd name="connsiteX418" fmla="*/ 30234 w 1519334"/>
              <a:gd name="connsiteY418" fmla="*/ 911701 h 2528139"/>
              <a:gd name="connsiteX419" fmla="*/ 30109 w 1519334"/>
              <a:gd name="connsiteY419" fmla="*/ 903644 h 2528139"/>
              <a:gd name="connsiteX420" fmla="*/ 30280 w 1519334"/>
              <a:gd name="connsiteY420" fmla="*/ 902896 h 2528139"/>
              <a:gd name="connsiteX421" fmla="*/ 31392 w 1519334"/>
              <a:gd name="connsiteY421" fmla="*/ 903035 h 2528139"/>
              <a:gd name="connsiteX422" fmla="*/ 31018 w 1519334"/>
              <a:gd name="connsiteY422" fmla="*/ 903923 h 2528139"/>
              <a:gd name="connsiteX423" fmla="*/ 30102 w 1519334"/>
              <a:gd name="connsiteY423" fmla="*/ 906091 h 2528139"/>
              <a:gd name="connsiteX424" fmla="*/ 30374 w 1519334"/>
              <a:gd name="connsiteY424" fmla="*/ 905447 h 2528139"/>
              <a:gd name="connsiteX425" fmla="*/ 30673 w 1519334"/>
              <a:gd name="connsiteY425" fmla="*/ 905725 h 2528139"/>
              <a:gd name="connsiteX426" fmla="*/ 30250 w 1519334"/>
              <a:gd name="connsiteY426" fmla="*/ 906379 h 2528139"/>
              <a:gd name="connsiteX427" fmla="*/ 29912 w 1519334"/>
              <a:gd name="connsiteY427" fmla="*/ 906543 h 2528139"/>
              <a:gd name="connsiteX428" fmla="*/ 29997 w 1519334"/>
              <a:gd name="connsiteY428" fmla="*/ 906341 h 2528139"/>
              <a:gd name="connsiteX429" fmla="*/ 30146 w 1519334"/>
              <a:gd name="connsiteY429" fmla="*/ 906540 h 2528139"/>
              <a:gd name="connsiteX430" fmla="*/ 29986 w 1519334"/>
              <a:gd name="connsiteY430" fmla="*/ 906787 h 2528139"/>
              <a:gd name="connsiteX431" fmla="*/ 29872 w 1519334"/>
              <a:gd name="connsiteY431" fmla="*/ 908794 h 2528139"/>
              <a:gd name="connsiteX432" fmla="*/ 30465 w 1519334"/>
              <a:gd name="connsiteY432" fmla="*/ 908344 h 2528139"/>
              <a:gd name="connsiteX433" fmla="*/ 30915 w 1519334"/>
              <a:gd name="connsiteY433" fmla="*/ 909804 h 2528139"/>
              <a:gd name="connsiteX434" fmla="*/ 30053 w 1519334"/>
              <a:gd name="connsiteY434" fmla="*/ 910245 h 2528139"/>
              <a:gd name="connsiteX435" fmla="*/ 29815 w 1519334"/>
              <a:gd name="connsiteY435" fmla="*/ 904927 h 2528139"/>
              <a:gd name="connsiteX436" fmla="*/ 29953 w 1519334"/>
              <a:gd name="connsiteY436" fmla="*/ 904324 h 2528139"/>
              <a:gd name="connsiteX437" fmla="*/ 30689 w 1519334"/>
              <a:gd name="connsiteY437" fmla="*/ 904701 h 2528139"/>
              <a:gd name="connsiteX438" fmla="*/ 30374 w 1519334"/>
              <a:gd name="connsiteY438" fmla="*/ 905447 h 2528139"/>
              <a:gd name="connsiteX439" fmla="*/ 29680 w 1519334"/>
              <a:gd name="connsiteY439" fmla="*/ 907260 h 2528139"/>
              <a:gd name="connsiteX440" fmla="*/ 29986 w 1519334"/>
              <a:gd name="connsiteY440" fmla="*/ 906787 h 2528139"/>
              <a:gd name="connsiteX441" fmla="*/ 30335 w 1519334"/>
              <a:gd name="connsiteY441" fmla="*/ 907922 h 2528139"/>
              <a:gd name="connsiteX442" fmla="*/ 29830 w 1519334"/>
              <a:gd name="connsiteY442" fmla="*/ 908465 h 2528139"/>
              <a:gd name="connsiteX443" fmla="*/ 29644 w 1519334"/>
              <a:gd name="connsiteY443" fmla="*/ 905675 h 2528139"/>
              <a:gd name="connsiteX444" fmla="*/ 29720 w 1519334"/>
              <a:gd name="connsiteY444" fmla="*/ 905343 h 2528139"/>
              <a:gd name="connsiteX445" fmla="*/ 30102 w 1519334"/>
              <a:gd name="connsiteY445" fmla="*/ 906091 h 2528139"/>
              <a:gd name="connsiteX446" fmla="*/ 29997 w 1519334"/>
              <a:gd name="connsiteY446" fmla="*/ 906341 h 2528139"/>
              <a:gd name="connsiteX447" fmla="*/ 29748 w 1519334"/>
              <a:gd name="connsiteY447" fmla="*/ 906013 h 2528139"/>
              <a:gd name="connsiteX448" fmla="*/ 29583 w 1519334"/>
              <a:gd name="connsiteY448" fmla="*/ 922659 h 2528139"/>
              <a:gd name="connsiteX449" fmla="*/ 32908 w 1519334"/>
              <a:gd name="connsiteY449" fmla="*/ 927053 h 2528139"/>
              <a:gd name="connsiteX450" fmla="*/ 36991 w 1519334"/>
              <a:gd name="connsiteY450" fmla="*/ 944895 h 2528139"/>
              <a:gd name="connsiteX451" fmla="*/ 30018 w 1519334"/>
              <a:gd name="connsiteY451" fmla="*/ 931274 h 2528139"/>
              <a:gd name="connsiteX452" fmla="*/ 29539 w 1519334"/>
              <a:gd name="connsiteY452" fmla="*/ 906131 h 2528139"/>
              <a:gd name="connsiteX453" fmla="*/ 29609 w 1519334"/>
              <a:gd name="connsiteY453" fmla="*/ 905828 h 2528139"/>
              <a:gd name="connsiteX454" fmla="*/ 29748 w 1519334"/>
              <a:gd name="connsiteY454" fmla="*/ 906013 h 2528139"/>
              <a:gd name="connsiteX455" fmla="*/ 29912 w 1519334"/>
              <a:gd name="connsiteY455" fmla="*/ 906543 h 2528139"/>
              <a:gd name="connsiteX456" fmla="*/ 29664 w 1519334"/>
              <a:gd name="connsiteY456" fmla="*/ 907129 h 2528139"/>
              <a:gd name="connsiteX457" fmla="*/ 29494 w 1519334"/>
              <a:gd name="connsiteY457" fmla="*/ 892818 h 2528139"/>
              <a:gd name="connsiteX458" fmla="*/ 29918 w 1519334"/>
              <a:gd name="connsiteY458" fmla="*/ 884415 h 2528139"/>
              <a:gd name="connsiteX459" fmla="*/ 38222 w 1519334"/>
              <a:gd name="connsiteY459" fmla="*/ 868194 h 2528139"/>
              <a:gd name="connsiteX460" fmla="*/ 33915 w 1519334"/>
              <a:gd name="connsiteY460" fmla="*/ 887012 h 2528139"/>
              <a:gd name="connsiteX461" fmla="*/ 29474 w 1519334"/>
              <a:gd name="connsiteY461" fmla="*/ 907579 h 2528139"/>
              <a:gd name="connsiteX462" fmla="*/ 29664 w 1519334"/>
              <a:gd name="connsiteY462" fmla="*/ 907129 h 2528139"/>
              <a:gd name="connsiteX463" fmla="*/ 29680 w 1519334"/>
              <a:gd name="connsiteY463" fmla="*/ 907260 h 2528139"/>
              <a:gd name="connsiteX464" fmla="*/ 29373 w 1519334"/>
              <a:gd name="connsiteY464" fmla="*/ 904793 h 2528139"/>
              <a:gd name="connsiteX465" fmla="*/ 29644 w 1519334"/>
              <a:gd name="connsiteY465" fmla="*/ 905675 h 2528139"/>
              <a:gd name="connsiteX466" fmla="*/ 29609 w 1519334"/>
              <a:gd name="connsiteY466" fmla="*/ 905828 h 2528139"/>
              <a:gd name="connsiteX467" fmla="*/ 29480 w 1519334"/>
              <a:gd name="connsiteY467" fmla="*/ 905659 h 2528139"/>
              <a:gd name="connsiteX468" fmla="*/ 29334 w 1519334"/>
              <a:gd name="connsiteY468" fmla="*/ 904481 h 2528139"/>
              <a:gd name="connsiteX469" fmla="*/ 29815 w 1519334"/>
              <a:gd name="connsiteY469" fmla="*/ 904927 h 2528139"/>
              <a:gd name="connsiteX470" fmla="*/ 29720 w 1519334"/>
              <a:gd name="connsiteY470" fmla="*/ 905343 h 2528139"/>
              <a:gd name="connsiteX471" fmla="*/ 29351 w 1519334"/>
              <a:gd name="connsiteY471" fmla="*/ 904624 h 2528139"/>
              <a:gd name="connsiteX472" fmla="*/ 29273 w 1519334"/>
              <a:gd name="connsiteY472" fmla="*/ 904472 h 2528139"/>
              <a:gd name="connsiteX473" fmla="*/ 29351 w 1519334"/>
              <a:gd name="connsiteY473" fmla="*/ 904624 h 2528139"/>
              <a:gd name="connsiteX474" fmla="*/ 29373 w 1519334"/>
              <a:gd name="connsiteY474" fmla="*/ 904793 h 2528139"/>
              <a:gd name="connsiteX475" fmla="*/ 29256 w 1519334"/>
              <a:gd name="connsiteY475" fmla="*/ 916188 h 2528139"/>
              <a:gd name="connsiteX476" fmla="*/ 30928 w 1519334"/>
              <a:gd name="connsiteY476" fmla="*/ 917270 h 2528139"/>
              <a:gd name="connsiteX477" fmla="*/ 31239 w 1519334"/>
              <a:gd name="connsiteY477" fmla="*/ 919763 h 2528139"/>
              <a:gd name="connsiteX478" fmla="*/ 31569 w 1519334"/>
              <a:gd name="connsiteY478" fmla="*/ 921203 h 2528139"/>
              <a:gd name="connsiteX479" fmla="*/ 29408 w 1519334"/>
              <a:gd name="connsiteY479" fmla="*/ 919195 h 2528139"/>
              <a:gd name="connsiteX480" fmla="*/ 29249 w 1519334"/>
              <a:gd name="connsiteY480" fmla="*/ 897680 h 2528139"/>
              <a:gd name="connsiteX481" fmla="*/ 29344 w 1519334"/>
              <a:gd name="connsiteY481" fmla="*/ 895780 h 2528139"/>
              <a:gd name="connsiteX482" fmla="*/ 32595 w 1519334"/>
              <a:gd name="connsiteY482" fmla="*/ 892779 h 2528139"/>
              <a:gd name="connsiteX483" fmla="*/ 31769 w 1519334"/>
              <a:gd name="connsiteY483" fmla="*/ 896390 h 2528139"/>
              <a:gd name="connsiteX484" fmla="*/ 29228 w 1519334"/>
              <a:gd name="connsiteY484" fmla="*/ 904383 h 2528139"/>
              <a:gd name="connsiteX485" fmla="*/ 29253 w 1519334"/>
              <a:gd name="connsiteY485" fmla="*/ 904406 h 2528139"/>
              <a:gd name="connsiteX486" fmla="*/ 29273 w 1519334"/>
              <a:gd name="connsiteY486" fmla="*/ 904472 h 2528139"/>
              <a:gd name="connsiteX487" fmla="*/ 29181 w 1519334"/>
              <a:gd name="connsiteY487" fmla="*/ 903262 h 2528139"/>
              <a:gd name="connsiteX488" fmla="*/ 30022 w 1519334"/>
              <a:gd name="connsiteY488" fmla="*/ 903617 h 2528139"/>
              <a:gd name="connsiteX489" fmla="*/ 30109 w 1519334"/>
              <a:gd name="connsiteY489" fmla="*/ 903644 h 2528139"/>
              <a:gd name="connsiteX490" fmla="*/ 29953 w 1519334"/>
              <a:gd name="connsiteY490" fmla="*/ 904324 h 2528139"/>
              <a:gd name="connsiteX491" fmla="*/ 29271 w 1519334"/>
              <a:gd name="connsiteY491" fmla="*/ 903975 h 2528139"/>
              <a:gd name="connsiteX492" fmla="*/ 29115 w 1519334"/>
              <a:gd name="connsiteY492" fmla="*/ 913393 h 2528139"/>
              <a:gd name="connsiteX493" fmla="*/ 30484 w 1519334"/>
              <a:gd name="connsiteY493" fmla="*/ 913706 h 2528139"/>
              <a:gd name="connsiteX494" fmla="*/ 30703 w 1519334"/>
              <a:gd name="connsiteY494" fmla="*/ 915458 h 2528139"/>
              <a:gd name="connsiteX495" fmla="*/ 29187 w 1519334"/>
              <a:gd name="connsiteY495" fmla="*/ 914818 h 2528139"/>
              <a:gd name="connsiteX496" fmla="*/ 29101 w 1519334"/>
              <a:gd name="connsiteY496" fmla="*/ 900593 h 2528139"/>
              <a:gd name="connsiteX497" fmla="*/ 29168 w 1519334"/>
              <a:gd name="connsiteY497" fmla="*/ 899262 h 2528139"/>
              <a:gd name="connsiteX498" fmla="*/ 31259 w 1519334"/>
              <a:gd name="connsiteY498" fmla="*/ 898618 h 2528139"/>
              <a:gd name="connsiteX499" fmla="*/ 30857 w 1519334"/>
              <a:gd name="connsiteY499" fmla="*/ 900373 h 2528139"/>
              <a:gd name="connsiteX500" fmla="*/ 29092 w 1519334"/>
              <a:gd name="connsiteY500" fmla="*/ 903883 h 2528139"/>
              <a:gd name="connsiteX501" fmla="*/ 29271 w 1519334"/>
              <a:gd name="connsiteY501" fmla="*/ 903975 h 2528139"/>
              <a:gd name="connsiteX502" fmla="*/ 29334 w 1519334"/>
              <a:gd name="connsiteY502" fmla="*/ 904481 h 2528139"/>
              <a:gd name="connsiteX503" fmla="*/ 29253 w 1519334"/>
              <a:gd name="connsiteY503" fmla="*/ 904406 h 2528139"/>
              <a:gd name="connsiteX504" fmla="*/ 29038 w 1519334"/>
              <a:gd name="connsiteY504" fmla="*/ 911850 h 2528139"/>
              <a:gd name="connsiteX505" fmla="*/ 30234 w 1519334"/>
              <a:gd name="connsiteY505" fmla="*/ 911701 h 2528139"/>
              <a:gd name="connsiteX506" fmla="*/ 30265 w 1519334"/>
              <a:gd name="connsiteY506" fmla="*/ 911949 h 2528139"/>
              <a:gd name="connsiteX507" fmla="*/ 29040 w 1519334"/>
              <a:gd name="connsiteY507" fmla="*/ 911888 h 2528139"/>
              <a:gd name="connsiteX508" fmla="*/ 29028 w 1519334"/>
              <a:gd name="connsiteY508" fmla="*/ 902035 h 2528139"/>
              <a:gd name="connsiteX509" fmla="*/ 29039 w 1519334"/>
              <a:gd name="connsiteY509" fmla="*/ 901818 h 2528139"/>
              <a:gd name="connsiteX510" fmla="*/ 30544 w 1519334"/>
              <a:gd name="connsiteY510" fmla="*/ 901741 h 2528139"/>
              <a:gd name="connsiteX511" fmla="*/ 30280 w 1519334"/>
              <a:gd name="connsiteY511" fmla="*/ 902896 h 2528139"/>
              <a:gd name="connsiteX512" fmla="*/ 30061 w 1519334"/>
              <a:gd name="connsiteY512" fmla="*/ 902869 h 2528139"/>
              <a:gd name="connsiteX513" fmla="*/ 29105 w 1519334"/>
              <a:gd name="connsiteY513" fmla="*/ 902650 h 2528139"/>
              <a:gd name="connsiteX514" fmla="*/ 28984 w 1519334"/>
              <a:gd name="connsiteY514" fmla="*/ 910793 h 2528139"/>
              <a:gd name="connsiteX515" fmla="*/ 30053 w 1519334"/>
              <a:gd name="connsiteY515" fmla="*/ 910245 h 2528139"/>
              <a:gd name="connsiteX516" fmla="*/ 30142 w 1519334"/>
              <a:gd name="connsiteY516" fmla="*/ 910965 h 2528139"/>
              <a:gd name="connsiteX517" fmla="*/ 29010 w 1519334"/>
              <a:gd name="connsiteY517" fmla="*/ 911314 h 2528139"/>
              <a:gd name="connsiteX518" fmla="*/ 28971 w 1519334"/>
              <a:gd name="connsiteY518" fmla="*/ 903173 h 2528139"/>
              <a:gd name="connsiteX519" fmla="*/ 28998 w 1519334"/>
              <a:gd name="connsiteY519" fmla="*/ 902626 h 2528139"/>
              <a:gd name="connsiteX520" fmla="*/ 29105 w 1519334"/>
              <a:gd name="connsiteY520" fmla="*/ 902650 h 2528139"/>
              <a:gd name="connsiteX521" fmla="*/ 29181 w 1519334"/>
              <a:gd name="connsiteY521" fmla="*/ 903262 h 2528139"/>
              <a:gd name="connsiteX522" fmla="*/ 28939 w 1519334"/>
              <a:gd name="connsiteY522" fmla="*/ 903805 h 2528139"/>
              <a:gd name="connsiteX523" fmla="*/ 28957 w 1519334"/>
              <a:gd name="connsiteY523" fmla="*/ 903444 h 2528139"/>
              <a:gd name="connsiteX524" fmla="*/ 29092 w 1519334"/>
              <a:gd name="connsiteY524" fmla="*/ 903883 h 2528139"/>
              <a:gd name="connsiteX525" fmla="*/ 28930 w 1519334"/>
              <a:gd name="connsiteY525" fmla="*/ 903800 h 2528139"/>
              <a:gd name="connsiteX526" fmla="*/ 28939 w 1519334"/>
              <a:gd name="connsiteY526" fmla="*/ 903805 h 2528139"/>
              <a:gd name="connsiteX527" fmla="*/ 28938 w 1519334"/>
              <a:gd name="connsiteY527" fmla="*/ 903817 h 2528139"/>
              <a:gd name="connsiteX528" fmla="*/ 28924 w 1519334"/>
              <a:gd name="connsiteY528" fmla="*/ 904100 h 2528139"/>
              <a:gd name="connsiteX529" fmla="*/ 28938 w 1519334"/>
              <a:gd name="connsiteY529" fmla="*/ 903817 h 2528139"/>
              <a:gd name="connsiteX530" fmla="*/ 29228 w 1519334"/>
              <a:gd name="connsiteY530" fmla="*/ 904383 h 2528139"/>
              <a:gd name="connsiteX531" fmla="*/ 28916 w 1519334"/>
              <a:gd name="connsiteY531" fmla="*/ 909448 h 2528139"/>
              <a:gd name="connsiteX532" fmla="*/ 29830 w 1519334"/>
              <a:gd name="connsiteY532" fmla="*/ 908465 h 2528139"/>
              <a:gd name="connsiteX533" fmla="*/ 29872 w 1519334"/>
              <a:gd name="connsiteY533" fmla="*/ 908794 h 2528139"/>
              <a:gd name="connsiteX534" fmla="*/ 28920 w 1519334"/>
              <a:gd name="connsiteY534" fmla="*/ 909513 h 2528139"/>
              <a:gd name="connsiteX535" fmla="*/ 28893 w 1519334"/>
              <a:gd name="connsiteY535" fmla="*/ 908955 h 2528139"/>
              <a:gd name="connsiteX536" fmla="*/ 29063 w 1519334"/>
              <a:gd name="connsiteY536" fmla="*/ 908215 h 2528139"/>
              <a:gd name="connsiteX537" fmla="*/ 29474 w 1519334"/>
              <a:gd name="connsiteY537" fmla="*/ 907579 h 2528139"/>
              <a:gd name="connsiteX538" fmla="*/ 28891 w 1519334"/>
              <a:gd name="connsiteY538" fmla="*/ 908961 h 2528139"/>
              <a:gd name="connsiteX539" fmla="*/ 28892 w 1519334"/>
              <a:gd name="connsiteY539" fmla="*/ 908959 h 2528139"/>
              <a:gd name="connsiteX540" fmla="*/ 28893 w 1519334"/>
              <a:gd name="connsiteY540" fmla="*/ 908955 h 2528139"/>
              <a:gd name="connsiteX541" fmla="*/ 28859 w 1519334"/>
              <a:gd name="connsiteY541" fmla="*/ 903126 h 2528139"/>
              <a:gd name="connsiteX542" fmla="*/ 28971 w 1519334"/>
              <a:gd name="connsiteY542" fmla="*/ 903173 h 2528139"/>
              <a:gd name="connsiteX543" fmla="*/ 28957 w 1519334"/>
              <a:gd name="connsiteY543" fmla="*/ 903444 h 2528139"/>
              <a:gd name="connsiteX544" fmla="*/ 28852 w 1519334"/>
              <a:gd name="connsiteY544" fmla="*/ 900624 h 2528139"/>
              <a:gd name="connsiteX545" fmla="*/ 29101 w 1519334"/>
              <a:gd name="connsiteY545" fmla="*/ 900593 h 2528139"/>
              <a:gd name="connsiteX546" fmla="*/ 29039 w 1519334"/>
              <a:gd name="connsiteY546" fmla="*/ 901818 h 2528139"/>
              <a:gd name="connsiteX547" fmla="*/ 29002 w 1519334"/>
              <a:gd name="connsiteY547" fmla="*/ 901820 h 2528139"/>
              <a:gd name="connsiteX548" fmla="*/ 28785 w 1519334"/>
              <a:gd name="connsiteY548" fmla="*/ 906851 h 2528139"/>
              <a:gd name="connsiteX549" fmla="*/ 28885 w 1519334"/>
              <a:gd name="connsiteY549" fmla="*/ 904873 h 2528139"/>
              <a:gd name="connsiteX550" fmla="*/ 29480 w 1519334"/>
              <a:gd name="connsiteY550" fmla="*/ 905659 h 2528139"/>
              <a:gd name="connsiteX551" fmla="*/ 29539 w 1519334"/>
              <a:gd name="connsiteY551" fmla="*/ 906131 h 2528139"/>
              <a:gd name="connsiteX552" fmla="*/ 29063 w 1519334"/>
              <a:gd name="connsiteY552" fmla="*/ 908215 h 2528139"/>
              <a:gd name="connsiteX553" fmla="*/ 28869 w 1519334"/>
              <a:gd name="connsiteY553" fmla="*/ 908514 h 2528139"/>
              <a:gd name="connsiteX554" fmla="*/ 28735 w 1519334"/>
              <a:gd name="connsiteY554" fmla="*/ 909643 h 2528139"/>
              <a:gd name="connsiteX555" fmla="*/ 28891 w 1519334"/>
              <a:gd name="connsiteY555" fmla="*/ 908961 h 2528139"/>
              <a:gd name="connsiteX556" fmla="*/ 28916 w 1519334"/>
              <a:gd name="connsiteY556" fmla="*/ 909448 h 2528139"/>
              <a:gd name="connsiteX557" fmla="*/ 28705 w 1519334"/>
              <a:gd name="connsiteY557" fmla="*/ 909676 h 2528139"/>
              <a:gd name="connsiteX558" fmla="*/ 28735 w 1519334"/>
              <a:gd name="connsiteY558" fmla="*/ 909643 h 2528139"/>
              <a:gd name="connsiteX559" fmla="*/ 28733 w 1519334"/>
              <a:gd name="connsiteY559" fmla="*/ 909655 h 2528139"/>
              <a:gd name="connsiteX560" fmla="*/ 28531 w 1519334"/>
              <a:gd name="connsiteY560" fmla="*/ 898047 h 2528139"/>
              <a:gd name="connsiteX561" fmla="*/ 29249 w 1519334"/>
              <a:gd name="connsiteY561" fmla="*/ 897680 h 2528139"/>
              <a:gd name="connsiteX562" fmla="*/ 29168 w 1519334"/>
              <a:gd name="connsiteY562" fmla="*/ 899262 h 2528139"/>
              <a:gd name="connsiteX563" fmla="*/ 28700 w 1519334"/>
              <a:gd name="connsiteY563" fmla="*/ 899406 h 2528139"/>
              <a:gd name="connsiteX564" fmla="*/ 28491 w 1519334"/>
              <a:gd name="connsiteY564" fmla="*/ 909906 h 2528139"/>
              <a:gd name="connsiteX565" fmla="*/ 28534 w 1519334"/>
              <a:gd name="connsiteY565" fmla="*/ 909806 h 2528139"/>
              <a:gd name="connsiteX566" fmla="*/ 28705 w 1519334"/>
              <a:gd name="connsiteY566" fmla="*/ 909676 h 2528139"/>
              <a:gd name="connsiteX567" fmla="*/ 28465 w 1519334"/>
              <a:gd name="connsiteY567" fmla="*/ 901846 h 2528139"/>
              <a:gd name="connsiteX568" fmla="*/ 29002 w 1519334"/>
              <a:gd name="connsiteY568" fmla="*/ 901820 h 2528139"/>
              <a:gd name="connsiteX569" fmla="*/ 29028 w 1519334"/>
              <a:gd name="connsiteY569" fmla="*/ 902035 h 2528139"/>
              <a:gd name="connsiteX570" fmla="*/ 28998 w 1519334"/>
              <a:gd name="connsiteY570" fmla="*/ 902626 h 2528139"/>
              <a:gd name="connsiteX571" fmla="*/ 28684 w 1519334"/>
              <a:gd name="connsiteY571" fmla="*/ 902553 h 2528139"/>
              <a:gd name="connsiteX572" fmla="*/ 28405 w 1519334"/>
              <a:gd name="connsiteY572" fmla="*/ 911089 h 2528139"/>
              <a:gd name="connsiteX573" fmla="*/ 28733 w 1519334"/>
              <a:gd name="connsiteY573" fmla="*/ 909655 h 2528139"/>
              <a:gd name="connsiteX574" fmla="*/ 28920 w 1519334"/>
              <a:gd name="connsiteY574" fmla="*/ 909513 h 2528139"/>
              <a:gd name="connsiteX575" fmla="*/ 28984 w 1519334"/>
              <a:gd name="connsiteY575" fmla="*/ 910793 h 2528139"/>
              <a:gd name="connsiteX576" fmla="*/ 28240 w 1519334"/>
              <a:gd name="connsiteY576" fmla="*/ 902452 h 2528139"/>
              <a:gd name="connsiteX577" fmla="*/ 28684 w 1519334"/>
              <a:gd name="connsiteY577" fmla="*/ 902553 h 2528139"/>
              <a:gd name="connsiteX578" fmla="*/ 28859 w 1519334"/>
              <a:gd name="connsiteY578" fmla="*/ 903126 h 2528139"/>
              <a:gd name="connsiteX579" fmla="*/ 28509 w 1519334"/>
              <a:gd name="connsiteY579" fmla="*/ 902978 h 2528139"/>
              <a:gd name="connsiteX580" fmla="*/ 28231 w 1519334"/>
              <a:gd name="connsiteY580" fmla="*/ 911847 h 2528139"/>
              <a:gd name="connsiteX581" fmla="*/ 28303 w 1519334"/>
              <a:gd name="connsiteY581" fmla="*/ 911532 h 2528139"/>
              <a:gd name="connsiteX582" fmla="*/ 29010 w 1519334"/>
              <a:gd name="connsiteY582" fmla="*/ 911314 h 2528139"/>
              <a:gd name="connsiteX583" fmla="*/ 29038 w 1519334"/>
              <a:gd name="connsiteY583" fmla="*/ 911850 h 2528139"/>
              <a:gd name="connsiteX584" fmla="*/ 28824 w 1519334"/>
              <a:gd name="connsiteY584" fmla="*/ 911877 h 2528139"/>
              <a:gd name="connsiteX585" fmla="*/ 28097 w 1519334"/>
              <a:gd name="connsiteY585" fmla="*/ 894565 h 2528139"/>
              <a:gd name="connsiteX586" fmla="*/ 28462 w 1519334"/>
              <a:gd name="connsiteY586" fmla="*/ 894172 h 2528139"/>
              <a:gd name="connsiteX587" fmla="*/ 29494 w 1519334"/>
              <a:gd name="connsiteY587" fmla="*/ 892818 h 2528139"/>
              <a:gd name="connsiteX588" fmla="*/ 29344 w 1519334"/>
              <a:gd name="connsiteY588" fmla="*/ 895780 h 2528139"/>
              <a:gd name="connsiteX589" fmla="*/ 28362 w 1519334"/>
              <a:gd name="connsiteY589" fmla="*/ 896687 h 2528139"/>
              <a:gd name="connsiteX590" fmla="*/ 27961 w 1519334"/>
              <a:gd name="connsiteY590" fmla="*/ 913128 h 2528139"/>
              <a:gd name="connsiteX591" fmla="*/ 27988 w 1519334"/>
              <a:gd name="connsiteY591" fmla="*/ 912910 h 2528139"/>
              <a:gd name="connsiteX592" fmla="*/ 28207 w 1519334"/>
              <a:gd name="connsiteY592" fmla="*/ 911954 h 2528139"/>
              <a:gd name="connsiteX593" fmla="*/ 28824 w 1519334"/>
              <a:gd name="connsiteY593" fmla="*/ 911877 h 2528139"/>
              <a:gd name="connsiteX594" fmla="*/ 29040 w 1519334"/>
              <a:gd name="connsiteY594" fmla="*/ 911888 h 2528139"/>
              <a:gd name="connsiteX595" fmla="*/ 29115 w 1519334"/>
              <a:gd name="connsiteY595" fmla="*/ 913393 h 2528139"/>
              <a:gd name="connsiteX596" fmla="*/ 27800 w 1519334"/>
              <a:gd name="connsiteY596" fmla="*/ 899683 h 2528139"/>
              <a:gd name="connsiteX597" fmla="*/ 28700 w 1519334"/>
              <a:gd name="connsiteY597" fmla="*/ 899406 h 2528139"/>
              <a:gd name="connsiteX598" fmla="*/ 28852 w 1519334"/>
              <a:gd name="connsiteY598" fmla="*/ 900624 h 2528139"/>
              <a:gd name="connsiteX599" fmla="*/ 28117 w 1519334"/>
              <a:gd name="connsiteY599" fmla="*/ 900715 h 2528139"/>
              <a:gd name="connsiteX600" fmla="*/ 27772 w 1519334"/>
              <a:gd name="connsiteY600" fmla="*/ 910382 h 2528139"/>
              <a:gd name="connsiteX601" fmla="*/ 28191 w 1519334"/>
              <a:gd name="connsiteY601" fmla="*/ 909563 h 2528139"/>
              <a:gd name="connsiteX602" fmla="*/ 28869 w 1519334"/>
              <a:gd name="connsiteY602" fmla="*/ 908514 h 2528139"/>
              <a:gd name="connsiteX603" fmla="*/ 28892 w 1519334"/>
              <a:gd name="connsiteY603" fmla="*/ 908959 h 2528139"/>
              <a:gd name="connsiteX604" fmla="*/ 28534 w 1519334"/>
              <a:gd name="connsiteY604" fmla="*/ 909806 h 2528139"/>
              <a:gd name="connsiteX605" fmla="*/ 27730 w 1519334"/>
              <a:gd name="connsiteY605" fmla="*/ 911708 h 2528139"/>
              <a:gd name="connsiteX606" fmla="*/ 27878 w 1519334"/>
              <a:gd name="connsiteY606" fmla="*/ 911359 h 2528139"/>
              <a:gd name="connsiteX607" fmla="*/ 28405 w 1519334"/>
              <a:gd name="connsiteY607" fmla="*/ 911089 h 2528139"/>
              <a:gd name="connsiteX608" fmla="*/ 28303 w 1519334"/>
              <a:gd name="connsiteY608" fmla="*/ 911532 h 2528139"/>
              <a:gd name="connsiteX609" fmla="*/ 27704 w 1519334"/>
              <a:gd name="connsiteY609" fmla="*/ 915184 h 2528139"/>
              <a:gd name="connsiteX610" fmla="*/ 27822 w 1519334"/>
              <a:gd name="connsiteY610" fmla="*/ 914241 h 2528139"/>
              <a:gd name="connsiteX611" fmla="*/ 29187 w 1519334"/>
              <a:gd name="connsiteY611" fmla="*/ 914818 h 2528139"/>
              <a:gd name="connsiteX612" fmla="*/ 29256 w 1519334"/>
              <a:gd name="connsiteY612" fmla="*/ 916188 h 2528139"/>
              <a:gd name="connsiteX613" fmla="*/ 27595 w 1519334"/>
              <a:gd name="connsiteY613" fmla="*/ 912030 h 2528139"/>
              <a:gd name="connsiteX614" fmla="*/ 27683 w 1519334"/>
              <a:gd name="connsiteY614" fmla="*/ 911819 h 2528139"/>
              <a:gd name="connsiteX615" fmla="*/ 28231 w 1519334"/>
              <a:gd name="connsiteY615" fmla="*/ 911847 h 2528139"/>
              <a:gd name="connsiteX616" fmla="*/ 28207 w 1519334"/>
              <a:gd name="connsiteY616" fmla="*/ 911954 h 2528139"/>
              <a:gd name="connsiteX617" fmla="*/ 27534 w 1519334"/>
              <a:gd name="connsiteY617" fmla="*/ 903086 h 2528139"/>
              <a:gd name="connsiteX618" fmla="*/ 28198 w 1519334"/>
              <a:gd name="connsiteY618" fmla="*/ 903426 h 2528139"/>
              <a:gd name="connsiteX619" fmla="*/ 28924 w 1519334"/>
              <a:gd name="connsiteY619" fmla="*/ 904100 h 2528139"/>
              <a:gd name="connsiteX620" fmla="*/ 28885 w 1519334"/>
              <a:gd name="connsiteY620" fmla="*/ 904873 h 2528139"/>
              <a:gd name="connsiteX621" fmla="*/ 27414 w 1519334"/>
              <a:gd name="connsiteY621" fmla="*/ 911806 h 2528139"/>
              <a:gd name="connsiteX622" fmla="*/ 27730 w 1519334"/>
              <a:gd name="connsiteY622" fmla="*/ 911708 h 2528139"/>
              <a:gd name="connsiteX623" fmla="*/ 27683 w 1519334"/>
              <a:gd name="connsiteY623" fmla="*/ 911819 h 2528139"/>
              <a:gd name="connsiteX624" fmla="*/ 27397 w 1519334"/>
              <a:gd name="connsiteY624" fmla="*/ 900805 h 2528139"/>
              <a:gd name="connsiteX625" fmla="*/ 28117 w 1519334"/>
              <a:gd name="connsiteY625" fmla="*/ 900715 h 2528139"/>
              <a:gd name="connsiteX626" fmla="*/ 28465 w 1519334"/>
              <a:gd name="connsiteY626" fmla="*/ 901846 h 2528139"/>
              <a:gd name="connsiteX627" fmla="*/ 27943 w 1519334"/>
              <a:gd name="connsiteY627" fmla="*/ 901873 h 2528139"/>
              <a:gd name="connsiteX628" fmla="*/ 27206 w 1519334"/>
              <a:gd name="connsiteY628" fmla="*/ 897754 h 2528139"/>
              <a:gd name="connsiteX629" fmla="*/ 28362 w 1519334"/>
              <a:gd name="connsiteY629" fmla="*/ 896687 h 2528139"/>
              <a:gd name="connsiteX630" fmla="*/ 28531 w 1519334"/>
              <a:gd name="connsiteY630" fmla="*/ 898047 h 2528139"/>
              <a:gd name="connsiteX631" fmla="*/ 27465 w 1519334"/>
              <a:gd name="connsiteY631" fmla="*/ 898593 h 2528139"/>
              <a:gd name="connsiteX632" fmla="*/ 27170 w 1519334"/>
              <a:gd name="connsiteY632" fmla="*/ 919469 h 2528139"/>
              <a:gd name="connsiteX633" fmla="*/ 27432 w 1519334"/>
              <a:gd name="connsiteY633" fmla="*/ 917360 h 2528139"/>
              <a:gd name="connsiteX634" fmla="*/ 29408 w 1519334"/>
              <a:gd name="connsiteY634" fmla="*/ 919195 h 2528139"/>
              <a:gd name="connsiteX635" fmla="*/ 29583 w 1519334"/>
              <a:gd name="connsiteY635" fmla="*/ 922659 h 2528139"/>
              <a:gd name="connsiteX636" fmla="*/ 27056 w 1519334"/>
              <a:gd name="connsiteY636" fmla="*/ 911779 h 2528139"/>
              <a:gd name="connsiteX637" fmla="*/ 27431 w 1519334"/>
              <a:gd name="connsiteY637" fmla="*/ 911048 h 2528139"/>
              <a:gd name="connsiteX638" fmla="*/ 28491 w 1519334"/>
              <a:gd name="connsiteY638" fmla="*/ 909906 h 2528139"/>
              <a:gd name="connsiteX639" fmla="*/ 27878 w 1519334"/>
              <a:gd name="connsiteY639" fmla="*/ 911359 h 2528139"/>
              <a:gd name="connsiteX640" fmla="*/ 27055 w 1519334"/>
              <a:gd name="connsiteY640" fmla="*/ 902364 h 2528139"/>
              <a:gd name="connsiteX641" fmla="*/ 28509 w 1519334"/>
              <a:gd name="connsiteY641" fmla="*/ 902978 h 2528139"/>
              <a:gd name="connsiteX642" fmla="*/ 28930 w 1519334"/>
              <a:gd name="connsiteY642" fmla="*/ 903800 h 2528139"/>
              <a:gd name="connsiteX643" fmla="*/ 28198 w 1519334"/>
              <a:gd name="connsiteY643" fmla="*/ 903426 h 2528139"/>
              <a:gd name="connsiteX644" fmla="*/ 27042 w 1519334"/>
              <a:gd name="connsiteY644" fmla="*/ 911787 h 2528139"/>
              <a:gd name="connsiteX645" fmla="*/ 27056 w 1519334"/>
              <a:gd name="connsiteY645" fmla="*/ 911779 h 2528139"/>
              <a:gd name="connsiteX646" fmla="*/ 27052 w 1519334"/>
              <a:gd name="connsiteY646" fmla="*/ 911787 h 2528139"/>
              <a:gd name="connsiteX647" fmla="*/ 26973 w 1519334"/>
              <a:gd name="connsiteY647" fmla="*/ 911941 h 2528139"/>
              <a:gd name="connsiteX648" fmla="*/ 27052 w 1519334"/>
              <a:gd name="connsiteY648" fmla="*/ 911787 h 2528139"/>
              <a:gd name="connsiteX649" fmla="*/ 27414 w 1519334"/>
              <a:gd name="connsiteY649" fmla="*/ 911806 h 2528139"/>
              <a:gd name="connsiteX650" fmla="*/ 26933 w 1519334"/>
              <a:gd name="connsiteY650" fmla="*/ 913866 h 2528139"/>
              <a:gd name="connsiteX651" fmla="*/ 27213 w 1519334"/>
              <a:gd name="connsiteY651" fmla="*/ 912957 h 2528139"/>
              <a:gd name="connsiteX652" fmla="*/ 27961 w 1519334"/>
              <a:gd name="connsiteY652" fmla="*/ 913128 h 2528139"/>
              <a:gd name="connsiteX653" fmla="*/ 27822 w 1519334"/>
              <a:gd name="connsiteY653" fmla="*/ 914241 h 2528139"/>
              <a:gd name="connsiteX654" fmla="*/ 26828 w 1519334"/>
              <a:gd name="connsiteY654" fmla="*/ 902153 h 2528139"/>
              <a:gd name="connsiteX655" fmla="*/ 27055 w 1519334"/>
              <a:gd name="connsiteY655" fmla="*/ 902364 h 2528139"/>
              <a:gd name="connsiteX656" fmla="*/ 26956 w 1519334"/>
              <a:gd name="connsiteY656" fmla="*/ 902322 h 2528139"/>
              <a:gd name="connsiteX657" fmla="*/ 26794 w 1519334"/>
              <a:gd name="connsiteY657" fmla="*/ 902121 h 2528139"/>
              <a:gd name="connsiteX658" fmla="*/ 26806 w 1519334"/>
              <a:gd name="connsiteY658" fmla="*/ 902124 h 2528139"/>
              <a:gd name="connsiteX659" fmla="*/ 26828 w 1519334"/>
              <a:gd name="connsiteY659" fmla="*/ 902153 h 2528139"/>
              <a:gd name="connsiteX660" fmla="*/ 26664 w 1519334"/>
              <a:gd name="connsiteY660" fmla="*/ 901938 h 2528139"/>
              <a:gd name="connsiteX661" fmla="*/ 27943 w 1519334"/>
              <a:gd name="connsiteY661" fmla="*/ 901873 h 2528139"/>
              <a:gd name="connsiteX662" fmla="*/ 28240 w 1519334"/>
              <a:gd name="connsiteY662" fmla="*/ 902452 h 2528139"/>
              <a:gd name="connsiteX663" fmla="*/ 26806 w 1519334"/>
              <a:gd name="connsiteY663" fmla="*/ 902124 h 2528139"/>
              <a:gd name="connsiteX664" fmla="*/ 26540 w 1519334"/>
              <a:gd name="connsiteY664" fmla="*/ 882086 h 2528139"/>
              <a:gd name="connsiteX665" fmla="*/ 30722 w 1519334"/>
              <a:gd name="connsiteY665" fmla="*/ 868502 h 2528139"/>
              <a:gd name="connsiteX666" fmla="*/ 29918 w 1519334"/>
              <a:gd name="connsiteY666" fmla="*/ 884415 h 2528139"/>
              <a:gd name="connsiteX667" fmla="*/ 27436 w 1519334"/>
              <a:gd name="connsiteY667" fmla="*/ 889264 h 2528139"/>
              <a:gd name="connsiteX668" fmla="*/ 26533 w 1519334"/>
              <a:gd name="connsiteY668" fmla="*/ 912801 h 2528139"/>
              <a:gd name="connsiteX669" fmla="*/ 26883 w 1519334"/>
              <a:gd name="connsiteY669" fmla="*/ 912119 h 2528139"/>
              <a:gd name="connsiteX670" fmla="*/ 27595 w 1519334"/>
              <a:gd name="connsiteY670" fmla="*/ 912030 h 2528139"/>
              <a:gd name="connsiteX671" fmla="*/ 27240 w 1519334"/>
              <a:gd name="connsiteY671" fmla="*/ 912871 h 2528139"/>
              <a:gd name="connsiteX672" fmla="*/ 27213 w 1519334"/>
              <a:gd name="connsiteY672" fmla="*/ 912957 h 2528139"/>
              <a:gd name="connsiteX673" fmla="*/ 26514 w 1519334"/>
              <a:gd name="connsiteY673" fmla="*/ 899080 h 2528139"/>
              <a:gd name="connsiteX674" fmla="*/ 27465 w 1519334"/>
              <a:gd name="connsiteY674" fmla="*/ 898593 h 2528139"/>
              <a:gd name="connsiteX675" fmla="*/ 27800 w 1519334"/>
              <a:gd name="connsiteY675" fmla="*/ 899683 h 2528139"/>
              <a:gd name="connsiteX676" fmla="*/ 26956 w 1519334"/>
              <a:gd name="connsiteY676" fmla="*/ 899943 h 2528139"/>
              <a:gd name="connsiteX677" fmla="*/ 26474 w 1519334"/>
              <a:gd name="connsiteY677" fmla="*/ 912078 h 2528139"/>
              <a:gd name="connsiteX678" fmla="*/ 26758 w 1519334"/>
              <a:gd name="connsiteY678" fmla="*/ 911772 h 2528139"/>
              <a:gd name="connsiteX679" fmla="*/ 27042 w 1519334"/>
              <a:gd name="connsiteY679" fmla="*/ 911787 h 2528139"/>
              <a:gd name="connsiteX680" fmla="*/ 26389 w 1519334"/>
              <a:gd name="connsiteY680" fmla="*/ 912121 h 2528139"/>
              <a:gd name="connsiteX681" fmla="*/ 26474 w 1519334"/>
              <a:gd name="connsiteY681" fmla="*/ 912078 h 2528139"/>
              <a:gd name="connsiteX682" fmla="*/ 26451 w 1519334"/>
              <a:gd name="connsiteY682" fmla="*/ 912102 h 2528139"/>
              <a:gd name="connsiteX683" fmla="*/ 26377 w 1519334"/>
              <a:gd name="connsiteY683" fmla="*/ 912181 h 2528139"/>
              <a:gd name="connsiteX684" fmla="*/ 26451 w 1519334"/>
              <a:gd name="connsiteY684" fmla="*/ 912102 h 2528139"/>
              <a:gd name="connsiteX685" fmla="*/ 26973 w 1519334"/>
              <a:gd name="connsiteY685" fmla="*/ 911941 h 2528139"/>
              <a:gd name="connsiteX686" fmla="*/ 26883 w 1519334"/>
              <a:gd name="connsiteY686" fmla="*/ 912119 h 2528139"/>
              <a:gd name="connsiteX687" fmla="*/ 26208 w 1519334"/>
              <a:gd name="connsiteY687" fmla="*/ 916222 h 2528139"/>
              <a:gd name="connsiteX688" fmla="*/ 26723 w 1519334"/>
              <a:gd name="connsiteY688" fmla="*/ 914549 h 2528139"/>
              <a:gd name="connsiteX689" fmla="*/ 27704 w 1519334"/>
              <a:gd name="connsiteY689" fmla="*/ 915184 h 2528139"/>
              <a:gd name="connsiteX690" fmla="*/ 27432 w 1519334"/>
              <a:gd name="connsiteY690" fmla="*/ 917360 h 2528139"/>
              <a:gd name="connsiteX691" fmla="*/ 26113 w 1519334"/>
              <a:gd name="connsiteY691" fmla="*/ 901965 h 2528139"/>
              <a:gd name="connsiteX692" fmla="*/ 26600 w 1519334"/>
              <a:gd name="connsiteY692" fmla="*/ 901941 h 2528139"/>
              <a:gd name="connsiteX693" fmla="*/ 26794 w 1519334"/>
              <a:gd name="connsiteY693" fmla="*/ 902121 h 2528139"/>
              <a:gd name="connsiteX694" fmla="*/ 26107 w 1519334"/>
              <a:gd name="connsiteY694" fmla="*/ 901964 h 2528139"/>
              <a:gd name="connsiteX695" fmla="*/ 26113 w 1519334"/>
              <a:gd name="connsiteY695" fmla="*/ 901965 h 2528139"/>
              <a:gd name="connsiteX696" fmla="*/ 26110 w 1519334"/>
              <a:gd name="connsiteY696" fmla="*/ 901965 h 2528139"/>
              <a:gd name="connsiteX697" fmla="*/ 26067 w 1519334"/>
              <a:gd name="connsiteY697" fmla="*/ 912220 h 2528139"/>
              <a:gd name="connsiteX698" fmla="*/ 26389 w 1519334"/>
              <a:gd name="connsiteY698" fmla="*/ 912121 h 2528139"/>
              <a:gd name="connsiteX699" fmla="*/ 26237 w 1519334"/>
              <a:gd name="connsiteY699" fmla="*/ 912199 h 2528139"/>
              <a:gd name="connsiteX700" fmla="*/ 25986 w 1519334"/>
              <a:gd name="connsiteY700" fmla="*/ 911733 h 2528139"/>
              <a:gd name="connsiteX701" fmla="*/ 27772 w 1519334"/>
              <a:gd name="connsiteY701" fmla="*/ 910382 h 2528139"/>
              <a:gd name="connsiteX702" fmla="*/ 27431 w 1519334"/>
              <a:gd name="connsiteY702" fmla="*/ 911048 h 2528139"/>
              <a:gd name="connsiteX703" fmla="*/ 26758 w 1519334"/>
              <a:gd name="connsiteY703" fmla="*/ 911772 h 2528139"/>
              <a:gd name="connsiteX704" fmla="*/ 25908 w 1519334"/>
              <a:gd name="connsiteY704" fmla="*/ 914023 h 2528139"/>
              <a:gd name="connsiteX705" fmla="*/ 26156 w 1519334"/>
              <a:gd name="connsiteY705" fmla="*/ 913538 h 2528139"/>
              <a:gd name="connsiteX706" fmla="*/ 26933 w 1519334"/>
              <a:gd name="connsiteY706" fmla="*/ 913866 h 2528139"/>
              <a:gd name="connsiteX707" fmla="*/ 26723 w 1519334"/>
              <a:gd name="connsiteY707" fmla="*/ 914549 h 2528139"/>
              <a:gd name="connsiteX708" fmla="*/ 25665 w 1519334"/>
              <a:gd name="connsiteY708" fmla="*/ 901988 h 2528139"/>
              <a:gd name="connsiteX709" fmla="*/ 26110 w 1519334"/>
              <a:gd name="connsiteY709" fmla="*/ 901965 h 2528139"/>
              <a:gd name="connsiteX710" fmla="*/ 26956 w 1519334"/>
              <a:gd name="connsiteY710" fmla="*/ 902322 h 2528139"/>
              <a:gd name="connsiteX711" fmla="*/ 27534 w 1519334"/>
              <a:gd name="connsiteY711" fmla="*/ 903086 h 2528139"/>
              <a:gd name="connsiteX712" fmla="*/ 26716 w 1519334"/>
              <a:gd name="connsiteY712" fmla="*/ 902667 h 2528139"/>
              <a:gd name="connsiteX713" fmla="*/ 25660 w 1519334"/>
              <a:gd name="connsiteY713" fmla="*/ 892732 h 2528139"/>
              <a:gd name="connsiteX714" fmla="*/ 27436 w 1519334"/>
              <a:gd name="connsiteY714" fmla="*/ 889264 h 2528139"/>
              <a:gd name="connsiteX715" fmla="*/ 28097 w 1519334"/>
              <a:gd name="connsiteY715" fmla="*/ 894565 h 2528139"/>
              <a:gd name="connsiteX716" fmla="*/ 26690 w 1519334"/>
              <a:gd name="connsiteY716" fmla="*/ 896079 h 2528139"/>
              <a:gd name="connsiteX717" fmla="*/ 25646 w 1519334"/>
              <a:gd name="connsiteY717" fmla="*/ 931684 h 2528139"/>
              <a:gd name="connsiteX718" fmla="*/ 26544 w 1519334"/>
              <a:gd name="connsiteY718" fmla="*/ 924487 h 2528139"/>
              <a:gd name="connsiteX719" fmla="*/ 30018 w 1519334"/>
              <a:gd name="connsiteY719" fmla="*/ 931274 h 2528139"/>
              <a:gd name="connsiteX720" fmla="*/ 30901 w 1519334"/>
              <a:gd name="connsiteY720" fmla="*/ 948755 h 2528139"/>
              <a:gd name="connsiteX721" fmla="*/ 25616 w 1519334"/>
              <a:gd name="connsiteY721" fmla="*/ 901027 h 2528139"/>
              <a:gd name="connsiteX722" fmla="*/ 25945 w 1519334"/>
              <a:gd name="connsiteY722" fmla="*/ 900986 h 2528139"/>
              <a:gd name="connsiteX723" fmla="*/ 26664 w 1519334"/>
              <a:gd name="connsiteY723" fmla="*/ 901938 h 2528139"/>
              <a:gd name="connsiteX724" fmla="*/ 26600 w 1519334"/>
              <a:gd name="connsiteY724" fmla="*/ 901941 h 2528139"/>
              <a:gd name="connsiteX725" fmla="*/ 25585 w 1519334"/>
              <a:gd name="connsiteY725" fmla="*/ 897268 h 2528139"/>
              <a:gd name="connsiteX726" fmla="*/ 26690 w 1519334"/>
              <a:gd name="connsiteY726" fmla="*/ 896079 h 2528139"/>
              <a:gd name="connsiteX727" fmla="*/ 27206 w 1519334"/>
              <a:gd name="connsiteY727" fmla="*/ 897754 h 2528139"/>
              <a:gd name="connsiteX728" fmla="*/ 26275 w 1519334"/>
              <a:gd name="connsiteY728" fmla="*/ 898613 h 2528139"/>
              <a:gd name="connsiteX729" fmla="*/ 25515 w 1519334"/>
              <a:gd name="connsiteY729" fmla="*/ 912569 h 2528139"/>
              <a:gd name="connsiteX730" fmla="*/ 26237 w 1519334"/>
              <a:gd name="connsiteY730" fmla="*/ 912199 h 2528139"/>
              <a:gd name="connsiteX731" fmla="*/ 26377 w 1519334"/>
              <a:gd name="connsiteY731" fmla="*/ 912181 h 2528139"/>
              <a:gd name="connsiteX732" fmla="*/ 25929 w 1519334"/>
              <a:gd name="connsiteY732" fmla="*/ 912663 h 2528139"/>
              <a:gd name="connsiteX733" fmla="*/ 25496 w 1519334"/>
              <a:gd name="connsiteY733" fmla="*/ 900392 h 2528139"/>
              <a:gd name="connsiteX734" fmla="*/ 26956 w 1519334"/>
              <a:gd name="connsiteY734" fmla="*/ 899943 h 2528139"/>
              <a:gd name="connsiteX735" fmla="*/ 27397 w 1519334"/>
              <a:gd name="connsiteY735" fmla="*/ 900805 h 2528139"/>
              <a:gd name="connsiteX736" fmla="*/ 25945 w 1519334"/>
              <a:gd name="connsiteY736" fmla="*/ 900986 h 2528139"/>
              <a:gd name="connsiteX737" fmla="*/ 25410 w 1519334"/>
              <a:gd name="connsiteY737" fmla="*/ 913223 h 2528139"/>
              <a:gd name="connsiteX738" fmla="*/ 25929 w 1519334"/>
              <a:gd name="connsiteY738" fmla="*/ 912663 h 2528139"/>
              <a:gd name="connsiteX739" fmla="*/ 26533 w 1519334"/>
              <a:gd name="connsiteY739" fmla="*/ 912801 h 2528139"/>
              <a:gd name="connsiteX740" fmla="*/ 26156 w 1519334"/>
              <a:gd name="connsiteY740" fmla="*/ 913538 h 2528139"/>
              <a:gd name="connsiteX741" fmla="*/ 25028 w 1519334"/>
              <a:gd name="connsiteY741" fmla="*/ 912457 h 2528139"/>
              <a:gd name="connsiteX742" fmla="*/ 25199 w 1519334"/>
              <a:gd name="connsiteY742" fmla="*/ 912329 h 2528139"/>
              <a:gd name="connsiteX743" fmla="*/ 26067 w 1519334"/>
              <a:gd name="connsiteY743" fmla="*/ 912220 h 2528139"/>
              <a:gd name="connsiteX744" fmla="*/ 25182 w 1519334"/>
              <a:gd name="connsiteY744" fmla="*/ 912492 h 2528139"/>
              <a:gd name="connsiteX745" fmla="*/ 24992 w 1519334"/>
              <a:gd name="connsiteY745" fmla="*/ 899727 h 2528139"/>
              <a:gd name="connsiteX746" fmla="*/ 25417 w 1519334"/>
              <a:gd name="connsiteY746" fmla="*/ 899405 h 2528139"/>
              <a:gd name="connsiteX747" fmla="*/ 26275 w 1519334"/>
              <a:gd name="connsiteY747" fmla="*/ 898613 h 2528139"/>
              <a:gd name="connsiteX748" fmla="*/ 26514 w 1519334"/>
              <a:gd name="connsiteY748" fmla="*/ 899080 h 2528139"/>
              <a:gd name="connsiteX749" fmla="*/ 25064 w 1519334"/>
              <a:gd name="connsiteY749" fmla="*/ 899822 h 2528139"/>
              <a:gd name="connsiteX750" fmla="*/ 24754 w 1519334"/>
              <a:gd name="connsiteY750" fmla="*/ 916276 h 2528139"/>
              <a:gd name="connsiteX751" fmla="*/ 25242 w 1519334"/>
              <a:gd name="connsiteY751" fmla="*/ 915324 h 2528139"/>
              <a:gd name="connsiteX752" fmla="*/ 26208 w 1519334"/>
              <a:gd name="connsiteY752" fmla="*/ 916222 h 2528139"/>
              <a:gd name="connsiteX753" fmla="*/ 25776 w 1519334"/>
              <a:gd name="connsiteY753" fmla="*/ 917626 h 2528139"/>
              <a:gd name="connsiteX754" fmla="*/ 24745 w 1519334"/>
              <a:gd name="connsiteY754" fmla="*/ 920974 h 2528139"/>
              <a:gd name="connsiteX755" fmla="*/ 25776 w 1519334"/>
              <a:gd name="connsiteY755" fmla="*/ 917626 h 2528139"/>
              <a:gd name="connsiteX756" fmla="*/ 27170 w 1519334"/>
              <a:gd name="connsiteY756" fmla="*/ 919469 h 2528139"/>
              <a:gd name="connsiteX757" fmla="*/ 26544 w 1519334"/>
              <a:gd name="connsiteY757" fmla="*/ 924487 h 2528139"/>
              <a:gd name="connsiteX758" fmla="*/ 24727 w 1519334"/>
              <a:gd name="connsiteY758" fmla="*/ 901382 h 2528139"/>
              <a:gd name="connsiteX759" fmla="*/ 26107 w 1519334"/>
              <a:gd name="connsiteY759" fmla="*/ 901964 h 2528139"/>
              <a:gd name="connsiteX760" fmla="*/ 25366 w 1519334"/>
              <a:gd name="connsiteY760" fmla="*/ 901794 h 2528139"/>
              <a:gd name="connsiteX761" fmla="*/ 24584 w 1519334"/>
              <a:gd name="connsiteY761" fmla="*/ 900068 h 2528139"/>
              <a:gd name="connsiteX762" fmla="*/ 25064 w 1519334"/>
              <a:gd name="connsiteY762" fmla="*/ 899822 h 2528139"/>
              <a:gd name="connsiteX763" fmla="*/ 25496 w 1519334"/>
              <a:gd name="connsiteY763" fmla="*/ 900392 h 2528139"/>
              <a:gd name="connsiteX764" fmla="*/ 25072 w 1519334"/>
              <a:gd name="connsiteY764" fmla="*/ 900523 h 2528139"/>
              <a:gd name="connsiteX765" fmla="*/ 24516 w 1519334"/>
              <a:gd name="connsiteY765" fmla="*/ 912845 h 2528139"/>
              <a:gd name="connsiteX766" fmla="*/ 24845 w 1519334"/>
              <a:gd name="connsiteY766" fmla="*/ 912596 h 2528139"/>
              <a:gd name="connsiteX767" fmla="*/ 25182 w 1519334"/>
              <a:gd name="connsiteY767" fmla="*/ 912492 h 2528139"/>
              <a:gd name="connsiteX768" fmla="*/ 25515 w 1519334"/>
              <a:gd name="connsiteY768" fmla="*/ 912569 h 2528139"/>
              <a:gd name="connsiteX769" fmla="*/ 24767 w 1519334"/>
              <a:gd name="connsiteY769" fmla="*/ 912952 h 2528139"/>
              <a:gd name="connsiteX770" fmla="*/ 24479 w 1519334"/>
              <a:gd name="connsiteY770" fmla="*/ 913099 h 2528139"/>
              <a:gd name="connsiteX771" fmla="*/ 24767 w 1519334"/>
              <a:gd name="connsiteY771" fmla="*/ 912952 h 2528139"/>
              <a:gd name="connsiteX772" fmla="*/ 25410 w 1519334"/>
              <a:gd name="connsiteY772" fmla="*/ 913223 h 2528139"/>
              <a:gd name="connsiteX773" fmla="*/ 25132 w 1519334"/>
              <a:gd name="connsiteY773" fmla="*/ 913522 h 2528139"/>
              <a:gd name="connsiteX774" fmla="*/ 24453 w 1519334"/>
              <a:gd name="connsiteY774" fmla="*/ 900135 h 2528139"/>
              <a:gd name="connsiteX775" fmla="*/ 24565 w 1519334"/>
              <a:gd name="connsiteY775" fmla="*/ 900051 h 2528139"/>
              <a:gd name="connsiteX776" fmla="*/ 24584 w 1519334"/>
              <a:gd name="connsiteY776" fmla="*/ 900068 h 2528139"/>
              <a:gd name="connsiteX777" fmla="*/ 24284 w 1519334"/>
              <a:gd name="connsiteY777" fmla="*/ 914435 h 2528139"/>
              <a:gd name="connsiteX778" fmla="*/ 25132 w 1519334"/>
              <a:gd name="connsiteY778" fmla="*/ 913522 h 2528139"/>
              <a:gd name="connsiteX779" fmla="*/ 25908 w 1519334"/>
              <a:gd name="connsiteY779" fmla="*/ 914023 h 2528139"/>
              <a:gd name="connsiteX780" fmla="*/ 25242 w 1519334"/>
              <a:gd name="connsiteY780" fmla="*/ 915324 h 2528139"/>
              <a:gd name="connsiteX781" fmla="*/ 24283 w 1519334"/>
              <a:gd name="connsiteY781" fmla="*/ 901193 h 2528139"/>
              <a:gd name="connsiteX782" fmla="*/ 24412 w 1519334"/>
              <a:gd name="connsiteY782" fmla="*/ 901177 h 2528139"/>
              <a:gd name="connsiteX783" fmla="*/ 24727 w 1519334"/>
              <a:gd name="connsiteY783" fmla="*/ 901382 h 2528139"/>
              <a:gd name="connsiteX784" fmla="*/ 24070 w 1519334"/>
              <a:gd name="connsiteY784" fmla="*/ 912835 h 2528139"/>
              <a:gd name="connsiteX785" fmla="*/ 24313 w 1519334"/>
              <a:gd name="connsiteY785" fmla="*/ 912760 h 2528139"/>
              <a:gd name="connsiteX786" fmla="*/ 24516 w 1519334"/>
              <a:gd name="connsiteY786" fmla="*/ 912845 h 2528139"/>
              <a:gd name="connsiteX787" fmla="*/ 24318 w 1519334"/>
              <a:gd name="connsiteY787" fmla="*/ 912995 h 2528139"/>
              <a:gd name="connsiteX788" fmla="*/ 23939 w 1519334"/>
              <a:gd name="connsiteY788" fmla="*/ 900872 h 2528139"/>
              <a:gd name="connsiteX789" fmla="*/ 25072 w 1519334"/>
              <a:gd name="connsiteY789" fmla="*/ 900523 h 2528139"/>
              <a:gd name="connsiteX790" fmla="*/ 25616 w 1519334"/>
              <a:gd name="connsiteY790" fmla="*/ 901027 h 2528139"/>
              <a:gd name="connsiteX791" fmla="*/ 24412 w 1519334"/>
              <a:gd name="connsiteY791" fmla="*/ 901177 h 2528139"/>
              <a:gd name="connsiteX792" fmla="*/ 23727 w 1519334"/>
              <a:gd name="connsiteY792" fmla="*/ 912513 h 2528139"/>
              <a:gd name="connsiteX793" fmla="*/ 24724 w 1519334"/>
              <a:gd name="connsiteY793" fmla="*/ 912388 h 2528139"/>
              <a:gd name="connsiteX794" fmla="*/ 25028 w 1519334"/>
              <a:gd name="connsiteY794" fmla="*/ 912457 h 2528139"/>
              <a:gd name="connsiteX795" fmla="*/ 24845 w 1519334"/>
              <a:gd name="connsiteY795" fmla="*/ 912596 h 2528139"/>
              <a:gd name="connsiteX796" fmla="*/ 24313 w 1519334"/>
              <a:gd name="connsiteY796" fmla="*/ 912760 h 2528139"/>
              <a:gd name="connsiteX797" fmla="*/ 23725 w 1519334"/>
              <a:gd name="connsiteY797" fmla="*/ 899271 h 2528139"/>
              <a:gd name="connsiteX798" fmla="*/ 24234 w 1519334"/>
              <a:gd name="connsiteY798" fmla="*/ 898723 h 2528139"/>
              <a:gd name="connsiteX799" fmla="*/ 24992 w 1519334"/>
              <a:gd name="connsiteY799" fmla="*/ 899727 h 2528139"/>
              <a:gd name="connsiteX800" fmla="*/ 24565 w 1519334"/>
              <a:gd name="connsiteY800" fmla="*/ 900051 h 2528139"/>
              <a:gd name="connsiteX801" fmla="*/ 23556 w 1519334"/>
              <a:gd name="connsiteY801" fmla="*/ 913571 h 2528139"/>
              <a:gd name="connsiteX802" fmla="*/ 24318 w 1519334"/>
              <a:gd name="connsiteY802" fmla="*/ 912995 h 2528139"/>
              <a:gd name="connsiteX803" fmla="*/ 24479 w 1519334"/>
              <a:gd name="connsiteY803" fmla="*/ 913099 h 2528139"/>
              <a:gd name="connsiteX804" fmla="*/ 23531 w 1519334"/>
              <a:gd name="connsiteY804" fmla="*/ 900607 h 2528139"/>
              <a:gd name="connsiteX805" fmla="*/ 24453 w 1519334"/>
              <a:gd name="connsiteY805" fmla="*/ 900135 h 2528139"/>
              <a:gd name="connsiteX806" fmla="*/ 23692 w 1519334"/>
              <a:gd name="connsiteY806" fmla="*/ 900711 h 2528139"/>
              <a:gd name="connsiteX807" fmla="*/ 23494 w 1519334"/>
              <a:gd name="connsiteY807" fmla="*/ 900860 h 2528139"/>
              <a:gd name="connsiteX808" fmla="*/ 23692 w 1519334"/>
              <a:gd name="connsiteY808" fmla="*/ 900711 h 2528139"/>
              <a:gd name="connsiteX809" fmla="*/ 23939 w 1519334"/>
              <a:gd name="connsiteY809" fmla="*/ 900872 h 2528139"/>
              <a:gd name="connsiteX810" fmla="*/ 23696 w 1519334"/>
              <a:gd name="connsiteY810" fmla="*/ 900946 h 2528139"/>
              <a:gd name="connsiteX811" fmla="*/ 23426 w 1519334"/>
              <a:gd name="connsiteY811" fmla="*/ 913638 h 2528139"/>
              <a:gd name="connsiteX812" fmla="*/ 23556 w 1519334"/>
              <a:gd name="connsiteY812" fmla="*/ 913571 h 2528139"/>
              <a:gd name="connsiteX813" fmla="*/ 23445 w 1519334"/>
              <a:gd name="connsiteY813" fmla="*/ 913656 h 2528139"/>
              <a:gd name="connsiteX814" fmla="*/ 23282 w 1519334"/>
              <a:gd name="connsiteY814" fmla="*/ 912325 h 2528139"/>
              <a:gd name="connsiteX815" fmla="*/ 23727 w 1519334"/>
              <a:gd name="connsiteY815" fmla="*/ 912513 h 2528139"/>
              <a:gd name="connsiteX816" fmla="*/ 23597 w 1519334"/>
              <a:gd name="connsiteY816" fmla="*/ 912528 h 2528139"/>
              <a:gd name="connsiteX817" fmla="*/ 23264 w 1519334"/>
              <a:gd name="connsiteY817" fmla="*/ 892731 h 2528139"/>
              <a:gd name="connsiteX818" fmla="*/ 24462 w 1519334"/>
              <a:gd name="connsiteY818" fmla="*/ 888838 h 2528139"/>
              <a:gd name="connsiteX819" fmla="*/ 25660 w 1519334"/>
              <a:gd name="connsiteY819" fmla="*/ 892732 h 2528139"/>
              <a:gd name="connsiteX820" fmla="*/ 24462 w 1519334"/>
              <a:gd name="connsiteY820" fmla="*/ 895073 h 2528139"/>
              <a:gd name="connsiteX821" fmla="*/ 23255 w 1519334"/>
              <a:gd name="connsiteY821" fmla="*/ 897430 h 2528139"/>
              <a:gd name="connsiteX822" fmla="*/ 24462 w 1519334"/>
              <a:gd name="connsiteY822" fmla="*/ 895073 h 2528139"/>
              <a:gd name="connsiteX823" fmla="*/ 25585 w 1519334"/>
              <a:gd name="connsiteY823" fmla="*/ 897268 h 2528139"/>
              <a:gd name="connsiteX824" fmla="*/ 24234 w 1519334"/>
              <a:gd name="connsiteY824" fmla="*/ 898723 h 2528139"/>
              <a:gd name="connsiteX825" fmla="*/ 23017 w 1519334"/>
              <a:gd name="connsiteY825" fmla="*/ 913980 h 2528139"/>
              <a:gd name="connsiteX826" fmla="*/ 23445 w 1519334"/>
              <a:gd name="connsiteY826" fmla="*/ 913656 h 2528139"/>
              <a:gd name="connsiteX827" fmla="*/ 24284 w 1519334"/>
              <a:gd name="connsiteY827" fmla="*/ 914435 h 2528139"/>
              <a:gd name="connsiteX828" fmla="*/ 23775 w 1519334"/>
              <a:gd name="connsiteY828" fmla="*/ 914982 h 2528139"/>
              <a:gd name="connsiteX829" fmla="*/ 22981 w 1519334"/>
              <a:gd name="connsiteY829" fmla="*/ 901248 h 2528139"/>
              <a:gd name="connsiteX830" fmla="*/ 23165 w 1519334"/>
              <a:gd name="connsiteY830" fmla="*/ 901110 h 2528139"/>
              <a:gd name="connsiteX831" fmla="*/ 23696 w 1519334"/>
              <a:gd name="connsiteY831" fmla="*/ 900946 h 2528139"/>
              <a:gd name="connsiteX832" fmla="*/ 24283 w 1519334"/>
              <a:gd name="connsiteY832" fmla="*/ 901193 h 2528139"/>
              <a:gd name="connsiteX833" fmla="*/ 23285 w 1519334"/>
              <a:gd name="connsiteY833" fmla="*/ 901318 h 2528139"/>
              <a:gd name="connsiteX834" fmla="*/ 22600 w 1519334"/>
              <a:gd name="connsiteY834" fmla="*/ 900483 h 2528139"/>
              <a:gd name="connsiteX835" fmla="*/ 22876 w 1519334"/>
              <a:gd name="connsiteY835" fmla="*/ 900184 h 2528139"/>
              <a:gd name="connsiteX836" fmla="*/ 23531 w 1519334"/>
              <a:gd name="connsiteY836" fmla="*/ 900607 h 2528139"/>
              <a:gd name="connsiteX837" fmla="*/ 23242 w 1519334"/>
              <a:gd name="connsiteY837" fmla="*/ 900754 h 2528139"/>
              <a:gd name="connsiteX838" fmla="*/ 22513 w 1519334"/>
              <a:gd name="connsiteY838" fmla="*/ 913314 h 2528139"/>
              <a:gd name="connsiteX839" fmla="*/ 22937 w 1519334"/>
              <a:gd name="connsiteY839" fmla="*/ 913183 h 2528139"/>
              <a:gd name="connsiteX840" fmla="*/ 23426 w 1519334"/>
              <a:gd name="connsiteY840" fmla="*/ 913638 h 2528139"/>
              <a:gd name="connsiteX841" fmla="*/ 22945 w 1519334"/>
              <a:gd name="connsiteY841" fmla="*/ 913884 h 2528139"/>
              <a:gd name="connsiteX842" fmla="*/ 22495 w 1519334"/>
              <a:gd name="connsiteY842" fmla="*/ 901137 h 2528139"/>
              <a:gd name="connsiteX843" fmla="*/ 23242 w 1519334"/>
              <a:gd name="connsiteY843" fmla="*/ 900754 h 2528139"/>
              <a:gd name="connsiteX844" fmla="*/ 23494 w 1519334"/>
              <a:gd name="connsiteY844" fmla="*/ 900860 h 2528139"/>
              <a:gd name="connsiteX845" fmla="*/ 23165 w 1519334"/>
              <a:gd name="connsiteY845" fmla="*/ 901110 h 2528139"/>
              <a:gd name="connsiteX846" fmla="*/ 22828 w 1519334"/>
              <a:gd name="connsiteY846" fmla="*/ 901213 h 2528139"/>
              <a:gd name="connsiteX847" fmla="*/ 22424 w 1519334"/>
              <a:gd name="connsiteY847" fmla="*/ 916438 h 2528139"/>
              <a:gd name="connsiteX848" fmla="*/ 23775 w 1519334"/>
              <a:gd name="connsiteY848" fmla="*/ 914982 h 2528139"/>
              <a:gd name="connsiteX849" fmla="*/ 24754 w 1519334"/>
              <a:gd name="connsiteY849" fmla="*/ 916276 h 2528139"/>
              <a:gd name="connsiteX850" fmla="*/ 23548 w 1519334"/>
              <a:gd name="connsiteY850" fmla="*/ 918634 h 2528139"/>
              <a:gd name="connsiteX851" fmla="*/ 22394 w 1519334"/>
              <a:gd name="connsiteY851" fmla="*/ 912679 h 2528139"/>
              <a:gd name="connsiteX852" fmla="*/ 23597 w 1519334"/>
              <a:gd name="connsiteY852" fmla="*/ 912528 h 2528139"/>
              <a:gd name="connsiteX853" fmla="*/ 24070 w 1519334"/>
              <a:gd name="connsiteY853" fmla="*/ 912835 h 2528139"/>
              <a:gd name="connsiteX854" fmla="*/ 22937 w 1519334"/>
              <a:gd name="connsiteY854" fmla="*/ 913183 h 2528139"/>
              <a:gd name="connsiteX855" fmla="*/ 22362 w 1519334"/>
              <a:gd name="connsiteY855" fmla="*/ 882019 h 2528139"/>
              <a:gd name="connsiteX856" fmla="*/ 24447 w 1519334"/>
              <a:gd name="connsiteY856" fmla="*/ 865302 h 2528139"/>
              <a:gd name="connsiteX857" fmla="*/ 26540 w 1519334"/>
              <a:gd name="connsiteY857" fmla="*/ 882086 h 2528139"/>
              <a:gd name="connsiteX858" fmla="*/ 24462 w 1519334"/>
              <a:gd name="connsiteY858" fmla="*/ 888838 h 2528139"/>
              <a:gd name="connsiteX859" fmla="*/ 22349 w 1519334"/>
              <a:gd name="connsiteY859" fmla="*/ 920974 h 2528139"/>
              <a:gd name="connsiteX860" fmla="*/ 23548 w 1519334"/>
              <a:gd name="connsiteY860" fmla="*/ 918634 h 2528139"/>
              <a:gd name="connsiteX861" fmla="*/ 24745 w 1519334"/>
              <a:gd name="connsiteY861" fmla="*/ 920974 h 2528139"/>
              <a:gd name="connsiteX862" fmla="*/ 23548 w 1519334"/>
              <a:gd name="connsiteY862" fmla="*/ 924865 h 2528139"/>
              <a:gd name="connsiteX863" fmla="*/ 22342 w 1519334"/>
              <a:gd name="connsiteY863" fmla="*/ 911717 h 2528139"/>
              <a:gd name="connsiteX864" fmla="*/ 24006 w 1519334"/>
              <a:gd name="connsiteY864" fmla="*/ 911634 h 2528139"/>
              <a:gd name="connsiteX865" fmla="*/ 25986 w 1519334"/>
              <a:gd name="connsiteY865" fmla="*/ 911733 h 2528139"/>
              <a:gd name="connsiteX866" fmla="*/ 25199 w 1519334"/>
              <a:gd name="connsiteY866" fmla="*/ 912329 h 2528139"/>
              <a:gd name="connsiteX867" fmla="*/ 24724 w 1519334"/>
              <a:gd name="connsiteY867" fmla="*/ 912388 h 2528139"/>
              <a:gd name="connsiteX868" fmla="*/ 22644 w 1519334"/>
              <a:gd name="connsiteY868" fmla="*/ 911911 h 2528139"/>
              <a:gd name="connsiteX869" fmla="*/ 22101 w 1519334"/>
              <a:gd name="connsiteY869" fmla="*/ 899683 h 2528139"/>
              <a:gd name="connsiteX870" fmla="*/ 22768 w 1519334"/>
              <a:gd name="connsiteY870" fmla="*/ 898381 h 2528139"/>
              <a:gd name="connsiteX871" fmla="*/ 23725 w 1519334"/>
              <a:gd name="connsiteY871" fmla="*/ 899271 h 2528139"/>
              <a:gd name="connsiteX872" fmla="*/ 22876 w 1519334"/>
              <a:gd name="connsiteY872" fmla="*/ 900184 h 2528139"/>
              <a:gd name="connsiteX873" fmla="*/ 22026 w 1519334"/>
              <a:gd name="connsiteY873" fmla="*/ 901972 h 2528139"/>
              <a:gd name="connsiteX874" fmla="*/ 22811 w 1519334"/>
              <a:gd name="connsiteY874" fmla="*/ 901377 h 2528139"/>
              <a:gd name="connsiteX875" fmla="*/ 23285 w 1519334"/>
              <a:gd name="connsiteY875" fmla="*/ 901318 h 2528139"/>
              <a:gd name="connsiteX876" fmla="*/ 25366 w 1519334"/>
              <a:gd name="connsiteY876" fmla="*/ 901794 h 2528139"/>
              <a:gd name="connsiteX877" fmla="*/ 25665 w 1519334"/>
              <a:gd name="connsiteY877" fmla="*/ 901988 h 2528139"/>
              <a:gd name="connsiteX878" fmla="*/ 24004 w 1519334"/>
              <a:gd name="connsiteY878" fmla="*/ 902072 h 2528139"/>
              <a:gd name="connsiteX879" fmla="*/ 21945 w 1519334"/>
              <a:gd name="connsiteY879" fmla="*/ 901485 h 2528139"/>
              <a:gd name="connsiteX880" fmla="*/ 22828 w 1519334"/>
              <a:gd name="connsiteY880" fmla="*/ 901213 h 2528139"/>
              <a:gd name="connsiteX881" fmla="*/ 22981 w 1519334"/>
              <a:gd name="connsiteY881" fmla="*/ 901248 h 2528139"/>
              <a:gd name="connsiteX882" fmla="*/ 22811 w 1519334"/>
              <a:gd name="connsiteY882" fmla="*/ 901377 h 2528139"/>
              <a:gd name="connsiteX883" fmla="*/ 21903 w 1519334"/>
              <a:gd name="connsiteY883" fmla="*/ 911743 h 2528139"/>
              <a:gd name="connsiteX884" fmla="*/ 22644 w 1519334"/>
              <a:gd name="connsiteY884" fmla="*/ 911911 h 2528139"/>
              <a:gd name="connsiteX885" fmla="*/ 23282 w 1519334"/>
              <a:gd name="connsiteY885" fmla="*/ 912325 h 2528139"/>
              <a:gd name="connsiteX886" fmla="*/ 21893 w 1519334"/>
              <a:gd name="connsiteY886" fmla="*/ 911740 h 2528139"/>
              <a:gd name="connsiteX887" fmla="*/ 21897 w 1519334"/>
              <a:gd name="connsiteY887" fmla="*/ 911740 h 2528139"/>
              <a:gd name="connsiteX888" fmla="*/ 21903 w 1519334"/>
              <a:gd name="connsiteY888" fmla="*/ 911743 h 2528139"/>
              <a:gd name="connsiteX889" fmla="*/ 21801 w 1519334"/>
              <a:gd name="connsiteY889" fmla="*/ 897483 h 2528139"/>
              <a:gd name="connsiteX890" fmla="*/ 22233 w 1519334"/>
              <a:gd name="connsiteY890" fmla="*/ 896080 h 2528139"/>
              <a:gd name="connsiteX891" fmla="*/ 23255 w 1519334"/>
              <a:gd name="connsiteY891" fmla="*/ 897430 h 2528139"/>
              <a:gd name="connsiteX892" fmla="*/ 22768 w 1519334"/>
              <a:gd name="connsiteY892" fmla="*/ 898381 h 2528139"/>
              <a:gd name="connsiteX893" fmla="*/ 21633 w 1519334"/>
              <a:gd name="connsiteY893" fmla="*/ 901524 h 2528139"/>
              <a:gd name="connsiteX894" fmla="*/ 22080 w 1519334"/>
              <a:gd name="connsiteY894" fmla="*/ 901042 h 2528139"/>
              <a:gd name="connsiteX895" fmla="*/ 22495 w 1519334"/>
              <a:gd name="connsiteY895" fmla="*/ 901137 h 2528139"/>
              <a:gd name="connsiteX896" fmla="*/ 21774 w 1519334"/>
              <a:gd name="connsiteY896" fmla="*/ 901506 h 2528139"/>
              <a:gd name="connsiteX897" fmla="*/ 21620 w 1519334"/>
              <a:gd name="connsiteY897" fmla="*/ 901585 h 2528139"/>
              <a:gd name="connsiteX898" fmla="*/ 21774 w 1519334"/>
              <a:gd name="connsiteY898" fmla="*/ 901506 h 2528139"/>
              <a:gd name="connsiteX899" fmla="*/ 21945 w 1519334"/>
              <a:gd name="connsiteY899" fmla="*/ 901485 h 2528139"/>
              <a:gd name="connsiteX900" fmla="*/ 21535 w 1519334"/>
              <a:gd name="connsiteY900" fmla="*/ 901629 h 2528139"/>
              <a:gd name="connsiteX901" fmla="*/ 21558 w 1519334"/>
              <a:gd name="connsiteY901" fmla="*/ 901604 h 2528139"/>
              <a:gd name="connsiteX902" fmla="*/ 21620 w 1519334"/>
              <a:gd name="connsiteY902" fmla="*/ 901585 h 2528139"/>
              <a:gd name="connsiteX903" fmla="*/ 21496 w 1519334"/>
              <a:gd name="connsiteY903" fmla="*/ 914625 h 2528139"/>
              <a:gd name="connsiteX904" fmla="*/ 22945 w 1519334"/>
              <a:gd name="connsiteY904" fmla="*/ 913884 h 2528139"/>
              <a:gd name="connsiteX905" fmla="*/ 23017 w 1519334"/>
              <a:gd name="connsiteY905" fmla="*/ 913980 h 2528139"/>
              <a:gd name="connsiteX906" fmla="*/ 22592 w 1519334"/>
              <a:gd name="connsiteY906" fmla="*/ 914301 h 2528139"/>
              <a:gd name="connsiteX907" fmla="*/ 21736 w 1519334"/>
              <a:gd name="connsiteY907" fmla="*/ 915095 h 2528139"/>
              <a:gd name="connsiteX908" fmla="*/ 21476 w 1519334"/>
              <a:gd name="connsiteY908" fmla="*/ 900904 h 2528139"/>
              <a:gd name="connsiteX909" fmla="*/ 21854 w 1519334"/>
              <a:gd name="connsiteY909" fmla="*/ 900168 h 2528139"/>
              <a:gd name="connsiteX910" fmla="*/ 22600 w 1519334"/>
              <a:gd name="connsiteY910" fmla="*/ 900483 h 2528139"/>
              <a:gd name="connsiteX911" fmla="*/ 22080 w 1519334"/>
              <a:gd name="connsiteY911" fmla="*/ 901042 h 2528139"/>
              <a:gd name="connsiteX912" fmla="*/ 21469 w 1519334"/>
              <a:gd name="connsiteY912" fmla="*/ 931618 h 2528139"/>
              <a:gd name="connsiteX913" fmla="*/ 23548 w 1519334"/>
              <a:gd name="connsiteY913" fmla="*/ 924865 h 2528139"/>
              <a:gd name="connsiteX914" fmla="*/ 25646 w 1519334"/>
              <a:gd name="connsiteY914" fmla="*/ 931684 h 2528139"/>
              <a:gd name="connsiteX915" fmla="*/ 23562 w 1519334"/>
              <a:gd name="connsiteY915" fmla="*/ 948399 h 2528139"/>
              <a:gd name="connsiteX916" fmla="*/ 21344 w 1519334"/>
              <a:gd name="connsiteY916" fmla="*/ 911767 h 2528139"/>
              <a:gd name="connsiteX917" fmla="*/ 21409 w 1519334"/>
              <a:gd name="connsiteY917" fmla="*/ 911765 h 2528139"/>
              <a:gd name="connsiteX918" fmla="*/ 22394 w 1519334"/>
              <a:gd name="connsiteY918" fmla="*/ 912679 h 2528139"/>
              <a:gd name="connsiteX919" fmla="*/ 22064 w 1519334"/>
              <a:gd name="connsiteY919" fmla="*/ 912720 h 2528139"/>
              <a:gd name="connsiteX920" fmla="*/ 21216 w 1519334"/>
              <a:gd name="connsiteY920" fmla="*/ 911585 h 2528139"/>
              <a:gd name="connsiteX921" fmla="*/ 21893 w 1519334"/>
              <a:gd name="connsiteY921" fmla="*/ 911740 h 2528139"/>
              <a:gd name="connsiteX922" fmla="*/ 21409 w 1519334"/>
              <a:gd name="connsiteY922" fmla="*/ 911765 h 2528139"/>
              <a:gd name="connsiteX923" fmla="*/ 21180 w 1519334"/>
              <a:gd name="connsiteY923" fmla="*/ 911551 h 2528139"/>
              <a:gd name="connsiteX924" fmla="*/ 21216 w 1519334"/>
              <a:gd name="connsiteY924" fmla="*/ 911585 h 2528139"/>
              <a:gd name="connsiteX925" fmla="*/ 21202 w 1519334"/>
              <a:gd name="connsiteY925" fmla="*/ 911582 h 2528139"/>
              <a:gd name="connsiteX926" fmla="*/ 21075 w 1519334"/>
              <a:gd name="connsiteY926" fmla="*/ 899840 h 2528139"/>
              <a:gd name="connsiteX927" fmla="*/ 21286 w 1519334"/>
              <a:gd name="connsiteY927" fmla="*/ 899156 h 2528139"/>
              <a:gd name="connsiteX928" fmla="*/ 22101 w 1519334"/>
              <a:gd name="connsiteY928" fmla="*/ 899683 h 2528139"/>
              <a:gd name="connsiteX929" fmla="*/ 21854 w 1519334"/>
              <a:gd name="connsiteY929" fmla="*/ 900168 h 2528139"/>
              <a:gd name="connsiteX930" fmla="*/ 21036 w 1519334"/>
              <a:gd name="connsiteY930" fmla="*/ 901765 h 2528139"/>
              <a:gd name="connsiteX931" fmla="*/ 21127 w 1519334"/>
              <a:gd name="connsiteY931" fmla="*/ 901588 h 2528139"/>
              <a:gd name="connsiteX932" fmla="*/ 21633 w 1519334"/>
              <a:gd name="connsiteY932" fmla="*/ 901524 h 2528139"/>
              <a:gd name="connsiteX933" fmla="*/ 21558 w 1519334"/>
              <a:gd name="connsiteY933" fmla="*/ 901604 h 2528139"/>
              <a:gd name="connsiteX934" fmla="*/ 20969 w 1519334"/>
              <a:gd name="connsiteY934" fmla="*/ 901919 h 2528139"/>
              <a:gd name="connsiteX935" fmla="*/ 21535 w 1519334"/>
              <a:gd name="connsiteY935" fmla="*/ 901629 h 2528139"/>
              <a:gd name="connsiteX936" fmla="*/ 21252 w 1519334"/>
              <a:gd name="connsiteY936" fmla="*/ 901933 h 2528139"/>
              <a:gd name="connsiteX937" fmla="*/ 20954 w 1519334"/>
              <a:gd name="connsiteY937" fmla="*/ 911342 h 2528139"/>
              <a:gd name="connsiteX938" fmla="*/ 21052 w 1519334"/>
              <a:gd name="connsiteY938" fmla="*/ 911383 h 2528139"/>
              <a:gd name="connsiteX939" fmla="*/ 21180 w 1519334"/>
              <a:gd name="connsiteY939" fmla="*/ 911551 h 2528139"/>
              <a:gd name="connsiteX940" fmla="*/ 20953 w 1519334"/>
              <a:gd name="connsiteY940" fmla="*/ 901926 h 2528139"/>
              <a:gd name="connsiteX941" fmla="*/ 20957 w 1519334"/>
              <a:gd name="connsiteY941" fmla="*/ 901918 h 2528139"/>
              <a:gd name="connsiteX942" fmla="*/ 20969 w 1519334"/>
              <a:gd name="connsiteY942" fmla="*/ 901919 h 2528139"/>
              <a:gd name="connsiteX943" fmla="*/ 20838 w 1519334"/>
              <a:gd name="connsiteY943" fmla="*/ 894236 h 2528139"/>
              <a:gd name="connsiteX944" fmla="*/ 21465 w 1519334"/>
              <a:gd name="connsiteY944" fmla="*/ 889217 h 2528139"/>
              <a:gd name="connsiteX945" fmla="*/ 23264 w 1519334"/>
              <a:gd name="connsiteY945" fmla="*/ 892731 h 2528139"/>
              <a:gd name="connsiteX946" fmla="*/ 22233 w 1519334"/>
              <a:gd name="connsiteY946" fmla="*/ 896080 h 2528139"/>
              <a:gd name="connsiteX947" fmla="*/ 20806 w 1519334"/>
              <a:gd name="connsiteY947" fmla="*/ 915960 h 2528139"/>
              <a:gd name="connsiteX948" fmla="*/ 21736 w 1519334"/>
              <a:gd name="connsiteY948" fmla="*/ 915095 h 2528139"/>
              <a:gd name="connsiteX949" fmla="*/ 22424 w 1519334"/>
              <a:gd name="connsiteY949" fmla="*/ 916438 h 2528139"/>
              <a:gd name="connsiteX950" fmla="*/ 21319 w 1519334"/>
              <a:gd name="connsiteY950" fmla="*/ 917626 h 2528139"/>
              <a:gd name="connsiteX951" fmla="*/ 20613 w 1519334"/>
              <a:gd name="connsiteY951" fmla="*/ 912901 h 2528139"/>
              <a:gd name="connsiteX952" fmla="*/ 22064 w 1519334"/>
              <a:gd name="connsiteY952" fmla="*/ 912720 h 2528139"/>
              <a:gd name="connsiteX953" fmla="*/ 22513 w 1519334"/>
              <a:gd name="connsiteY953" fmla="*/ 913314 h 2528139"/>
              <a:gd name="connsiteX954" fmla="*/ 21054 w 1519334"/>
              <a:gd name="connsiteY954" fmla="*/ 913763 h 2528139"/>
              <a:gd name="connsiteX955" fmla="*/ 20599 w 1519334"/>
              <a:gd name="connsiteY955" fmla="*/ 901900 h 2528139"/>
              <a:gd name="connsiteX956" fmla="*/ 21036 w 1519334"/>
              <a:gd name="connsiteY956" fmla="*/ 901765 h 2528139"/>
              <a:gd name="connsiteX957" fmla="*/ 20957 w 1519334"/>
              <a:gd name="connsiteY957" fmla="*/ 901918 h 2528139"/>
              <a:gd name="connsiteX958" fmla="*/ 20475 w 1519334"/>
              <a:gd name="connsiteY958" fmla="*/ 910620 h 2528139"/>
              <a:gd name="connsiteX959" fmla="*/ 21294 w 1519334"/>
              <a:gd name="connsiteY959" fmla="*/ 911039 h 2528139"/>
              <a:gd name="connsiteX960" fmla="*/ 22342 w 1519334"/>
              <a:gd name="connsiteY960" fmla="*/ 911717 h 2528139"/>
              <a:gd name="connsiteX961" fmla="*/ 21897 w 1519334"/>
              <a:gd name="connsiteY961" fmla="*/ 911740 h 2528139"/>
              <a:gd name="connsiteX962" fmla="*/ 21052 w 1519334"/>
              <a:gd name="connsiteY962" fmla="*/ 911383 h 2528139"/>
              <a:gd name="connsiteX963" fmla="*/ 20415 w 1519334"/>
              <a:gd name="connsiteY963" fmla="*/ 901677 h 2528139"/>
              <a:gd name="connsiteX964" fmla="*/ 20769 w 1519334"/>
              <a:gd name="connsiteY964" fmla="*/ 900835 h 2528139"/>
              <a:gd name="connsiteX965" fmla="*/ 20795 w 1519334"/>
              <a:gd name="connsiteY965" fmla="*/ 900748 h 2528139"/>
              <a:gd name="connsiteX966" fmla="*/ 21476 w 1519334"/>
              <a:gd name="connsiteY966" fmla="*/ 900904 h 2528139"/>
              <a:gd name="connsiteX967" fmla="*/ 21127 w 1519334"/>
              <a:gd name="connsiteY967" fmla="*/ 901588 h 2528139"/>
              <a:gd name="connsiteX968" fmla="*/ 20305 w 1519334"/>
              <a:gd name="connsiteY968" fmla="*/ 898521 h 2528139"/>
              <a:gd name="connsiteX969" fmla="*/ 20575 w 1519334"/>
              <a:gd name="connsiteY969" fmla="*/ 896344 h 2528139"/>
              <a:gd name="connsiteX970" fmla="*/ 21801 w 1519334"/>
              <a:gd name="connsiteY970" fmla="*/ 897483 h 2528139"/>
              <a:gd name="connsiteX971" fmla="*/ 21286 w 1519334"/>
              <a:gd name="connsiteY971" fmla="*/ 899156 h 2528139"/>
              <a:gd name="connsiteX972" fmla="*/ 20278 w 1519334"/>
              <a:gd name="connsiteY972" fmla="*/ 901999 h 2528139"/>
              <a:gd name="connsiteX973" fmla="*/ 20325 w 1519334"/>
              <a:gd name="connsiteY973" fmla="*/ 901886 h 2528139"/>
              <a:gd name="connsiteX974" fmla="*/ 20599 w 1519334"/>
              <a:gd name="connsiteY974" fmla="*/ 901900 h 2528139"/>
              <a:gd name="connsiteX975" fmla="*/ 20238 w 1519334"/>
              <a:gd name="connsiteY975" fmla="*/ 903324 h 2528139"/>
              <a:gd name="connsiteX976" fmla="*/ 20578 w 1519334"/>
              <a:gd name="connsiteY976" fmla="*/ 902659 h 2528139"/>
              <a:gd name="connsiteX977" fmla="*/ 21252 w 1519334"/>
              <a:gd name="connsiteY977" fmla="*/ 901933 h 2528139"/>
              <a:gd name="connsiteX978" fmla="*/ 22026 w 1519334"/>
              <a:gd name="connsiteY978" fmla="*/ 901972 h 2528139"/>
              <a:gd name="connsiteX979" fmla="*/ 20210 w 1519334"/>
              <a:gd name="connsiteY979" fmla="*/ 914023 h 2528139"/>
              <a:gd name="connsiteX980" fmla="*/ 21054 w 1519334"/>
              <a:gd name="connsiteY980" fmla="*/ 913763 h 2528139"/>
              <a:gd name="connsiteX981" fmla="*/ 21496 w 1519334"/>
              <a:gd name="connsiteY981" fmla="*/ 914625 h 2528139"/>
              <a:gd name="connsiteX982" fmla="*/ 20545 w 1519334"/>
              <a:gd name="connsiteY982" fmla="*/ 915113 h 2528139"/>
              <a:gd name="connsiteX983" fmla="*/ 20048 w 1519334"/>
              <a:gd name="connsiteY983" fmla="*/ 900577 h 2528139"/>
              <a:gd name="connsiteX984" fmla="*/ 20187 w 1519334"/>
              <a:gd name="connsiteY984" fmla="*/ 899464 h 2528139"/>
              <a:gd name="connsiteX985" fmla="*/ 21075 w 1519334"/>
              <a:gd name="connsiteY985" fmla="*/ 899840 h 2528139"/>
              <a:gd name="connsiteX986" fmla="*/ 20795 w 1519334"/>
              <a:gd name="connsiteY986" fmla="*/ 900748 h 2528139"/>
              <a:gd name="connsiteX987" fmla="*/ 19913 w 1519334"/>
              <a:gd name="connsiteY987" fmla="*/ 919141 h 2528139"/>
              <a:gd name="connsiteX988" fmla="*/ 21319 w 1519334"/>
              <a:gd name="connsiteY988" fmla="*/ 917626 h 2528139"/>
              <a:gd name="connsiteX989" fmla="*/ 22349 w 1519334"/>
              <a:gd name="connsiteY989" fmla="*/ 920974 h 2528139"/>
              <a:gd name="connsiteX990" fmla="*/ 20574 w 1519334"/>
              <a:gd name="connsiteY990" fmla="*/ 924442 h 2528139"/>
              <a:gd name="connsiteX991" fmla="*/ 19777 w 1519334"/>
              <a:gd name="connsiteY991" fmla="*/ 901859 h 2528139"/>
              <a:gd name="connsiteX992" fmla="*/ 19801 w 1519334"/>
              <a:gd name="connsiteY992" fmla="*/ 901752 h 2528139"/>
              <a:gd name="connsiteX993" fmla="*/ 20415 w 1519334"/>
              <a:gd name="connsiteY993" fmla="*/ 901677 h 2528139"/>
              <a:gd name="connsiteX994" fmla="*/ 20325 w 1519334"/>
              <a:gd name="connsiteY994" fmla="*/ 901886 h 2528139"/>
              <a:gd name="connsiteX995" fmla="*/ 19769 w 1519334"/>
              <a:gd name="connsiteY995" fmla="*/ 911254 h 2528139"/>
              <a:gd name="connsiteX996" fmla="*/ 21202 w 1519334"/>
              <a:gd name="connsiteY996" fmla="*/ 911582 h 2528139"/>
              <a:gd name="connsiteX997" fmla="*/ 21344 w 1519334"/>
              <a:gd name="connsiteY997" fmla="*/ 911767 h 2528139"/>
              <a:gd name="connsiteX998" fmla="*/ 20066 w 1519334"/>
              <a:gd name="connsiteY998" fmla="*/ 911832 h 2528139"/>
              <a:gd name="connsiteX999" fmla="*/ 19604 w 1519334"/>
              <a:gd name="connsiteY999" fmla="*/ 902618 h 2528139"/>
              <a:gd name="connsiteX1000" fmla="*/ 19705 w 1519334"/>
              <a:gd name="connsiteY1000" fmla="*/ 902175 h 2528139"/>
              <a:gd name="connsiteX1001" fmla="*/ 20278 w 1519334"/>
              <a:gd name="connsiteY1001" fmla="*/ 901999 h 2528139"/>
              <a:gd name="connsiteX1002" fmla="*/ 20131 w 1519334"/>
              <a:gd name="connsiteY1002" fmla="*/ 902348 h 2528139"/>
              <a:gd name="connsiteX1003" fmla="*/ 19544 w 1519334"/>
              <a:gd name="connsiteY1003" fmla="*/ 911859 h 2528139"/>
              <a:gd name="connsiteX1004" fmla="*/ 20066 w 1519334"/>
              <a:gd name="connsiteY1004" fmla="*/ 911832 h 2528139"/>
              <a:gd name="connsiteX1005" fmla="*/ 20613 w 1519334"/>
              <a:gd name="connsiteY1005" fmla="*/ 912901 h 2528139"/>
              <a:gd name="connsiteX1006" fmla="*/ 19892 w 1519334"/>
              <a:gd name="connsiteY1006" fmla="*/ 912991 h 2528139"/>
              <a:gd name="connsiteX1007" fmla="*/ 19516 w 1519334"/>
              <a:gd name="connsiteY1007" fmla="*/ 903802 h 2528139"/>
              <a:gd name="connsiteX1008" fmla="*/ 20131 w 1519334"/>
              <a:gd name="connsiteY1008" fmla="*/ 902348 h 2528139"/>
              <a:gd name="connsiteX1009" fmla="*/ 20953 w 1519334"/>
              <a:gd name="connsiteY1009" fmla="*/ 901926 h 2528139"/>
              <a:gd name="connsiteX1010" fmla="*/ 20578 w 1519334"/>
              <a:gd name="connsiteY1010" fmla="*/ 902659 h 2528139"/>
              <a:gd name="connsiteX1011" fmla="*/ 19478 w 1519334"/>
              <a:gd name="connsiteY1011" fmla="*/ 915659 h 2528139"/>
              <a:gd name="connsiteX1012" fmla="*/ 20545 w 1519334"/>
              <a:gd name="connsiteY1012" fmla="*/ 915113 h 2528139"/>
              <a:gd name="connsiteX1013" fmla="*/ 20806 w 1519334"/>
              <a:gd name="connsiteY1013" fmla="*/ 915960 h 2528139"/>
              <a:gd name="connsiteX1014" fmla="*/ 19650 w 1519334"/>
              <a:gd name="connsiteY1014" fmla="*/ 917034 h 2528139"/>
              <a:gd name="connsiteX1015" fmla="*/ 19304 w 1519334"/>
              <a:gd name="connsiteY1015" fmla="*/ 904031 h 2528139"/>
              <a:gd name="connsiteX1016" fmla="*/ 19516 w 1519334"/>
              <a:gd name="connsiteY1016" fmla="*/ 903802 h 2528139"/>
              <a:gd name="connsiteX1017" fmla="*/ 19474 w 1519334"/>
              <a:gd name="connsiteY1017" fmla="*/ 903901 h 2528139"/>
              <a:gd name="connsiteX1018" fmla="*/ 19272 w 1519334"/>
              <a:gd name="connsiteY1018" fmla="*/ 904064 h 2528139"/>
              <a:gd name="connsiteX1019" fmla="*/ 19275 w 1519334"/>
              <a:gd name="connsiteY1019" fmla="*/ 904053 h 2528139"/>
              <a:gd name="connsiteX1020" fmla="*/ 19304 w 1519334"/>
              <a:gd name="connsiteY1020" fmla="*/ 904031 h 2528139"/>
              <a:gd name="connsiteX1021" fmla="*/ 19157 w 1519334"/>
              <a:gd name="connsiteY1021" fmla="*/ 913082 h 2528139"/>
              <a:gd name="connsiteX1022" fmla="*/ 19892 w 1519334"/>
              <a:gd name="connsiteY1022" fmla="*/ 912991 h 2528139"/>
              <a:gd name="connsiteX1023" fmla="*/ 20210 w 1519334"/>
              <a:gd name="connsiteY1023" fmla="*/ 914023 h 2528139"/>
              <a:gd name="connsiteX1024" fmla="*/ 19309 w 1519334"/>
              <a:gd name="connsiteY1024" fmla="*/ 914300 h 2528139"/>
              <a:gd name="connsiteX1025" fmla="*/ 19150 w 1519334"/>
              <a:gd name="connsiteY1025" fmla="*/ 910579 h 2528139"/>
              <a:gd name="connsiteX1026" fmla="*/ 19501 w 1519334"/>
              <a:gd name="connsiteY1026" fmla="*/ 910728 h 2528139"/>
              <a:gd name="connsiteX1027" fmla="*/ 19769 w 1519334"/>
              <a:gd name="connsiteY1027" fmla="*/ 911254 h 2528139"/>
              <a:gd name="connsiteX1028" fmla="*/ 19326 w 1519334"/>
              <a:gd name="connsiteY1028" fmla="*/ 911152 h 2528139"/>
              <a:gd name="connsiteX1029" fmla="*/ 19117 w 1519334"/>
              <a:gd name="connsiteY1029" fmla="*/ 904747 h 2528139"/>
              <a:gd name="connsiteX1030" fmla="*/ 19474 w 1519334"/>
              <a:gd name="connsiteY1030" fmla="*/ 903901 h 2528139"/>
              <a:gd name="connsiteX1031" fmla="*/ 20238 w 1519334"/>
              <a:gd name="connsiteY1031" fmla="*/ 903324 h 2528139"/>
              <a:gd name="connsiteX1032" fmla="*/ 19818 w 1519334"/>
              <a:gd name="connsiteY1032" fmla="*/ 904143 h 2528139"/>
              <a:gd name="connsiteX1033" fmla="*/ 19139 w 1519334"/>
              <a:gd name="connsiteY1033" fmla="*/ 905193 h 2528139"/>
              <a:gd name="connsiteX1034" fmla="*/ 19114 w 1519334"/>
              <a:gd name="connsiteY1034" fmla="*/ 904754 h 2528139"/>
              <a:gd name="connsiteX1035" fmla="*/ 19117 w 1519334"/>
              <a:gd name="connsiteY1035" fmla="*/ 904742 h 2528139"/>
              <a:gd name="connsiteX1036" fmla="*/ 19117 w 1519334"/>
              <a:gd name="connsiteY1036" fmla="*/ 904747 h 2528139"/>
              <a:gd name="connsiteX1037" fmla="*/ 19093 w 1519334"/>
              <a:gd name="connsiteY1037" fmla="*/ 904258 h 2528139"/>
              <a:gd name="connsiteX1038" fmla="*/ 19272 w 1519334"/>
              <a:gd name="connsiteY1038" fmla="*/ 904064 h 2528139"/>
              <a:gd name="connsiteX1039" fmla="*/ 19117 w 1519334"/>
              <a:gd name="connsiteY1039" fmla="*/ 904742 h 2528139"/>
              <a:gd name="connsiteX1040" fmla="*/ 19085 w 1519334"/>
              <a:gd name="connsiteY1040" fmla="*/ 909605 h 2528139"/>
              <a:gd name="connsiteX1041" fmla="*/ 19124 w 1519334"/>
              <a:gd name="connsiteY1041" fmla="*/ 908833 h 2528139"/>
              <a:gd name="connsiteX1042" fmla="*/ 20475 w 1519334"/>
              <a:gd name="connsiteY1042" fmla="*/ 910620 h 2528139"/>
              <a:gd name="connsiteX1043" fmla="*/ 19811 w 1519334"/>
              <a:gd name="connsiteY1043" fmla="*/ 910280 h 2528139"/>
              <a:gd name="connsiteX1044" fmla="*/ 19080 w 1519334"/>
              <a:gd name="connsiteY1044" fmla="*/ 909905 h 2528139"/>
              <a:gd name="connsiteX1045" fmla="*/ 19811 w 1519334"/>
              <a:gd name="connsiteY1045" fmla="*/ 910280 h 2528139"/>
              <a:gd name="connsiteX1046" fmla="*/ 20954 w 1519334"/>
              <a:gd name="connsiteY1046" fmla="*/ 911342 h 2528139"/>
              <a:gd name="connsiteX1047" fmla="*/ 19501 w 1519334"/>
              <a:gd name="connsiteY1047" fmla="*/ 910728 h 2528139"/>
              <a:gd name="connsiteX1048" fmla="*/ 19070 w 1519334"/>
              <a:gd name="connsiteY1048" fmla="*/ 909901 h 2528139"/>
              <a:gd name="connsiteX1049" fmla="*/ 19070 w 1519334"/>
              <a:gd name="connsiteY1049" fmla="*/ 909888 h 2528139"/>
              <a:gd name="connsiteX1050" fmla="*/ 19080 w 1519334"/>
              <a:gd name="connsiteY1050" fmla="*/ 909905 h 2528139"/>
              <a:gd name="connsiteX1051" fmla="*/ 19038 w 1519334"/>
              <a:gd name="connsiteY1051" fmla="*/ 910532 h 2528139"/>
              <a:gd name="connsiteX1052" fmla="*/ 19052 w 1519334"/>
              <a:gd name="connsiteY1052" fmla="*/ 910260 h 2528139"/>
              <a:gd name="connsiteX1053" fmla="*/ 19150 w 1519334"/>
              <a:gd name="connsiteY1053" fmla="*/ 910579 h 2528139"/>
              <a:gd name="connsiteX1054" fmla="*/ 19025 w 1519334"/>
              <a:gd name="connsiteY1054" fmla="*/ 902914 h 2528139"/>
              <a:gd name="connsiteX1055" fmla="*/ 19604 w 1519334"/>
              <a:gd name="connsiteY1055" fmla="*/ 902618 h 2528139"/>
              <a:gd name="connsiteX1056" fmla="*/ 19275 w 1519334"/>
              <a:gd name="connsiteY1056" fmla="*/ 904053 h 2528139"/>
              <a:gd name="connsiteX1057" fmla="*/ 19089 w 1519334"/>
              <a:gd name="connsiteY1057" fmla="*/ 904193 h 2528139"/>
              <a:gd name="connsiteX1058" fmla="*/ 18980 w 1519334"/>
              <a:gd name="connsiteY1058" fmla="*/ 911667 h 2528139"/>
              <a:gd name="connsiteX1059" fmla="*/ 19010 w 1519334"/>
              <a:gd name="connsiteY1059" fmla="*/ 911080 h 2528139"/>
              <a:gd name="connsiteX1060" fmla="*/ 19326 w 1519334"/>
              <a:gd name="connsiteY1060" fmla="*/ 911152 h 2528139"/>
              <a:gd name="connsiteX1061" fmla="*/ 19544 w 1519334"/>
              <a:gd name="connsiteY1061" fmla="*/ 911859 h 2528139"/>
              <a:gd name="connsiteX1062" fmla="*/ 19007 w 1519334"/>
              <a:gd name="connsiteY1062" fmla="*/ 911886 h 2528139"/>
              <a:gd name="connsiteX1063" fmla="*/ 18971 w 1519334"/>
              <a:gd name="connsiteY1063" fmla="*/ 901856 h 2528139"/>
              <a:gd name="connsiteX1064" fmla="*/ 19191 w 1519334"/>
              <a:gd name="connsiteY1064" fmla="*/ 901829 h 2528139"/>
              <a:gd name="connsiteX1065" fmla="*/ 19777 w 1519334"/>
              <a:gd name="connsiteY1065" fmla="*/ 901859 h 2528139"/>
              <a:gd name="connsiteX1066" fmla="*/ 19705 w 1519334"/>
              <a:gd name="connsiteY1066" fmla="*/ 902175 h 2528139"/>
              <a:gd name="connsiteX1067" fmla="*/ 18999 w 1519334"/>
              <a:gd name="connsiteY1067" fmla="*/ 902393 h 2528139"/>
              <a:gd name="connsiteX1068" fmla="*/ 18917 w 1519334"/>
              <a:gd name="connsiteY1068" fmla="*/ 909822 h 2528139"/>
              <a:gd name="connsiteX1069" fmla="*/ 19070 w 1519334"/>
              <a:gd name="connsiteY1069" fmla="*/ 909901 h 2528139"/>
              <a:gd name="connsiteX1070" fmla="*/ 19052 w 1519334"/>
              <a:gd name="connsiteY1070" fmla="*/ 910260 h 2528139"/>
              <a:gd name="connsiteX1071" fmla="*/ 18908 w 1519334"/>
              <a:gd name="connsiteY1071" fmla="*/ 913114 h 2528139"/>
              <a:gd name="connsiteX1072" fmla="*/ 18970 w 1519334"/>
              <a:gd name="connsiteY1072" fmla="*/ 911887 h 2528139"/>
              <a:gd name="connsiteX1073" fmla="*/ 19007 w 1519334"/>
              <a:gd name="connsiteY1073" fmla="*/ 911886 h 2528139"/>
              <a:gd name="connsiteX1074" fmla="*/ 19157 w 1519334"/>
              <a:gd name="connsiteY1074" fmla="*/ 913082 h 2528139"/>
              <a:gd name="connsiteX1075" fmla="*/ 18894 w 1519334"/>
              <a:gd name="connsiteY1075" fmla="*/ 900313 h 2528139"/>
              <a:gd name="connsiteX1076" fmla="*/ 20048 w 1519334"/>
              <a:gd name="connsiteY1076" fmla="*/ 900577 h 2528139"/>
              <a:gd name="connsiteX1077" fmla="*/ 20020 w 1519334"/>
              <a:gd name="connsiteY1077" fmla="*/ 900796 h 2528139"/>
              <a:gd name="connsiteX1078" fmla="*/ 19801 w 1519334"/>
              <a:gd name="connsiteY1078" fmla="*/ 901752 h 2528139"/>
              <a:gd name="connsiteX1079" fmla="*/ 19191 w 1519334"/>
              <a:gd name="connsiteY1079" fmla="*/ 901829 h 2528139"/>
              <a:gd name="connsiteX1080" fmla="*/ 18969 w 1519334"/>
              <a:gd name="connsiteY1080" fmla="*/ 901817 h 2528139"/>
              <a:gd name="connsiteX1081" fmla="*/ 18828 w 1519334"/>
              <a:gd name="connsiteY1081" fmla="*/ 910443 h 2528139"/>
              <a:gd name="connsiteX1082" fmla="*/ 19038 w 1519334"/>
              <a:gd name="connsiteY1082" fmla="*/ 910532 h 2528139"/>
              <a:gd name="connsiteX1083" fmla="*/ 19010 w 1519334"/>
              <a:gd name="connsiteY1083" fmla="*/ 911080 h 2528139"/>
              <a:gd name="connsiteX1084" fmla="*/ 18905 w 1519334"/>
              <a:gd name="connsiteY1084" fmla="*/ 911056 h 2528139"/>
              <a:gd name="connsiteX1085" fmla="*/ 18781 w 1519334"/>
              <a:gd name="connsiteY1085" fmla="*/ 909323 h 2528139"/>
              <a:gd name="connsiteX1086" fmla="*/ 19085 w 1519334"/>
              <a:gd name="connsiteY1086" fmla="*/ 909605 h 2528139"/>
              <a:gd name="connsiteX1087" fmla="*/ 19070 w 1519334"/>
              <a:gd name="connsiteY1087" fmla="*/ 909888 h 2528139"/>
              <a:gd name="connsiteX1088" fmla="*/ 18760 w 1519334"/>
              <a:gd name="connsiteY1088" fmla="*/ 916026 h 2528139"/>
              <a:gd name="connsiteX1089" fmla="*/ 18840 w 1519334"/>
              <a:gd name="connsiteY1089" fmla="*/ 914445 h 2528139"/>
              <a:gd name="connsiteX1090" fmla="*/ 19309 w 1519334"/>
              <a:gd name="connsiteY1090" fmla="*/ 914300 h 2528139"/>
              <a:gd name="connsiteX1091" fmla="*/ 19478 w 1519334"/>
              <a:gd name="connsiteY1091" fmla="*/ 915659 h 2528139"/>
              <a:gd name="connsiteX1092" fmla="*/ 18752 w 1519334"/>
              <a:gd name="connsiteY1092" fmla="*/ 897517 h 2528139"/>
              <a:gd name="connsiteX1093" fmla="*/ 20305 w 1519334"/>
              <a:gd name="connsiteY1093" fmla="*/ 898521 h 2528139"/>
              <a:gd name="connsiteX1094" fmla="*/ 20187 w 1519334"/>
              <a:gd name="connsiteY1094" fmla="*/ 899464 h 2528139"/>
              <a:gd name="connsiteX1095" fmla="*/ 18822 w 1519334"/>
              <a:gd name="connsiteY1095" fmla="*/ 898887 h 2528139"/>
              <a:gd name="connsiteX1096" fmla="*/ 18736 w 1519334"/>
              <a:gd name="connsiteY1096" fmla="*/ 909234 h 2528139"/>
              <a:gd name="connsiteX1097" fmla="*/ 18781 w 1519334"/>
              <a:gd name="connsiteY1097" fmla="*/ 909323 h 2528139"/>
              <a:gd name="connsiteX1098" fmla="*/ 18756 w 1519334"/>
              <a:gd name="connsiteY1098" fmla="*/ 909299 h 2528139"/>
              <a:gd name="connsiteX1099" fmla="*/ 18676 w 1519334"/>
              <a:gd name="connsiteY1099" fmla="*/ 909226 h 2528139"/>
              <a:gd name="connsiteX1100" fmla="*/ 18756 w 1519334"/>
              <a:gd name="connsiteY1100" fmla="*/ 909299 h 2528139"/>
              <a:gd name="connsiteX1101" fmla="*/ 18917 w 1519334"/>
              <a:gd name="connsiteY1101" fmla="*/ 909822 h 2528139"/>
              <a:gd name="connsiteX1102" fmla="*/ 18739 w 1519334"/>
              <a:gd name="connsiteY1102" fmla="*/ 909731 h 2528139"/>
              <a:gd name="connsiteX1103" fmla="*/ 18638 w 1519334"/>
              <a:gd name="connsiteY1103" fmla="*/ 908914 h 2528139"/>
              <a:gd name="connsiteX1104" fmla="*/ 18736 w 1519334"/>
              <a:gd name="connsiteY1104" fmla="*/ 909234 h 2528139"/>
              <a:gd name="connsiteX1105" fmla="*/ 18659 w 1519334"/>
              <a:gd name="connsiteY1105" fmla="*/ 909083 h 2528139"/>
              <a:gd name="connsiteX1106" fmla="*/ 18533 w 1519334"/>
              <a:gd name="connsiteY1106" fmla="*/ 906131 h 2528139"/>
              <a:gd name="connsiteX1107" fmla="*/ 19114 w 1519334"/>
              <a:gd name="connsiteY1107" fmla="*/ 904754 h 2528139"/>
              <a:gd name="connsiteX1108" fmla="*/ 18945 w 1519334"/>
              <a:gd name="connsiteY1108" fmla="*/ 905494 h 2528139"/>
              <a:gd name="connsiteX1109" fmla="*/ 18514 w 1519334"/>
              <a:gd name="connsiteY1109" fmla="*/ 920899 h 2528139"/>
              <a:gd name="connsiteX1110" fmla="*/ 18663 w 1519334"/>
              <a:gd name="connsiteY1110" fmla="*/ 917950 h 2528139"/>
              <a:gd name="connsiteX1111" fmla="*/ 19650 w 1519334"/>
              <a:gd name="connsiteY1111" fmla="*/ 917034 h 2528139"/>
              <a:gd name="connsiteX1112" fmla="*/ 19913 w 1519334"/>
              <a:gd name="connsiteY1112" fmla="*/ 919141 h 2528139"/>
              <a:gd name="connsiteX1113" fmla="*/ 19547 w 1519334"/>
              <a:gd name="connsiteY1113" fmla="*/ 919534 h 2528139"/>
              <a:gd name="connsiteX1114" fmla="*/ 18470 w 1519334"/>
              <a:gd name="connsiteY1114" fmla="*/ 907571 h 2528139"/>
              <a:gd name="connsiteX1115" fmla="*/ 18945 w 1519334"/>
              <a:gd name="connsiteY1115" fmla="*/ 905494 h 2528139"/>
              <a:gd name="connsiteX1116" fmla="*/ 19139 w 1519334"/>
              <a:gd name="connsiteY1116" fmla="*/ 905193 h 2528139"/>
              <a:gd name="connsiteX1117" fmla="*/ 19224 w 1519334"/>
              <a:gd name="connsiteY1117" fmla="*/ 906854 h 2528139"/>
              <a:gd name="connsiteX1118" fmla="*/ 19124 w 1519334"/>
              <a:gd name="connsiteY1118" fmla="*/ 908833 h 2528139"/>
              <a:gd name="connsiteX1119" fmla="*/ 18529 w 1519334"/>
              <a:gd name="connsiteY1119" fmla="*/ 908048 h 2528139"/>
              <a:gd name="connsiteX1120" fmla="*/ 18426 w 1519334"/>
              <a:gd name="connsiteY1120" fmla="*/ 891047 h 2528139"/>
              <a:gd name="connsiteX1121" fmla="*/ 20838 w 1519334"/>
              <a:gd name="connsiteY1121" fmla="*/ 894236 h 2528139"/>
              <a:gd name="connsiteX1122" fmla="*/ 20575 w 1519334"/>
              <a:gd name="connsiteY1122" fmla="*/ 896344 h 2528139"/>
              <a:gd name="connsiteX1123" fmla="*/ 18600 w 1519334"/>
              <a:gd name="connsiteY1123" fmla="*/ 894510 h 2528139"/>
              <a:gd name="connsiteX1124" fmla="*/ 18365 w 1519334"/>
              <a:gd name="connsiteY1124" fmla="*/ 908029 h 2528139"/>
              <a:gd name="connsiteX1125" fmla="*/ 18400 w 1519334"/>
              <a:gd name="connsiteY1125" fmla="*/ 907877 h 2528139"/>
              <a:gd name="connsiteX1126" fmla="*/ 18529 w 1519334"/>
              <a:gd name="connsiteY1126" fmla="*/ 908048 h 2528139"/>
              <a:gd name="connsiteX1127" fmla="*/ 18638 w 1519334"/>
              <a:gd name="connsiteY1127" fmla="*/ 908914 h 2528139"/>
              <a:gd name="connsiteX1128" fmla="*/ 18330 w 1519334"/>
              <a:gd name="connsiteY1128" fmla="*/ 906446 h 2528139"/>
              <a:gd name="connsiteX1129" fmla="*/ 18533 w 1519334"/>
              <a:gd name="connsiteY1129" fmla="*/ 906131 h 2528139"/>
              <a:gd name="connsiteX1130" fmla="*/ 18346 w 1519334"/>
              <a:gd name="connsiteY1130" fmla="*/ 906575 h 2528139"/>
              <a:gd name="connsiteX1131" fmla="*/ 18193 w 1519334"/>
              <a:gd name="connsiteY1131" fmla="*/ 908778 h 2528139"/>
              <a:gd name="connsiteX1132" fmla="*/ 18289 w 1519334"/>
              <a:gd name="connsiteY1132" fmla="*/ 908361 h 2528139"/>
              <a:gd name="connsiteX1133" fmla="*/ 18659 w 1519334"/>
              <a:gd name="connsiteY1133" fmla="*/ 909083 h 2528139"/>
              <a:gd name="connsiteX1134" fmla="*/ 18676 w 1519334"/>
              <a:gd name="connsiteY1134" fmla="*/ 909226 h 2528139"/>
              <a:gd name="connsiteX1135" fmla="*/ 18138 w 1519334"/>
              <a:gd name="connsiteY1135" fmla="*/ 904913 h 2528139"/>
              <a:gd name="connsiteX1136" fmla="*/ 19089 w 1519334"/>
              <a:gd name="connsiteY1136" fmla="*/ 904193 h 2528139"/>
              <a:gd name="connsiteX1137" fmla="*/ 19093 w 1519334"/>
              <a:gd name="connsiteY1137" fmla="*/ 904258 h 2528139"/>
              <a:gd name="connsiteX1138" fmla="*/ 18179 w 1519334"/>
              <a:gd name="connsiteY1138" fmla="*/ 905241 h 2528139"/>
              <a:gd name="connsiteX1139" fmla="*/ 18098 w 1519334"/>
              <a:gd name="connsiteY1139" fmla="*/ 907162 h 2528139"/>
              <a:gd name="connsiteX1140" fmla="*/ 18346 w 1519334"/>
              <a:gd name="connsiteY1140" fmla="*/ 906575 h 2528139"/>
              <a:gd name="connsiteX1141" fmla="*/ 18470 w 1519334"/>
              <a:gd name="connsiteY1141" fmla="*/ 907571 h 2528139"/>
              <a:gd name="connsiteX1142" fmla="*/ 18400 w 1519334"/>
              <a:gd name="connsiteY1142" fmla="*/ 907877 h 2528139"/>
              <a:gd name="connsiteX1143" fmla="*/ 18261 w 1519334"/>
              <a:gd name="connsiteY1143" fmla="*/ 907695 h 2528139"/>
              <a:gd name="connsiteX1144" fmla="*/ 17906 w 1519334"/>
              <a:gd name="connsiteY1144" fmla="*/ 907614 h 2528139"/>
              <a:gd name="connsiteX1145" fmla="*/ 18012 w 1519334"/>
              <a:gd name="connsiteY1145" fmla="*/ 907365 h 2528139"/>
              <a:gd name="connsiteX1146" fmla="*/ 18261 w 1519334"/>
              <a:gd name="connsiteY1146" fmla="*/ 907695 h 2528139"/>
              <a:gd name="connsiteX1147" fmla="*/ 18365 w 1519334"/>
              <a:gd name="connsiteY1147" fmla="*/ 908029 h 2528139"/>
              <a:gd name="connsiteX1148" fmla="*/ 18289 w 1519334"/>
              <a:gd name="connsiteY1148" fmla="*/ 908361 h 2528139"/>
              <a:gd name="connsiteX1149" fmla="*/ 17899 w 1519334"/>
              <a:gd name="connsiteY1149" fmla="*/ 910062 h 2528139"/>
              <a:gd name="connsiteX1150" fmla="*/ 18056 w 1519334"/>
              <a:gd name="connsiteY1150" fmla="*/ 909381 h 2528139"/>
              <a:gd name="connsiteX1151" fmla="*/ 18739 w 1519334"/>
              <a:gd name="connsiteY1151" fmla="*/ 909731 h 2528139"/>
              <a:gd name="connsiteX1152" fmla="*/ 18828 w 1519334"/>
              <a:gd name="connsiteY1152" fmla="*/ 910443 h 2528139"/>
              <a:gd name="connsiteX1153" fmla="*/ 17987 w 1519334"/>
              <a:gd name="connsiteY1153" fmla="*/ 910089 h 2528139"/>
              <a:gd name="connsiteX1154" fmla="*/ 17867 w 1519334"/>
              <a:gd name="connsiteY1154" fmla="*/ 902740 h 2528139"/>
              <a:gd name="connsiteX1155" fmla="*/ 18999 w 1519334"/>
              <a:gd name="connsiteY1155" fmla="*/ 902393 h 2528139"/>
              <a:gd name="connsiteX1156" fmla="*/ 19025 w 1519334"/>
              <a:gd name="connsiteY1156" fmla="*/ 902914 h 2528139"/>
              <a:gd name="connsiteX1157" fmla="*/ 17957 w 1519334"/>
              <a:gd name="connsiteY1157" fmla="*/ 903461 h 2528139"/>
              <a:gd name="connsiteX1158" fmla="*/ 17863 w 1519334"/>
              <a:gd name="connsiteY1158" fmla="*/ 907167 h 2528139"/>
              <a:gd name="connsiteX1159" fmla="*/ 18023 w 1519334"/>
              <a:gd name="connsiteY1159" fmla="*/ 906919 h 2528139"/>
              <a:gd name="connsiteX1160" fmla="*/ 18098 w 1519334"/>
              <a:gd name="connsiteY1160" fmla="*/ 907162 h 2528139"/>
              <a:gd name="connsiteX1161" fmla="*/ 18012 w 1519334"/>
              <a:gd name="connsiteY1161" fmla="*/ 907365 h 2528139"/>
              <a:gd name="connsiteX1162" fmla="*/ 17745 w 1519334"/>
              <a:gd name="connsiteY1162" fmla="*/ 901756 h 2528139"/>
              <a:gd name="connsiteX1163" fmla="*/ 18969 w 1519334"/>
              <a:gd name="connsiteY1163" fmla="*/ 901817 h 2528139"/>
              <a:gd name="connsiteX1164" fmla="*/ 18971 w 1519334"/>
              <a:gd name="connsiteY1164" fmla="*/ 901856 h 2528139"/>
              <a:gd name="connsiteX1165" fmla="*/ 17775 w 1519334"/>
              <a:gd name="connsiteY1165" fmla="*/ 902005 h 2528139"/>
              <a:gd name="connsiteX1166" fmla="*/ 17674 w 1519334"/>
              <a:gd name="connsiteY1166" fmla="*/ 905785 h 2528139"/>
              <a:gd name="connsiteX1167" fmla="*/ 18179 w 1519334"/>
              <a:gd name="connsiteY1167" fmla="*/ 905241 h 2528139"/>
              <a:gd name="connsiteX1168" fmla="*/ 18330 w 1519334"/>
              <a:gd name="connsiteY1168" fmla="*/ 906446 h 2528139"/>
              <a:gd name="connsiteX1169" fmla="*/ 18023 w 1519334"/>
              <a:gd name="connsiteY1169" fmla="*/ 906919 h 2528139"/>
              <a:gd name="connsiteX1170" fmla="*/ 17464 w 1519334"/>
              <a:gd name="connsiteY1170" fmla="*/ 911964 h 2528139"/>
              <a:gd name="connsiteX1171" fmla="*/ 17729 w 1519334"/>
              <a:gd name="connsiteY1171" fmla="*/ 910809 h 2528139"/>
              <a:gd name="connsiteX1172" fmla="*/ 17948 w 1519334"/>
              <a:gd name="connsiteY1172" fmla="*/ 910837 h 2528139"/>
              <a:gd name="connsiteX1173" fmla="*/ 18905 w 1519334"/>
              <a:gd name="connsiteY1173" fmla="*/ 911056 h 2528139"/>
              <a:gd name="connsiteX1174" fmla="*/ 18980 w 1519334"/>
              <a:gd name="connsiteY1174" fmla="*/ 911667 h 2528139"/>
              <a:gd name="connsiteX1175" fmla="*/ 18970 w 1519334"/>
              <a:gd name="connsiteY1175" fmla="*/ 911887 h 2528139"/>
              <a:gd name="connsiteX1176" fmla="*/ 17336 w 1519334"/>
              <a:gd name="connsiteY1176" fmla="*/ 907981 h 2528139"/>
              <a:gd name="connsiteX1177" fmla="*/ 17759 w 1519334"/>
              <a:gd name="connsiteY1177" fmla="*/ 907327 h 2528139"/>
              <a:gd name="connsiteX1178" fmla="*/ 17906 w 1519334"/>
              <a:gd name="connsiteY1178" fmla="*/ 907614 h 2528139"/>
              <a:gd name="connsiteX1179" fmla="*/ 17635 w 1519334"/>
              <a:gd name="connsiteY1179" fmla="*/ 908259 h 2528139"/>
              <a:gd name="connsiteX1180" fmla="*/ 17320 w 1519334"/>
              <a:gd name="connsiteY1180" fmla="*/ 909005 h 2528139"/>
              <a:gd name="connsiteX1181" fmla="*/ 17635 w 1519334"/>
              <a:gd name="connsiteY1181" fmla="*/ 908259 h 2528139"/>
              <a:gd name="connsiteX1182" fmla="*/ 18193 w 1519334"/>
              <a:gd name="connsiteY1182" fmla="*/ 908778 h 2528139"/>
              <a:gd name="connsiteX1183" fmla="*/ 18056 w 1519334"/>
              <a:gd name="connsiteY1183" fmla="*/ 909381 h 2528139"/>
              <a:gd name="connsiteX1184" fmla="*/ 17307 w 1519334"/>
              <a:gd name="connsiteY1184" fmla="*/ 898249 h 2528139"/>
              <a:gd name="connsiteX1185" fmla="*/ 18822 w 1519334"/>
              <a:gd name="connsiteY1185" fmla="*/ 898887 h 2528139"/>
              <a:gd name="connsiteX1186" fmla="*/ 18894 w 1519334"/>
              <a:gd name="connsiteY1186" fmla="*/ 900313 h 2528139"/>
              <a:gd name="connsiteX1187" fmla="*/ 17526 w 1519334"/>
              <a:gd name="connsiteY1187" fmla="*/ 900000 h 2528139"/>
              <a:gd name="connsiteX1188" fmla="*/ 17290 w 1519334"/>
              <a:gd name="connsiteY1188" fmla="*/ 906410 h 2528139"/>
              <a:gd name="connsiteX1189" fmla="*/ 17863 w 1519334"/>
              <a:gd name="connsiteY1189" fmla="*/ 907167 h 2528139"/>
              <a:gd name="connsiteX1190" fmla="*/ 17759 w 1519334"/>
              <a:gd name="connsiteY1190" fmla="*/ 907327 h 2528139"/>
              <a:gd name="connsiteX1191" fmla="*/ 17287 w 1519334"/>
              <a:gd name="connsiteY1191" fmla="*/ 945204 h 2528139"/>
              <a:gd name="connsiteX1192" fmla="*/ 18090 w 1519334"/>
              <a:gd name="connsiteY1192" fmla="*/ 929293 h 2528139"/>
              <a:gd name="connsiteX1193" fmla="*/ 20574 w 1519334"/>
              <a:gd name="connsiteY1193" fmla="*/ 924442 h 2528139"/>
              <a:gd name="connsiteX1194" fmla="*/ 21469 w 1519334"/>
              <a:gd name="connsiteY1194" fmla="*/ 931618 h 2528139"/>
              <a:gd name="connsiteX1195" fmla="*/ 17202 w 1519334"/>
              <a:gd name="connsiteY1195" fmla="*/ 906294 h 2528139"/>
              <a:gd name="connsiteX1196" fmla="*/ 17220 w 1519334"/>
              <a:gd name="connsiteY1196" fmla="*/ 906274 h 2528139"/>
              <a:gd name="connsiteX1197" fmla="*/ 17290 w 1519334"/>
              <a:gd name="connsiteY1197" fmla="*/ 906410 h 2528139"/>
              <a:gd name="connsiteX1198" fmla="*/ 17108 w 1519334"/>
              <a:gd name="connsiteY1198" fmla="*/ 864949 h 2528139"/>
              <a:gd name="connsiteX1199" fmla="*/ 22362 w 1519334"/>
              <a:gd name="connsiteY1199" fmla="*/ 882019 h 2528139"/>
              <a:gd name="connsiteX1200" fmla="*/ 21465 w 1519334"/>
              <a:gd name="connsiteY1200" fmla="*/ 889217 h 2528139"/>
              <a:gd name="connsiteX1201" fmla="*/ 17991 w 1519334"/>
              <a:gd name="connsiteY1201" fmla="*/ 882430 h 2528139"/>
              <a:gd name="connsiteX1202" fmla="*/ 17094 w 1519334"/>
              <a:gd name="connsiteY1202" fmla="*/ 903902 h 2528139"/>
              <a:gd name="connsiteX1203" fmla="*/ 17957 w 1519334"/>
              <a:gd name="connsiteY1203" fmla="*/ 903461 h 2528139"/>
              <a:gd name="connsiteX1204" fmla="*/ 18138 w 1519334"/>
              <a:gd name="connsiteY1204" fmla="*/ 904913 h 2528139"/>
              <a:gd name="connsiteX1205" fmla="*/ 17544 w 1519334"/>
              <a:gd name="connsiteY1205" fmla="*/ 905363 h 2528139"/>
              <a:gd name="connsiteX1206" fmla="*/ 16975 w 1519334"/>
              <a:gd name="connsiteY1206" fmla="*/ 905793 h 2528139"/>
              <a:gd name="connsiteX1207" fmla="*/ 17544 w 1519334"/>
              <a:gd name="connsiteY1207" fmla="*/ 905363 h 2528139"/>
              <a:gd name="connsiteX1208" fmla="*/ 17674 w 1519334"/>
              <a:gd name="connsiteY1208" fmla="*/ 905785 h 2528139"/>
              <a:gd name="connsiteX1209" fmla="*/ 17220 w 1519334"/>
              <a:gd name="connsiteY1209" fmla="*/ 906274 h 2528139"/>
              <a:gd name="connsiteX1210" fmla="*/ 16749 w 1519334"/>
              <a:gd name="connsiteY1210" fmla="*/ 915088 h 2528139"/>
              <a:gd name="connsiteX1211" fmla="*/ 17151 w 1519334"/>
              <a:gd name="connsiteY1211" fmla="*/ 913333 h 2528139"/>
              <a:gd name="connsiteX1212" fmla="*/ 18908 w 1519334"/>
              <a:gd name="connsiteY1212" fmla="*/ 913114 h 2528139"/>
              <a:gd name="connsiteX1213" fmla="*/ 18840 w 1519334"/>
              <a:gd name="connsiteY1213" fmla="*/ 914445 h 2528139"/>
              <a:gd name="connsiteX1214" fmla="*/ 16617 w 1519334"/>
              <a:gd name="connsiteY1214" fmla="*/ 910671 h 2528139"/>
              <a:gd name="connsiteX1215" fmla="*/ 16991 w 1519334"/>
              <a:gd name="connsiteY1215" fmla="*/ 909783 h 2528139"/>
              <a:gd name="connsiteX1216" fmla="*/ 17899 w 1519334"/>
              <a:gd name="connsiteY1216" fmla="*/ 910062 h 2528139"/>
              <a:gd name="connsiteX1217" fmla="*/ 17729 w 1519334"/>
              <a:gd name="connsiteY1217" fmla="*/ 910809 h 2528139"/>
              <a:gd name="connsiteX1218" fmla="*/ 16557 w 1519334"/>
              <a:gd name="connsiteY1218" fmla="*/ 902157 h 2528139"/>
              <a:gd name="connsiteX1219" fmla="*/ 17775 w 1519334"/>
              <a:gd name="connsiteY1219" fmla="*/ 902005 h 2528139"/>
              <a:gd name="connsiteX1220" fmla="*/ 17867 w 1519334"/>
              <a:gd name="connsiteY1220" fmla="*/ 902740 h 2528139"/>
              <a:gd name="connsiteX1221" fmla="*/ 16835 w 1519334"/>
              <a:gd name="connsiteY1221" fmla="*/ 903058 h 2528139"/>
              <a:gd name="connsiteX1222" fmla="*/ 16440 w 1519334"/>
              <a:gd name="connsiteY1222" fmla="*/ 892503 h 2528139"/>
              <a:gd name="connsiteX1223" fmla="*/ 18600 w 1519334"/>
              <a:gd name="connsiteY1223" fmla="*/ 894510 h 2528139"/>
              <a:gd name="connsiteX1224" fmla="*/ 18752 w 1519334"/>
              <a:gd name="connsiteY1224" fmla="*/ 897517 h 2528139"/>
              <a:gd name="connsiteX1225" fmla="*/ 17082 w 1519334"/>
              <a:gd name="connsiteY1225" fmla="*/ 896436 h 2528139"/>
              <a:gd name="connsiteX1226" fmla="*/ 16770 w 1519334"/>
              <a:gd name="connsiteY1226" fmla="*/ 893943 h 2528139"/>
              <a:gd name="connsiteX1227" fmla="*/ 16307 w 1519334"/>
              <a:gd name="connsiteY1227" fmla="*/ 909572 h 2528139"/>
              <a:gd name="connsiteX1228" fmla="*/ 16835 w 1519334"/>
              <a:gd name="connsiteY1228" fmla="*/ 908757 h 2528139"/>
              <a:gd name="connsiteX1229" fmla="*/ 17320 w 1519334"/>
              <a:gd name="connsiteY1229" fmla="*/ 909005 h 2528139"/>
              <a:gd name="connsiteX1230" fmla="*/ 16991 w 1519334"/>
              <a:gd name="connsiteY1230" fmla="*/ 909783 h 2528139"/>
              <a:gd name="connsiteX1231" fmla="*/ 15876 w 1519334"/>
              <a:gd name="connsiteY1231" fmla="*/ 906624 h 2528139"/>
              <a:gd name="connsiteX1232" fmla="*/ 16879 w 1519334"/>
              <a:gd name="connsiteY1232" fmla="*/ 905866 h 2528139"/>
              <a:gd name="connsiteX1233" fmla="*/ 17202 w 1519334"/>
              <a:gd name="connsiteY1233" fmla="*/ 906294 h 2528139"/>
              <a:gd name="connsiteX1234" fmla="*/ 16422 w 1519334"/>
              <a:gd name="connsiteY1234" fmla="*/ 907132 h 2528139"/>
              <a:gd name="connsiteX1235" fmla="*/ 15770 w 1519334"/>
              <a:gd name="connsiteY1235" fmla="*/ 899598 h 2528139"/>
              <a:gd name="connsiteX1236" fmla="*/ 17526 w 1519334"/>
              <a:gd name="connsiteY1236" fmla="*/ 900000 h 2528139"/>
              <a:gd name="connsiteX1237" fmla="*/ 17745 w 1519334"/>
              <a:gd name="connsiteY1237" fmla="*/ 901756 h 2528139"/>
              <a:gd name="connsiteX1238" fmla="*/ 16413 w 1519334"/>
              <a:gd name="connsiteY1238" fmla="*/ 901689 h 2528139"/>
              <a:gd name="connsiteX1239" fmla="*/ 15765 w 1519334"/>
              <a:gd name="connsiteY1239" fmla="*/ 904583 h 2528139"/>
              <a:gd name="connsiteX1240" fmla="*/ 16232 w 1519334"/>
              <a:gd name="connsiteY1240" fmla="*/ 904344 h 2528139"/>
              <a:gd name="connsiteX1241" fmla="*/ 16975 w 1519334"/>
              <a:gd name="connsiteY1241" fmla="*/ 905793 h 2528139"/>
              <a:gd name="connsiteX1242" fmla="*/ 16879 w 1519334"/>
              <a:gd name="connsiteY1242" fmla="*/ 905866 h 2528139"/>
              <a:gd name="connsiteX1243" fmla="*/ 16557 w 1519334"/>
              <a:gd name="connsiteY1243" fmla="*/ 905440 h 2528139"/>
              <a:gd name="connsiteX1244" fmla="*/ 15745 w 1519334"/>
              <a:gd name="connsiteY1244" fmla="*/ 903393 h 2528139"/>
              <a:gd name="connsiteX1245" fmla="*/ 16835 w 1519334"/>
              <a:gd name="connsiteY1245" fmla="*/ 903058 h 2528139"/>
              <a:gd name="connsiteX1246" fmla="*/ 17094 w 1519334"/>
              <a:gd name="connsiteY1246" fmla="*/ 903902 h 2528139"/>
              <a:gd name="connsiteX1247" fmla="*/ 16232 w 1519334"/>
              <a:gd name="connsiteY1247" fmla="*/ 904344 h 2528139"/>
              <a:gd name="connsiteX1248" fmla="*/ 15533 w 1519334"/>
              <a:gd name="connsiteY1248" fmla="*/ 908089 h 2528139"/>
              <a:gd name="connsiteX1249" fmla="*/ 16422 w 1519334"/>
              <a:gd name="connsiteY1249" fmla="*/ 907132 h 2528139"/>
              <a:gd name="connsiteX1250" fmla="*/ 17336 w 1519334"/>
              <a:gd name="connsiteY1250" fmla="*/ 907981 h 2528139"/>
              <a:gd name="connsiteX1251" fmla="*/ 16835 w 1519334"/>
              <a:gd name="connsiteY1251" fmla="*/ 908757 h 2528139"/>
              <a:gd name="connsiteX1252" fmla="*/ 15401 w 1519334"/>
              <a:gd name="connsiteY1252" fmla="*/ 920981 h 2528139"/>
              <a:gd name="connsiteX1253" fmla="*/ 16239 w 1519334"/>
              <a:gd name="connsiteY1253" fmla="*/ 917317 h 2528139"/>
              <a:gd name="connsiteX1254" fmla="*/ 18760 w 1519334"/>
              <a:gd name="connsiteY1254" fmla="*/ 916026 h 2528139"/>
              <a:gd name="connsiteX1255" fmla="*/ 18663 w 1519334"/>
              <a:gd name="connsiteY1255" fmla="*/ 917950 h 2528139"/>
              <a:gd name="connsiteX1256" fmla="*/ 15400 w 1519334"/>
              <a:gd name="connsiteY1256" fmla="*/ 913551 h 2528139"/>
              <a:gd name="connsiteX1257" fmla="*/ 16040 w 1519334"/>
              <a:gd name="connsiteY1257" fmla="*/ 912035 h 2528139"/>
              <a:gd name="connsiteX1258" fmla="*/ 17464 w 1519334"/>
              <a:gd name="connsiteY1258" fmla="*/ 911964 h 2528139"/>
              <a:gd name="connsiteX1259" fmla="*/ 17151 w 1519334"/>
              <a:gd name="connsiteY1259" fmla="*/ 913333 h 2528139"/>
              <a:gd name="connsiteX1260" fmla="*/ 14832 w 1519334"/>
              <a:gd name="connsiteY1260" fmla="*/ 901609 h 2528139"/>
              <a:gd name="connsiteX1261" fmla="*/ 16413 w 1519334"/>
              <a:gd name="connsiteY1261" fmla="*/ 901689 h 2528139"/>
              <a:gd name="connsiteX1262" fmla="*/ 16557 w 1519334"/>
              <a:gd name="connsiteY1262" fmla="*/ 902157 h 2528139"/>
              <a:gd name="connsiteX1263" fmla="*/ 15199 w 1519334"/>
              <a:gd name="connsiteY1263" fmla="*/ 902326 h 2528139"/>
              <a:gd name="connsiteX1264" fmla="*/ 14670 w 1519334"/>
              <a:gd name="connsiteY1264" fmla="*/ 912105 h 2528139"/>
              <a:gd name="connsiteX1265" fmla="*/ 15673 w 1519334"/>
              <a:gd name="connsiteY1265" fmla="*/ 910553 h 2528139"/>
              <a:gd name="connsiteX1266" fmla="*/ 16617 w 1519334"/>
              <a:gd name="connsiteY1266" fmla="*/ 910671 h 2528139"/>
              <a:gd name="connsiteX1267" fmla="*/ 16040 w 1519334"/>
              <a:gd name="connsiteY1267" fmla="*/ 912035 h 2528139"/>
              <a:gd name="connsiteX1268" fmla="*/ 14137 w 1519334"/>
              <a:gd name="connsiteY1268" fmla="*/ 894533 h 2528139"/>
              <a:gd name="connsiteX1269" fmla="*/ 17082 w 1519334"/>
              <a:gd name="connsiteY1269" fmla="*/ 896436 h 2528139"/>
              <a:gd name="connsiteX1270" fmla="*/ 17307 w 1519334"/>
              <a:gd name="connsiteY1270" fmla="*/ 898249 h 2528139"/>
              <a:gd name="connsiteX1271" fmla="*/ 15062 w 1519334"/>
              <a:gd name="connsiteY1271" fmla="*/ 897300 h 2528139"/>
              <a:gd name="connsiteX1272" fmla="*/ 14406 w 1519334"/>
              <a:gd name="connsiteY1272" fmla="*/ 895168 h 2528139"/>
              <a:gd name="connsiteX1273" fmla="*/ 13839 w 1519334"/>
              <a:gd name="connsiteY1273" fmla="*/ 902496 h 2528139"/>
              <a:gd name="connsiteX1274" fmla="*/ 15199 w 1519334"/>
              <a:gd name="connsiteY1274" fmla="*/ 902326 h 2528139"/>
              <a:gd name="connsiteX1275" fmla="*/ 15745 w 1519334"/>
              <a:gd name="connsiteY1275" fmla="*/ 903393 h 2528139"/>
              <a:gd name="connsiteX1276" fmla="*/ 14906 w 1519334"/>
              <a:gd name="connsiteY1276" fmla="*/ 903652 h 2528139"/>
              <a:gd name="connsiteX1277" fmla="*/ 13497 w 1519334"/>
              <a:gd name="connsiteY1277" fmla="*/ 910282 h 2528139"/>
              <a:gd name="connsiteX1278" fmla="*/ 14635 w 1519334"/>
              <a:gd name="connsiteY1278" fmla="*/ 909057 h 2528139"/>
              <a:gd name="connsiteX1279" fmla="*/ 16307 w 1519334"/>
              <a:gd name="connsiteY1279" fmla="*/ 909572 h 2528139"/>
              <a:gd name="connsiteX1280" fmla="*/ 15673 w 1519334"/>
              <a:gd name="connsiteY1280" fmla="*/ 910553 h 2528139"/>
              <a:gd name="connsiteX1281" fmla="*/ 13313 w 1519334"/>
              <a:gd name="connsiteY1281" fmla="*/ 678149 h 2528139"/>
              <a:gd name="connsiteX1282" fmla="*/ 22434 w 1519334"/>
              <a:gd name="connsiteY1282" fmla="*/ 560144 h 2528139"/>
              <a:gd name="connsiteX1283" fmla="*/ 27455 w 1519334"/>
              <a:gd name="connsiteY1283" fmla="*/ 531963 h 2528139"/>
              <a:gd name="connsiteX1284" fmla="*/ 35594 w 1519334"/>
              <a:gd name="connsiteY1284" fmla="*/ 610138 h 2528139"/>
              <a:gd name="connsiteX1285" fmla="*/ 35175 w 1519334"/>
              <a:gd name="connsiteY1285" fmla="*/ 779288 h 2528139"/>
              <a:gd name="connsiteX1286" fmla="*/ 24447 w 1519334"/>
              <a:gd name="connsiteY1286" fmla="*/ 865302 h 2528139"/>
              <a:gd name="connsiteX1287" fmla="*/ 16085 w 1519334"/>
              <a:gd name="connsiteY1287" fmla="*/ 798254 h 2528139"/>
              <a:gd name="connsiteX1288" fmla="*/ 13313 w 1519334"/>
              <a:gd name="connsiteY1288" fmla="*/ 678149 h 2528139"/>
              <a:gd name="connsiteX1289" fmla="*/ 13231 w 1519334"/>
              <a:gd name="connsiteY1289" fmla="*/ 904167 h 2528139"/>
              <a:gd name="connsiteX1290" fmla="*/ 14906 w 1519334"/>
              <a:gd name="connsiteY1290" fmla="*/ 903652 h 2528139"/>
              <a:gd name="connsiteX1291" fmla="*/ 15765 w 1519334"/>
              <a:gd name="connsiteY1291" fmla="*/ 904583 h 2528139"/>
              <a:gd name="connsiteX1292" fmla="*/ 14420 w 1519334"/>
              <a:gd name="connsiteY1292" fmla="*/ 905272 h 2528139"/>
              <a:gd name="connsiteX1293" fmla="*/ 13231 w 1519334"/>
              <a:gd name="connsiteY1293" fmla="*/ 908625 h 2528139"/>
              <a:gd name="connsiteX1294" fmla="*/ 14582 w 1519334"/>
              <a:gd name="connsiteY1294" fmla="*/ 907603 h 2528139"/>
              <a:gd name="connsiteX1295" fmla="*/ 15533 w 1519334"/>
              <a:gd name="connsiteY1295" fmla="*/ 908089 h 2528139"/>
              <a:gd name="connsiteX1296" fmla="*/ 14635 w 1519334"/>
              <a:gd name="connsiteY1296" fmla="*/ 909057 h 2528139"/>
              <a:gd name="connsiteX1297" fmla="*/ 13140 w 1519334"/>
              <a:gd name="connsiteY1297" fmla="*/ 918903 h 2528139"/>
              <a:gd name="connsiteX1298" fmla="*/ 14453 w 1519334"/>
              <a:gd name="connsiteY1298" fmla="*/ 915796 h 2528139"/>
              <a:gd name="connsiteX1299" fmla="*/ 16749 w 1519334"/>
              <a:gd name="connsiteY1299" fmla="*/ 915088 h 2528139"/>
              <a:gd name="connsiteX1300" fmla="*/ 16239 w 1519334"/>
              <a:gd name="connsiteY1300" fmla="*/ 917317 h 2528139"/>
              <a:gd name="connsiteX1301" fmla="*/ 12223 w 1519334"/>
              <a:gd name="connsiteY1301" fmla="*/ 906395 h 2528139"/>
              <a:gd name="connsiteX1302" fmla="*/ 14420 w 1519334"/>
              <a:gd name="connsiteY1302" fmla="*/ 905272 h 2528139"/>
              <a:gd name="connsiteX1303" fmla="*/ 15876 w 1519334"/>
              <a:gd name="connsiteY1303" fmla="*/ 906624 h 2528139"/>
              <a:gd name="connsiteX1304" fmla="*/ 14582 w 1519334"/>
              <a:gd name="connsiteY1304" fmla="*/ 907603 h 2528139"/>
              <a:gd name="connsiteX1305" fmla="*/ 11955 w 1519334"/>
              <a:gd name="connsiteY1305" fmla="*/ 895988 h 2528139"/>
              <a:gd name="connsiteX1306" fmla="*/ 15062 w 1519334"/>
              <a:gd name="connsiteY1306" fmla="*/ 897300 h 2528139"/>
              <a:gd name="connsiteX1307" fmla="*/ 15770 w 1519334"/>
              <a:gd name="connsiteY1307" fmla="*/ 899598 h 2528139"/>
              <a:gd name="connsiteX1308" fmla="*/ 13541 w 1519334"/>
              <a:gd name="connsiteY1308" fmla="*/ 899088 h 2528139"/>
              <a:gd name="connsiteX1309" fmla="*/ 11685 w 1519334"/>
              <a:gd name="connsiteY1309" fmla="*/ 916719 h 2528139"/>
              <a:gd name="connsiteX1310" fmla="*/ 13588 w 1519334"/>
              <a:gd name="connsiteY1310" fmla="*/ 913777 h 2528139"/>
              <a:gd name="connsiteX1311" fmla="*/ 15400 w 1519334"/>
              <a:gd name="connsiteY1311" fmla="*/ 913551 h 2528139"/>
              <a:gd name="connsiteX1312" fmla="*/ 14453 w 1519334"/>
              <a:gd name="connsiteY1312" fmla="*/ 915796 h 2528139"/>
              <a:gd name="connsiteX1313" fmla="*/ 12319 w 1519334"/>
              <a:gd name="connsiteY1313" fmla="*/ 916452 h 2528139"/>
              <a:gd name="connsiteX1314" fmla="*/ 10996 w 1519334"/>
              <a:gd name="connsiteY1314" fmla="*/ 868768 h 2528139"/>
              <a:gd name="connsiteX1315" fmla="*/ 17991 w 1519334"/>
              <a:gd name="connsiteY1315" fmla="*/ 882430 h 2528139"/>
              <a:gd name="connsiteX1316" fmla="*/ 18426 w 1519334"/>
              <a:gd name="connsiteY1316" fmla="*/ 891047 h 2528139"/>
              <a:gd name="connsiteX1317" fmla="*/ 15097 w 1519334"/>
              <a:gd name="connsiteY1317" fmla="*/ 886646 h 2528139"/>
              <a:gd name="connsiteX1318" fmla="*/ 10060 w 1519334"/>
              <a:gd name="connsiteY1318" fmla="*/ 1154524 h 2528139"/>
              <a:gd name="connsiteX1319" fmla="*/ 12833 w 1519334"/>
              <a:gd name="connsiteY1319" fmla="*/ 1034419 h 2528139"/>
              <a:gd name="connsiteX1320" fmla="*/ 23562 w 1519334"/>
              <a:gd name="connsiteY1320" fmla="*/ 948399 h 2528139"/>
              <a:gd name="connsiteX1321" fmla="*/ 31925 w 1519334"/>
              <a:gd name="connsiteY1321" fmla="*/ 1015452 h 2528139"/>
              <a:gd name="connsiteX1322" fmla="*/ 27350 w 1519334"/>
              <a:gd name="connsiteY1322" fmla="*/ 1238949 h 2528139"/>
              <a:gd name="connsiteX1323" fmla="*/ 20604 w 1519334"/>
              <a:gd name="connsiteY1323" fmla="*/ 1280512 h 2528139"/>
              <a:gd name="connsiteX1324" fmla="*/ 19182 w 1519334"/>
              <a:gd name="connsiteY1324" fmla="*/ 1272529 h 2528139"/>
              <a:gd name="connsiteX1325" fmla="*/ 10060 w 1519334"/>
              <a:gd name="connsiteY1325" fmla="*/ 1154524 h 2528139"/>
              <a:gd name="connsiteX1326" fmla="*/ 9968 w 1519334"/>
              <a:gd name="connsiteY1326" fmla="*/ 901363 h 2528139"/>
              <a:gd name="connsiteX1327" fmla="*/ 12931 w 1519334"/>
              <a:gd name="connsiteY1327" fmla="*/ 901513 h 2528139"/>
              <a:gd name="connsiteX1328" fmla="*/ 13839 w 1519334"/>
              <a:gd name="connsiteY1328" fmla="*/ 902496 h 2528139"/>
              <a:gd name="connsiteX1329" fmla="*/ 11717 w 1519334"/>
              <a:gd name="connsiteY1329" fmla="*/ 902761 h 2528139"/>
              <a:gd name="connsiteX1330" fmla="*/ 11324 w 1519334"/>
              <a:gd name="connsiteY1330" fmla="*/ 902396 h 2528139"/>
              <a:gd name="connsiteX1331" fmla="*/ 9930 w 1519334"/>
              <a:gd name="connsiteY1331" fmla="*/ 898261 h 2528139"/>
              <a:gd name="connsiteX1332" fmla="*/ 13541 w 1519334"/>
              <a:gd name="connsiteY1332" fmla="*/ 899088 h 2528139"/>
              <a:gd name="connsiteX1333" fmla="*/ 14832 w 1519334"/>
              <a:gd name="connsiteY1333" fmla="*/ 901609 h 2528139"/>
              <a:gd name="connsiteX1334" fmla="*/ 12931 w 1519334"/>
              <a:gd name="connsiteY1334" fmla="*/ 901513 h 2528139"/>
              <a:gd name="connsiteX1335" fmla="*/ 9786 w 1519334"/>
              <a:gd name="connsiteY1335" fmla="*/ 945515 h 2528139"/>
              <a:gd name="connsiteX1336" fmla="*/ 14077 w 1519334"/>
              <a:gd name="connsiteY1336" fmla="*/ 926764 h 2528139"/>
              <a:gd name="connsiteX1337" fmla="*/ 18514 w 1519334"/>
              <a:gd name="connsiteY1337" fmla="*/ 920899 h 2528139"/>
              <a:gd name="connsiteX1338" fmla="*/ 18090 w 1519334"/>
              <a:gd name="connsiteY1338" fmla="*/ 929293 h 2528139"/>
              <a:gd name="connsiteX1339" fmla="*/ 9647 w 1519334"/>
              <a:gd name="connsiteY1339" fmla="*/ 914426 h 2528139"/>
              <a:gd name="connsiteX1340" fmla="*/ 11663 w 1519334"/>
              <a:gd name="connsiteY1340" fmla="*/ 912257 h 2528139"/>
              <a:gd name="connsiteX1341" fmla="*/ 14670 w 1519334"/>
              <a:gd name="connsiteY1341" fmla="*/ 912105 h 2528139"/>
              <a:gd name="connsiteX1342" fmla="*/ 13588 w 1519334"/>
              <a:gd name="connsiteY1342" fmla="*/ 913777 h 2528139"/>
              <a:gd name="connsiteX1343" fmla="*/ 11094 w 1519334"/>
              <a:gd name="connsiteY1343" fmla="*/ 914088 h 2528139"/>
              <a:gd name="connsiteX1344" fmla="*/ 8200 w 1519334"/>
              <a:gd name="connsiteY1344" fmla="*/ 912432 h 2528139"/>
              <a:gd name="connsiteX1345" fmla="*/ 11388 w 1519334"/>
              <a:gd name="connsiteY1345" fmla="*/ 910019 h 2528139"/>
              <a:gd name="connsiteX1346" fmla="*/ 13497 w 1519334"/>
              <a:gd name="connsiteY1346" fmla="*/ 910282 h 2528139"/>
              <a:gd name="connsiteX1347" fmla="*/ 11663 w 1519334"/>
              <a:gd name="connsiteY1347" fmla="*/ 912257 h 2528139"/>
              <a:gd name="connsiteX1348" fmla="*/ 6415 w 1519334"/>
              <a:gd name="connsiteY1348" fmla="*/ 903421 h 2528139"/>
              <a:gd name="connsiteX1349" fmla="*/ 11717 w 1519334"/>
              <a:gd name="connsiteY1349" fmla="*/ 902761 h 2528139"/>
              <a:gd name="connsiteX1350" fmla="*/ 13231 w 1519334"/>
              <a:gd name="connsiteY1350" fmla="*/ 904167 h 2528139"/>
              <a:gd name="connsiteX1351" fmla="*/ 9884 w 1519334"/>
              <a:gd name="connsiteY1351" fmla="*/ 905198 h 2528139"/>
              <a:gd name="connsiteX1352" fmla="*/ 6369 w 1519334"/>
              <a:gd name="connsiteY1352" fmla="*/ 909393 h 2528139"/>
              <a:gd name="connsiteX1353" fmla="*/ 9882 w 1519334"/>
              <a:gd name="connsiteY1353" fmla="*/ 907594 h 2528139"/>
              <a:gd name="connsiteX1354" fmla="*/ 13231 w 1519334"/>
              <a:gd name="connsiteY1354" fmla="*/ 908625 h 2528139"/>
              <a:gd name="connsiteX1355" fmla="*/ 11388 w 1519334"/>
              <a:gd name="connsiteY1355" fmla="*/ 910019 h 2528139"/>
              <a:gd name="connsiteX1356" fmla="*/ 5990 w 1519334"/>
              <a:gd name="connsiteY1356" fmla="*/ 906397 h 2528139"/>
              <a:gd name="connsiteX1357" fmla="*/ 9884 w 1519334"/>
              <a:gd name="connsiteY1357" fmla="*/ 905198 h 2528139"/>
              <a:gd name="connsiteX1358" fmla="*/ 12223 w 1519334"/>
              <a:gd name="connsiteY1358" fmla="*/ 906395 h 2528139"/>
              <a:gd name="connsiteX1359" fmla="*/ 9882 w 1519334"/>
              <a:gd name="connsiteY1359" fmla="*/ 907594 h 2528139"/>
              <a:gd name="connsiteX1360" fmla="*/ 5365 w 1519334"/>
              <a:gd name="connsiteY1360" fmla="*/ 873784 h 2528139"/>
              <a:gd name="connsiteX1361" fmla="*/ 15097 w 1519334"/>
              <a:gd name="connsiteY1361" fmla="*/ 886646 h 2528139"/>
              <a:gd name="connsiteX1362" fmla="*/ 16440 w 1519334"/>
              <a:gd name="connsiteY1362" fmla="*/ 892503 h 2528139"/>
              <a:gd name="connsiteX1363" fmla="*/ 11235 w 1519334"/>
              <a:gd name="connsiteY1363" fmla="*/ 887668 h 2528139"/>
              <a:gd name="connsiteX1364" fmla="*/ 4446 w 1519334"/>
              <a:gd name="connsiteY1364" fmla="*/ 939495 h 2528139"/>
              <a:gd name="connsiteX1365" fmla="*/ 10238 w 1519334"/>
              <a:gd name="connsiteY1365" fmla="*/ 925777 h 2528139"/>
              <a:gd name="connsiteX1366" fmla="*/ 15401 w 1519334"/>
              <a:gd name="connsiteY1366" fmla="*/ 920981 h 2528139"/>
              <a:gd name="connsiteX1367" fmla="*/ 14077 w 1519334"/>
              <a:gd name="connsiteY1367" fmla="*/ 926764 h 2528139"/>
              <a:gd name="connsiteX1368" fmla="*/ 0 w 1519334"/>
              <a:gd name="connsiteY1368" fmla="*/ 32276 h 2528139"/>
              <a:gd name="connsiteX1369" fmla="*/ 0 w 1519334"/>
              <a:gd name="connsiteY1369" fmla="*/ 0 h 2528139"/>
              <a:gd name="connsiteX1370" fmla="*/ 75612 w 1519334"/>
              <a:gd name="connsiteY1370" fmla="*/ 0 h 2528139"/>
              <a:gd name="connsiteX1371" fmla="*/ 73536 w 1519334"/>
              <a:gd name="connsiteY1371" fmla="*/ 3950 h 2528139"/>
              <a:gd name="connsiteX1372" fmla="*/ 30044 w 1519334"/>
              <a:gd name="connsiteY1372" fmla="*/ 110172 h 2528139"/>
              <a:gd name="connsiteX1373" fmla="*/ 29748 w 1519334"/>
              <a:gd name="connsiteY1373" fmla="*/ 111152 h 2528139"/>
              <a:gd name="connsiteX1374" fmla="*/ 18420 w 1519334"/>
              <a:gd name="connsiteY1374" fmla="*/ 76181 h 2528139"/>
              <a:gd name="connsiteX1375" fmla="*/ 0 w 1519334"/>
              <a:gd name="connsiteY1375" fmla="*/ 401297 h 2528139"/>
              <a:gd name="connsiteX1376" fmla="*/ 0 w 1519334"/>
              <a:gd name="connsiteY1376" fmla="*/ 209754 h 2528139"/>
              <a:gd name="connsiteX1377" fmla="*/ 29748 w 1519334"/>
              <a:gd name="connsiteY1377" fmla="*/ 111152 h 2528139"/>
              <a:gd name="connsiteX1378" fmla="*/ 49541 w 1519334"/>
              <a:gd name="connsiteY1378" fmla="*/ 172251 h 2528139"/>
              <a:gd name="connsiteX1379" fmla="*/ 80287 w 1519334"/>
              <a:gd name="connsiteY1379" fmla="*/ 318127 h 2528139"/>
              <a:gd name="connsiteX1380" fmla="*/ 74408 w 1519334"/>
              <a:gd name="connsiteY1380" fmla="*/ 333222 h 2528139"/>
              <a:gd name="connsiteX1381" fmla="*/ 42961 w 1519334"/>
              <a:gd name="connsiteY1381" fmla="*/ 444937 h 2528139"/>
              <a:gd name="connsiteX1382" fmla="*/ 27455 w 1519334"/>
              <a:gd name="connsiteY1382" fmla="*/ 531963 h 2528139"/>
              <a:gd name="connsiteX1383" fmla="*/ 26961 w 1519334"/>
              <a:gd name="connsiteY1383" fmla="*/ 527229 h 2528139"/>
              <a:gd name="connsiteX1384" fmla="*/ 12664 w 1519334"/>
              <a:gd name="connsiteY1384" fmla="*/ 445757 h 2528139"/>
              <a:gd name="connsiteX1385" fmla="*/ 0 w 1519334"/>
              <a:gd name="connsiteY1385" fmla="*/ 809371 h 2528139"/>
              <a:gd name="connsiteX1386" fmla="*/ 0 w 1519334"/>
              <a:gd name="connsiteY1386" fmla="*/ 707305 h 2528139"/>
              <a:gd name="connsiteX1387" fmla="*/ 13048 w 1519334"/>
              <a:gd name="connsiteY1387" fmla="*/ 784558 h 2528139"/>
              <a:gd name="connsiteX1388" fmla="*/ 17108 w 1519334"/>
              <a:gd name="connsiteY1388" fmla="*/ 864949 h 2528139"/>
              <a:gd name="connsiteX1389" fmla="*/ 0 w 1519334"/>
              <a:gd name="connsiteY1389" fmla="*/ 847287 h 2528139"/>
              <a:gd name="connsiteX1390" fmla="*/ 0 w 1519334"/>
              <a:gd name="connsiteY1390" fmla="*/ 820823 h 2528139"/>
              <a:gd name="connsiteX1391" fmla="*/ 10996 w 1519334"/>
              <a:gd name="connsiteY1391" fmla="*/ 868768 h 2528139"/>
              <a:gd name="connsiteX1392" fmla="*/ 0 w 1519334"/>
              <a:gd name="connsiteY1392" fmla="*/ 866692 h 2528139"/>
              <a:gd name="connsiteX1393" fmla="*/ 0 w 1519334"/>
              <a:gd name="connsiteY1393" fmla="*/ 861093 h 2528139"/>
              <a:gd name="connsiteX1394" fmla="*/ 5365 w 1519334"/>
              <a:gd name="connsiteY1394" fmla="*/ 873784 h 2528139"/>
              <a:gd name="connsiteX1395" fmla="*/ 0 w 1519334"/>
              <a:gd name="connsiteY1395" fmla="*/ 877863 h 2528139"/>
              <a:gd name="connsiteX1396" fmla="*/ 0 w 1519334"/>
              <a:gd name="connsiteY1396" fmla="*/ 877231 h 2528139"/>
              <a:gd name="connsiteX1397" fmla="*/ 11235 w 1519334"/>
              <a:gd name="connsiteY1397" fmla="*/ 887668 h 2528139"/>
              <a:gd name="connsiteX1398" fmla="*/ 14137 w 1519334"/>
              <a:gd name="connsiteY1398" fmla="*/ 894533 h 2528139"/>
              <a:gd name="connsiteX1399" fmla="*/ 9230 w 1519334"/>
              <a:gd name="connsiteY1399" fmla="*/ 891359 h 2528139"/>
              <a:gd name="connsiteX1400" fmla="*/ 0 w 1519334"/>
              <a:gd name="connsiteY1400" fmla="*/ 887505 h 2528139"/>
              <a:gd name="connsiteX1401" fmla="*/ 0 w 1519334"/>
              <a:gd name="connsiteY1401" fmla="*/ 885390 h 2528139"/>
              <a:gd name="connsiteX1402" fmla="*/ 9230 w 1519334"/>
              <a:gd name="connsiteY1402" fmla="*/ 891359 h 2528139"/>
              <a:gd name="connsiteX1403" fmla="*/ 10641 w 1519334"/>
              <a:gd name="connsiteY1403" fmla="*/ 893423 h 2528139"/>
              <a:gd name="connsiteX1404" fmla="*/ 11955 w 1519334"/>
              <a:gd name="connsiteY1404" fmla="*/ 895988 h 2528139"/>
              <a:gd name="connsiteX1405" fmla="*/ 5198 w 1519334"/>
              <a:gd name="connsiteY1405" fmla="*/ 893135 h 2528139"/>
              <a:gd name="connsiteX1406" fmla="*/ 0 w 1519334"/>
              <a:gd name="connsiteY1406" fmla="*/ 893772 h 2528139"/>
              <a:gd name="connsiteX1407" fmla="*/ 0 w 1519334"/>
              <a:gd name="connsiteY1407" fmla="*/ 890940 h 2528139"/>
              <a:gd name="connsiteX1408" fmla="*/ 5198 w 1519334"/>
              <a:gd name="connsiteY1408" fmla="*/ 893135 h 2528139"/>
              <a:gd name="connsiteX1409" fmla="*/ 9930 w 1519334"/>
              <a:gd name="connsiteY1409" fmla="*/ 898261 h 2528139"/>
              <a:gd name="connsiteX1410" fmla="*/ 4163 w 1519334"/>
              <a:gd name="connsiteY1410" fmla="*/ 896942 h 2528139"/>
              <a:gd name="connsiteX1411" fmla="*/ 0 w 1519334"/>
              <a:gd name="connsiteY1411" fmla="*/ 900138 h 2528139"/>
              <a:gd name="connsiteX1412" fmla="*/ 0 w 1519334"/>
              <a:gd name="connsiteY1412" fmla="*/ 895989 h 2528139"/>
              <a:gd name="connsiteX1413" fmla="*/ 4163 w 1519334"/>
              <a:gd name="connsiteY1413" fmla="*/ 896942 h 2528139"/>
              <a:gd name="connsiteX1414" fmla="*/ 9968 w 1519334"/>
              <a:gd name="connsiteY1414" fmla="*/ 901363 h 2528139"/>
              <a:gd name="connsiteX1415" fmla="*/ 1564 w 1519334"/>
              <a:gd name="connsiteY1415" fmla="*/ 900939 h 2528139"/>
              <a:gd name="connsiteX1416" fmla="*/ 0 w 1519334"/>
              <a:gd name="connsiteY1416" fmla="*/ 904222 h 2528139"/>
              <a:gd name="connsiteX1417" fmla="*/ 0 w 1519334"/>
              <a:gd name="connsiteY1417" fmla="*/ 900860 h 2528139"/>
              <a:gd name="connsiteX1418" fmla="*/ 1564 w 1519334"/>
              <a:gd name="connsiteY1418" fmla="*/ 900939 h 2528139"/>
              <a:gd name="connsiteX1419" fmla="*/ 6415 w 1519334"/>
              <a:gd name="connsiteY1419" fmla="*/ 903421 h 2528139"/>
              <a:gd name="connsiteX1420" fmla="*/ 0 w 1519334"/>
              <a:gd name="connsiteY1420" fmla="*/ 908241 h 2528139"/>
              <a:gd name="connsiteX1421" fmla="*/ 0 w 1519334"/>
              <a:gd name="connsiteY1421" fmla="*/ 904552 h 2528139"/>
              <a:gd name="connsiteX1422" fmla="*/ 5990 w 1519334"/>
              <a:gd name="connsiteY1422" fmla="*/ 906397 h 2528139"/>
              <a:gd name="connsiteX1423" fmla="*/ 0 w 1519334"/>
              <a:gd name="connsiteY1423" fmla="*/ 912653 h 2528139"/>
              <a:gd name="connsiteX1424" fmla="*/ 0 w 1519334"/>
              <a:gd name="connsiteY1424" fmla="*/ 908599 h 2528139"/>
              <a:gd name="connsiteX1425" fmla="*/ 6369 w 1519334"/>
              <a:gd name="connsiteY1425" fmla="*/ 909393 h 2528139"/>
              <a:gd name="connsiteX1426" fmla="*/ 0 w 1519334"/>
              <a:gd name="connsiteY1426" fmla="*/ 916679 h 2528139"/>
              <a:gd name="connsiteX1427" fmla="*/ 0 w 1519334"/>
              <a:gd name="connsiteY1427" fmla="*/ 912846 h 2528139"/>
              <a:gd name="connsiteX1428" fmla="*/ 8200 w 1519334"/>
              <a:gd name="connsiteY1428" fmla="*/ 912432 h 2528139"/>
              <a:gd name="connsiteX1429" fmla="*/ 3740 w 1519334"/>
              <a:gd name="connsiteY1429" fmla="*/ 915806 h 2528139"/>
              <a:gd name="connsiteX1430" fmla="*/ 0 w 1519334"/>
              <a:gd name="connsiteY1430" fmla="*/ 921653 h 2528139"/>
              <a:gd name="connsiteX1431" fmla="*/ 0 w 1519334"/>
              <a:gd name="connsiteY1431" fmla="*/ 918635 h 2528139"/>
              <a:gd name="connsiteX1432" fmla="*/ 3740 w 1519334"/>
              <a:gd name="connsiteY1432" fmla="*/ 915806 h 2528139"/>
              <a:gd name="connsiteX1433" fmla="*/ 9647 w 1519334"/>
              <a:gd name="connsiteY1433" fmla="*/ 914426 h 2528139"/>
              <a:gd name="connsiteX1434" fmla="*/ 4826 w 1519334"/>
              <a:gd name="connsiteY1434" fmla="*/ 919615 h 2528139"/>
              <a:gd name="connsiteX1435" fmla="*/ 0 w 1519334"/>
              <a:gd name="connsiteY1435" fmla="*/ 927055 h 2528139"/>
              <a:gd name="connsiteX1436" fmla="*/ 0 w 1519334"/>
              <a:gd name="connsiteY1436" fmla="*/ 924811 h 2528139"/>
              <a:gd name="connsiteX1437" fmla="*/ 4826 w 1519334"/>
              <a:gd name="connsiteY1437" fmla="*/ 919615 h 2528139"/>
              <a:gd name="connsiteX1438" fmla="*/ 11685 w 1519334"/>
              <a:gd name="connsiteY1438" fmla="*/ 916719 h 2528139"/>
              <a:gd name="connsiteX1439" fmla="*/ 8596 w 1519334"/>
              <a:gd name="connsiteY1439" fmla="*/ 921497 h 2528139"/>
              <a:gd name="connsiteX1440" fmla="*/ 0 w 1519334"/>
              <a:gd name="connsiteY1440" fmla="*/ 935288 h 2528139"/>
              <a:gd name="connsiteX1441" fmla="*/ 0 w 1519334"/>
              <a:gd name="connsiteY1441" fmla="*/ 934789 h 2528139"/>
              <a:gd name="connsiteX1442" fmla="*/ 8596 w 1519334"/>
              <a:gd name="connsiteY1442" fmla="*/ 921497 h 2528139"/>
              <a:gd name="connsiteX1443" fmla="*/ 10575 w 1519334"/>
              <a:gd name="connsiteY1443" fmla="*/ 920216 h 2528139"/>
              <a:gd name="connsiteX1444" fmla="*/ 13140 w 1519334"/>
              <a:gd name="connsiteY1444" fmla="*/ 918903 h 2528139"/>
              <a:gd name="connsiteX1445" fmla="*/ 10238 w 1519334"/>
              <a:gd name="connsiteY1445" fmla="*/ 925777 h 2528139"/>
              <a:gd name="connsiteX1446" fmla="*/ 0 w 1519334"/>
              <a:gd name="connsiteY1446" fmla="*/ 950025 h 2528139"/>
              <a:gd name="connsiteX1447" fmla="*/ 0 w 1519334"/>
              <a:gd name="connsiteY1447" fmla="*/ 945372 h 2528139"/>
              <a:gd name="connsiteX1448" fmla="*/ 4446 w 1519334"/>
              <a:gd name="connsiteY1448" fmla="*/ 939495 h 2528139"/>
              <a:gd name="connsiteX1449" fmla="*/ 0 w 1519334"/>
              <a:gd name="connsiteY1449" fmla="*/ 988275 h 2528139"/>
              <a:gd name="connsiteX1450" fmla="*/ 0 w 1519334"/>
              <a:gd name="connsiteY1450" fmla="*/ 964631 h 2528139"/>
              <a:gd name="connsiteX1451" fmla="*/ 9786 w 1519334"/>
              <a:gd name="connsiteY1451" fmla="*/ 945515 h 2528139"/>
              <a:gd name="connsiteX1452" fmla="*/ 0 w 1519334"/>
              <a:gd name="connsiteY1452" fmla="*/ 1120376 h 2528139"/>
              <a:gd name="connsiteX1453" fmla="*/ 0 w 1519334"/>
              <a:gd name="connsiteY1453" fmla="*/ 1001365 h 2528139"/>
              <a:gd name="connsiteX1454" fmla="*/ 17287 w 1519334"/>
              <a:gd name="connsiteY1454" fmla="*/ 945204 h 2528139"/>
              <a:gd name="connsiteX1455" fmla="*/ 13048 w 1519334"/>
              <a:gd name="connsiteY1455" fmla="*/ 1029148 h 2528139"/>
              <a:gd name="connsiteX1456" fmla="*/ 0 w 1519334"/>
              <a:gd name="connsiteY1456" fmla="*/ 1642752 h 2528139"/>
              <a:gd name="connsiteX1457" fmla="*/ 0 w 1519334"/>
              <a:gd name="connsiteY1457" fmla="*/ 1386471 h 2528139"/>
              <a:gd name="connsiteX1458" fmla="*/ 9744 w 1519334"/>
              <a:gd name="connsiteY1458" fmla="*/ 1347414 h 2528139"/>
              <a:gd name="connsiteX1459" fmla="*/ 20604 w 1519334"/>
              <a:gd name="connsiteY1459" fmla="*/ 1280512 h 2528139"/>
              <a:gd name="connsiteX1460" fmla="*/ 39709 w 1519334"/>
              <a:gd name="connsiteY1460" fmla="*/ 1387737 h 2528139"/>
              <a:gd name="connsiteX1461" fmla="*/ 70495 w 1519334"/>
              <a:gd name="connsiteY1461" fmla="*/ 1497104 h 2528139"/>
              <a:gd name="connsiteX1462" fmla="*/ 67373 w 1519334"/>
              <a:gd name="connsiteY1462" fmla="*/ 1518606 h 2528139"/>
              <a:gd name="connsiteX1463" fmla="*/ 30116 w 1519334"/>
              <a:gd name="connsiteY1463" fmla="*/ 1667481 h 2528139"/>
              <a:gd name="connsiteX1464" fmla="*/ 17325 w 1519334"/>
              <a:gd name="connsiteY1464" fmla="*/ 1700178 h 2528139"/>
              <a:gd name="connsiteX1465" fmla="*/ 0 w 1519334"/>
              <a:gd name="connsiteY1465" fmla="*/ 2052307 h 2528139"/>
              <a:gd name="connsiteX1466" fmla="*/ 0 w 1519334"/>
              <a:gd name="connsiteY1466" fmla="*/ 1744465 h 2528139"/>
              <a:gd name="connsiteX1467" fmla="*/ 17325 w 1519334"/>
              <a:gd name="connsiteY1467" fmla="*/ 1700178 h 2528139"/>
              <a:gd name="connsiteX1468" fmla="*/ 23679 w 1519334"/>
              <a:gd name="connsiteY1468" fmla="*/ 1721237 h 2528139"/>
              <a:gd name="connsiteX1469" fmla="*/ 67170 w 1519334"/>
              <a:gd name="connsiteY1469" fmla="*/ 1827459 h 2528139"/>
              <a:gd name="connsiteX1470" fmla="*/ 101065 w 1519334"/>
              <a:gd name="connsiteY1470" fmla="*/ 1891926 h 2528139"/>
              <a:gd name="connsiteX1471" fmla="*/ 95102 w 1519334"/>
              <a:gd name="connsiteY1471" fmla="*/ 1910560 h 2528139"/>
              <a:gd name="connsiteX1472" fmla="*/ 56005 w 1519334"/>
              <a:gd name="connsiteY1472" fmla="*/ 2003222 h 2528139"/>
              <a:gd name="connsiteX1473" fmla="*/ 15448 w 1519334"/>
              <a:gd name="connsiteY1473" fmla="*/ 2080500 h 2528139"/>
              <a:gd name="connsiteX1474" fmla="*/ 0 w 1519334"/>
              <a:gd name="connsiteY1474" fmla="*/ 2433432 h 2528139"/>
              <a:gd name="connsiteX1475" fmla="*/ 0 w 1519334"/>
              <a:gd name="connsiteY1475" fmla="*/ 2106195 h 2528139"/>
              <a:gd name="connsiteX1476" fmla="*/ 9132 w 1519334"/>
              <a:gd name="connsiteY1476" fmla="*/ 2092536 h 2528139"/>
              <a:gd name="connsiteX1477" fmla="*/ 15448 w 1519334"/>
              <a:gd name="connsiteY1477" fmla="*/ 2080500 h 2528139"/>
              <a:gd name="connsiteX1478" fmla="*/ 44426 w 1519334"/>
              <a:gd name="connsiteY1478" fmla="*/ 2133383 h 2528139"/>
              <a:gd name="connsiteX1479" fmla="*/ 109790 w 1519334"/>
              <a:gd name="connsiteY1479" fmla="*/ 2229281 h 2528139"/>
              <a:gd name="connsiteX1480" fmla="*/ 138878 w 1519334"/>
              <a:gd name="connsiteY1480" fmla="*/ 2264073 h 2528139"/>
              <a:gd name="connsiteX1481" fmla="*/ 82395 w 1519334"/>
              <a:gd name="connsiteY1481" fmla="*/ 2357540 h 2528139"/>
              <a:gd name="connsiteX1482" fmla="*/ 11388 w 1519334"/>
              <a:gd name="connsiteY1482" fmla="*/ 2446383 h 2528139"/>
              <a:gd name="connsiteX1483" fmla="*/ 0 w 1519334"/>
              <a:gd name="connsiteY1483" fmla="*/ 2528139 h 2528139"/>
              <a:gd name="connsiteX1484" fmla="*/ 0 w 1519334"/>
              <a:gd name="connsiteY1484" fmla="*/ 2460631 h 2528139"/>
              <a:gd name="connsiteX1485" fmla="*/ 11388 w 1519334"/>
              <a:gd name="connsiteY1485" fmla="*/ 2446383 h 2528139"/>
              <a:gd name="connsiteX1486" fmla="*/ 77260 w 1519334"/>
              <a:gd name="connsiteY1486" fmla="*/ 2521305 h 2528139"/>
              <a:gd name="connsiteX1487" fmla="*/ 84617 w 1519334"/>
              <a:gd name="connsiteY1487" fmla="*/ 2528139 h 252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1519334" h="2528139">
                <a:moveTo>
                  <a:pt x="1396099" y="2300535"/>
                </a:moveTo>
                <a:lnTo>
                  <a:pt x="1398756" y="2283222"/>
                </a:lnTo>
                <a:lnTo>
                  <a:pt x="1485385" y="2283222"/>
                </a:lnTo>
                <a:lnTo>
                  <a:pt x="1473046" y="2286825"/>
                </a:lnTo>
                <a:close/>
                <a:moveTo>
                  <a:pt x="1331904" y="2528139"/>
                </a:moveTo>
                <a:lnTo>
                  <a:pt x="1342321" y="2502268"/>
                </a:lnTo>
                <a:lnTo>
                  <a:pt x="1440407" y="2482705"/>
                </a:lnTo>
                <a:lnTo>
                  <a:pt x="1519334" y="2458668"/>
                </a:lnTo>
                <a:lnTo>
                  <a:pt x="1519334" y="2512010"/>
                </a:lnTo>
                <a:lnTo>
                  <a:pt x="1512730" y="2528139"/>
                </a:lnTo>
                <a:close/>
                <a:moveTo>
                  <a:pt x="1147576" y="2516960"/>
                </a:moveTo>
                <a:lnTo>
                  <a:pt x="1156084" y="2494835"/>
                </a:lnTo>
                <a:cubicBezTo>
                  <a:pt x="1175452" y="2438176"/>
                  <a:pt x="1190687" y="2379601"/>
                  <a:pt x="1201428" y="2319468"/>
                </a:cubicBezTo>
                <a:lnTo>
                  <a:pt x="1201944" y="2315599"/>
                </a:lnTo>
                <a:lnTo>
                  <a:pt x="1239833" y="2316473"/>
                </a:lnTo>
                <a:cubicBezTo>
                  <a:pt x="1279557" y="2315388"/>
                  <a:pt x="1318931" y="2312321"/>
                  <a:pt x="1357838" y="2307352"/>
                </a:cubicBezTo>
                <a:lnTo>
                  <a:pt x="1396099" y="2300535"/>
                </a:lnTo>
                <a:lnTo>
                  <a:pt x="1392441" y="2324382"/>
                </a:lnTo>
                <a:cubicBezTo>
                  <a:pt x="1380792" y="2383142"/>
                  <a:pt x="1364781" y="2440608"/>
                  <a:pt x="1344701" y="2496358"/>
                </a:cubicBezTo>
                <a:lnTo>
                  <a:pt x="1342321" y="2502268"/>
                </a:lnTo>
                <a:lnTo>
                  <a:pt x="1327244" y="2505275"/>
                </a:lnTo>
                <a:cubicBezTo>
                  <a:pt x="1289095" y="2510985"/>
                  <a:pt x="1250559" y="2514861"/>
                  <a:pt x="1211766" y="2516844"/>
                </a:cubicBezTo>
                <a:close/>
                <a:moveTo>
                  <a:pt x="988208" y="2296255"/>
                </a:moveTo>
                <a:lnTo>
                  <a:pt x="989953" y="2283222"/>
                </a:lnTo>
                <a:lnTo>
                  <a:pt x="1206263" y="2283222"/>
                </a:lnTo>
                <a:lnTo>
                  <a:pt x="1201944" y="2315599"/>
                </a:lnTo>
                <a:lnTo>
                  <a:pt x="1119728" y="2313700"/>
                </a:lnTo>
                <a:cubicBezTo>
                  <a:pt x="1079420" y="2310739"/>
                  <a:pt x="1038879" y="2305715"/>
                  <a:pt x="998219" y="2298546"/>
                </a:cubicBezTo>
                <a:close/>
                <a:moveTo>
                  <a:pt x="922162" y="2528139"/>
                </a:moveTo>
                <a:lnTo>
                  <a:pt x="934034" y="2496953"/>
                </a:lnTo>
                <a:lnTo>
                  <a:pt x="976948" y="2505546"/>
                </a:lnTo>
                <a:cubicBezTo>
                  <a:pt x="1016257" y="2511375"/>
                  <a:pt x="1055565" y="2515191"/>
                  <a:pt x="1094744" y="2517055"/>
                </a:cubicBezTo>
                <a:lnTo>
                  <a:pt x="1147576" y="2516960"/>
                </a:lnTo>
                <a:lnTo>
                  <a:pt x="1143278" y="2528139"/>
                </a:lnTo>
                <a:close/>
                <a:moveTo>
                  <a:pt x="733179" y="2442161"/>
                </a:moveTo>
                <a:lnTo>
                  <a:pt x="763337" y="2347251"/>
                </a:lnTo>
                <a:lnTo>
                  <a:pt x="777975" y="2283222"/>
                </a:lnTo>
                <a:lnTo>
                  <a:pt x="931264" y="2283222"/>
                </a:lnTo>
                <a:lnTo>
                  <a:pt x="988208" y="2296255"/>
                </a:lnTo>
                <a:lnTo>
                  <a:pt x="988179" y="2296472"/>
                </a:lnTo>
                <a:cubicBezTo>
                  <a:pt x="977425" y="2357462"/>
                  <a:pt x="962226" y="2416552"/>
                  <a:pt x="942975" y="2473467"/>
                </a:cubicBezTo>
                <a:lnTo>
                  <a:pt x="934034" y="2496953"/>
                </a:lnTo>
                <a:lnTo>
                  <a:pt x="859149" y="2481959"/>
                </a:lnTo>
                <a:cubicBezTo>
                  <a:pt x="819968" y="2472043"/>
                  <a:pt x="780914" y="2460055"/>
                  <a:pt x="742118" y="2445935"/>
                </a:cubicBezTo>
                <a:close/>
                <a:moveTo>
                  <a:pt x="467373" y="2528139"/>
                </a:moveTo>
                <a:lnTo>
                  <a:pt x="529825" y="2401288"/>
                </a:lnTo>
                <a:lnTo>
                  <a:pt x="546165" y="2352826"/>
                </a:lnTo>
                <a:lnTo>
                  <a:pt x="629310" y="2398304"/>
                </a:lnTo>
                <a:lnTo>
                  <a:pt x="733179" y="2442161"/>
                </a:lnTo>
                <a:lnTo>
                  <a:pt x="732865" y="2443152"/>
                </a:lnTo>
                <a:lnTo>
                  <a:pt x="695718" y="2528139"/>
                </a:lnTo>
                <a:close/>
                <a:moveTo>
                  <a:pt x="440097" y="2283222"/>
                </a:moveTo>
                <a:lnTo>
                  <a:pt x="569635" y="2283222"/>
                </a:lnTo>
                <a:lnTo>
                  <a:pt x="546165" y="2352826"/>
                </a:lnTo>
                <a:lnTo>
                  <a:pt x="523909" y="2340653"/>
                </a:lnTo>
                <a:close/>
                <a:moveTo>
                  <a:pt x="217661" y="575372"/>
                </a:moveTo>
                <a:lnTo>
                  <a:pt x="244765" y="509862"/>
                </a:lnTo>
                <a:lnTo>
                  <a:pt x="244765" y="543189"/>
                </a:lnTo>
                <a:close/>
                <a:moveTo>
                  <a:pt x="216501" y="1247103"/>
                </a:moveTo>
                <a:lnTo>
                  <a:pt x="244765" y="1280665"/>
                </a:lnTo>
                <a:lnTo>
                  <a:pt x="244765" y="1328042"/>
                </a:lnTo>
                <a:lnTo>
                  <a:pt x="237207" y="1301670"/>
                </a:lnTo>
                <a:close/>
                <a:moveTo>
                  <a:pt x="202219" y="2528139"/>
                </a:moveTo>
                <a:lnTo>
                  <a:pt x="253349" y="2458309"/>
                </a:lnTo>
                <a:lnTo>
                  <a:pt x="279657" y="2410124"/>
                </a:lnTo>
                <a:lnTo>
                  <a:pt x="363172" y="2476978"/>
                </a:lnTo>
                <a:lnTo>
                  <a:pt x="442283" y="2528139"/>
                </a:lnTo>
                <a:close/>
                <a:moveTo>
                  <a:pt x="153948" y="552582"/>
                </a:moveTo>
                <a:lnTo>
                  <a:pt x="170928" y="456163"/>
                </a:lnTo>
                <a:cubicBezTo>
                  <a:pt x="175753" y="417866"/>
                  <a:pt x="178693" y="379491"/>
                  <a:pt x="179783" y="341173"/>
                </a:cubicBezTo>
                <a:lnTo>
                  <a:pt x="179268" y="326645"/>
                </a:lnTo>
                <a:lnTo>
                  <a:pt x="233061" y="238098"/>
                </a:lnTo>
                <a:lnTo>
                  <a:pt x="244765" y="222447"/>
                </a:lnTo>
                <a:lnTo>
                  <a:pt x="244765" y="410430"/>
                </a:lnTo>
                <a:lnTo>
                  <a:pt x="201403" y="470727"/>
                </a:lnTo>
                <a:close/>
                <a:moveTo>
                  <a:pt x="148215" y="1264595"/>
                </a:moveTo>
                <a:lnTo>
                  <a:pt x="204654" y="1361946"/>
                </a:lnTo>
                <a:lnTo>
                  <a:pt x="244765" y="1417723"/>
                </a:lnTo>
                <a:lnTo>
                  <a:pt x="244765" y="1591257"/>
                </a:lnTo>
                <a:lnTo>
                  <a:pt x="233061" y="1575606"/>
                </a:lnTo>
                <a:cubicBezTo>
                  <a:pt x="211566" y="1543789"/>
                  <a:pt x="191562" y="1510883"/>
                  <a:pt x="173148" y="1476986"/>
                </a:cubicBezTo>
                <a:lnTo>
                  <a:pt x="170234" y="1470938"/>
                </a:lnTo>
                <a:lnTo>
                  <a:pt x="168385" y="1410076"/>
                </a:lnTo>
                <a:cubicBezTo>
                  <a:pt x="166403" y="1380682"/>
                  <a:pt x="163325" y="1351286"/>
                  <a:pt x="159135" y="1321949"/>
                </a:cubicBezTo>
                <a:close/>
                <a:moveTo>
                  <a:pt x="139811" y="0"/>
                </a:moveTo>
                <a:lnTo>
                  <a:pt x="244765" y="0"/>
                </a:lnTo>
                <a:lnTo>
                  <a:pt x="244765" y="6125"/>
                </a:lnTo>
                <a:lnTo>
                  <a:pt x="229382" y="26005"/>
                </a:lnTo>
                <a:cubicBezTo>
                  <a:pt x="207435" y="57348"/>
                  <a:pt x="186982" y="89739"/>
                  <a:pt x="168106" y="123060"/>
                </a:cubicBezTo>
                <a:lnTo>
                  <a:pt x="165713" y="127799"/>
                </a:lnTo>
                <a:lnTo>
                  <a:pt x="160048" y="88045"/>
                </a:lnTo>
                <a:close/>
                <a:moveTo>
                  <a:pt x="138878" y="2264073"/>
                </a:moveTo>
                <a:lnTo>
                  <a:pt x="161974" y="2225854"/>
                </a:lnTo>
                <a:cubicBezTo>
                  <a:pt x="185467" y="2180590"/>
                  <a:pt x="205915" y="2134065"/>
                  <a:pt x="223293" y="2086598"/>
                </a:cubicBezTo>
                <a:lnTo>
                  <a:pt x="225984" y="2078163"/>
                </a:lnTo>
                <a:lnTo>
                  <a:pt x="244765" y="2101588"/>
                </a:lnTo>
                <a:lnTo>
                  <a:pt x="244765" y="2283222"/>
                </a:lnTo>
                <a:lnTo>
                  <a:pt x="342928" y="2283222"/>
                </a:lnTo>
                <a:lnTo>
                  <a:pt x="328317" y="2321002"/>
                </a:lnTo>
                <a:lnTo>
                  <a:pt x="279657" y="2410124"/>
                </a:lnTo>
                <a:lnTo>
                  <a:pt x="269383" y="2401900"/>
                </a:lnTo>
                <a:cubicBezTo>
                  <a:pt x="239651" y="2375534"/>
                  <a:pt x="211461" y="2347876"/>
                  <a:pt x="184849" y="2319060"/>
                </a:cubicBezTo>
                <a:close/>
                <a:moveTo>
                  <a:pt x="101065" y="1891926"/>
                </a:moveTo>
                <a:lnTo>
                  <a:pt x="130074" y="1801266"/>
                </a:lnTo>
                <a:lnTo>
                  <a:pt x="153154" y="1686445"/>
                </a:lnTo>
                <a:lnTo>
                  <a:pt x="164852" y="1709614"/>
                </a:lnTo>
                <a:cubicBezTo>
                  <a:pt x="183729" y="1742935"/>
                  <a:pt x="204182" y="1775326"/>
                  <a:pt x="226129" y="1806670"/>
                </a:cubicBezTo>
                <a:lnTo>
                  <a:pt x="244765" y="1830752"/>
                </a:lnTo>
                <a:lnTo>
                  <a:pt x="244765" y="2019283"/>
                </a:lnTo>
                <a:lnTo>
                  <a:pt x="225984" y="2078163"/>
                </a:lnTo>
                <a:lnTo>
                  <a:pt x="183562" y="2025250"/>
                </a:lnTo>
                <a:cubicBezTo>
                  <a:pt x="161016" y="1994169"/>
                  <a:pt x="140003" y="1962061"/>
                  <a:pt x="120585" y="1929053"/>
                </a:cubicBezTo>
                <a:close/>
                <a:moveTo>
                  <a:pt x="80287" y="318127"/>
                </a:moveTo>
                <a:lnTo>
                  <a:pt x="116285" y="225697"/>
                </a:lnTo>
                <a:lnTo>
                  <a:pt x="165713" y="127799"/>
                </a:lnTo>
                <a:lnTo>
                  <a:pt x="174366" y="188527"/>
                </a:lnTo>
                <a:lnTo>
                  <a:pt x="179268" y="326645"/>
                </a:lnTo>
                <a:lnTo>
                  <a:pt x="173149" y="336717"/>
                </a:lnTo>
                <a:cubicBezTo>
                  <a:pt x="154736" y="370613"/>
                  <a:pt x="137913" y="405499"/>
                  <a:pt x="122781" y="441273"/>
                </a:cubicBezTo>
                <a:lnTo>
                  <a:pt x="91783" y="525965"/>
                </a:lnTo>
                <a:lnTo>
                  <a:pt x="91878" y="435193"/>
                </a:lnTo>
                <a:cubicBezTo>
                  <a:pt x="90046" y="396828"/>
                  <a:pt x="86362" y="358710"/>
                  <a:pt x="80884" y="320963"/>
                </a:cubicBezTo>
                <a:close/>
                <a:moveTo>
                  <a:pt x="70495" y="1497104"/>
                </a:moveTo>
                <a:lnTo>
                  <a:pt x="80037" y="1431364"/>
                </a:lnTo>
                <a:cubicBezTo>
                  <a:pt x="83189" y="1402072"/>
                  <a:pt x="85262" y="1372588"/>
                  <a:pt x="86231" y="1342969"/>
                </a:cubicBezTo>
                <a:lnTo>
                  <a:pt x="85235" y="1269848"/>
                </a:lnTo>
                <a:lnTo>
                  <a:pt x="122781" y="1372430"/>
                </a:lnTo>
                <a:lnTo>
                  <a:pt x="170234" y="1470938"/>
                </a:lnTo>
                <a:lnTo>
                  <a:pt x="171063" y="1498192"/>
                </a:lnTo>
                <a:cubicBezTo>
                  <a:pt x="170727" y="1549519"/>
                  <a:pt x="167084" y="1600655"/>
                  <a:pt x="160224" y="1651275"/>
                </a:cubicBezTo>
                <a:lnTo>
                  <a:pt x="153154" y="1686445"/>
                </a:lnTo>
                <a:lnTo>
                  <a:pt x="113032" y="1606976"/>
                </a:lnTo>
                <a:cubicBezTo>
                  <a:pt x="97389" y="1571910"/>
                  <a:pt x="83403" y="1536030"/>
                  <a:pt x="71155" y="1499452"/>
                </a:cubicBezTo>
                <a:close/>
                <a:moveTo>
                  <a:pt x="65910" y="899956"/>
                </a:moveTo>
                <a:lnTo>
                  <a:pt x="129351" y="880427"/>
                </a:lnTo>
                <a:lnTo>
                  <a:pt x="244765" y="857318"/>
                </a:lnTo>
                <a:lnTo>
                  <a:pt x="244765" y="879266"/>
                </a:lnTo>
                <a:lnTo>
                  <a:pt x="146299" y="895896"/>
                </a:lnTo>
                <a:close/>
                <a:moveTo>
                  <a:pt x="65554" y="907296"/>
                </a:moveTo>
                <a:lnTo>
                  <a:pt x="132604" y="898933"/>
                </a:lnTo>
                <a:lnTo>
                  <a:pt x="244765" y="895993"/>
                </a:lnTo>
                <a:lnTo>
                  <a:pt x="244765" y="920175"/>
                </a:lnTo>
                <a:lnTo>
                  <a:pt x="151571" y="918023"/>
                </a:lnTo>
                <a:close/>
                <a:moveTo>
                  <a:pt x="62666" y="921072"/>
                </a:moveTo>
                <a:lnTo>
                  <a:pt x="137312" y="938155"/>
                </a:lnTo>
                <a:cubicBezTo>
                  <a:pt x="173771" y="948471"/>
                  <a:pt x="209417" y="960421"/>
                  <a:pt x="244181" y="973909"/>
                </a:cubicBezTo>
                <a:lnTo>
                  <a:pt x="244765" y="974168"/>
                </a:lnTo>
                <a:lnTo>
                  <a:pt x="244765" y="1001033"/>
                </a:lnTo>
                <a:lnTo>
                  <a:pt x="135714" y="958466"/>
                </a:lnTo>
                <a:close/>
                <a:moveTo>
                  <a:pt x="62495" y="893637"/>
                </a:moveTo>
                <a:lnTo>
                  <a:pt x="119573" y="864417"/>
                </a:lnTo>
                <a:cubicBezTo>
                  <a:pt x="156437" y="847849"/>
                  <a:pt x="193787" y="833300"/>
                  <a:pt x="231487" y="820733"/>
                </a:cubicBezTo>
                <a:lnTo>
                  <a:pt x="244765" y="817031"/>
                </a:lnTo>
                <a:lnTo>
                  <a:pt x="244765" y="840514"/>
                </a:lnTo>
                <a:lnTo>
                  <a:pt x="167162" y="869166"/>
                </a:lnTo>
                <a:close/>
                <a:moveTo>
                  <a:pt x="62356" y="913570"/>
                </a:moveTo>
                <a:lnTo>
                  <a:pt x="146301" y="917809"/>
                </a:lnTo>
                <a:lnTo>
                  <a:pt x="244765" y="932522"/>
                </a:lnTo>
                <a:lnTo>
                  <a:pt x="244765" y="959206"/>
                </a:lnTo>
                <a:lnTo>
                  <a:pt x="147054" y="939642"/>
                </a:lnTo>
                <a:close/>
                <a:moveTo>
                  <a:pt x="57399" y="887968"/>
                </a:moveTo>
                <a:lnTo>
                  <a:pt x="115594" y="843939"/>
                </a:lnTo>
                <a:lnTo>
                  <a:pt x="122421" y="839613"/>
                </a:lnTo>
                <a:lnTo>
                  <a:pt x="125547" y="837195"/>
                </a:lnTo>
                <a:lnTo>
                  <a:pt x="222873" y="777967"/>
                </a:lnTo>
                <a:lnTo>
                  <a:pt x="244765" y="767488"/>
                </a:lnTo>
                <a:lnTo>
                  <a:pt x="244765" y="794410"/>
                </a:lnTo>
                <a:lnTo>
                  <a:pt x="158670" y="844647"/>
                </a:lnTo>
                <a:close/>
                <a:moveTo>
                  <a:pt x="56648" y="926413"/>
                </a:moveTo>
                <a:lnTo>
                  <a:pt x="130794" y="957719"/>
                </a:lnTo>
                <a:cubicBezTo>
                  <a:pt x="164908" y="974209"/>
                  <a:pt x="197936" y="992167"/>
                  <a:pt x="229831" y="1011488"/>
                </a:cubicBezTo>
                <a:lnTo>
                  <a:pt x="244765" y="1021518"/>
                </a:lnTo>
                <a:lnTo>
                  <a:pt x="244765" y="1051377"/>
                </a:lnTo>
                <a:lnTo>
                  <a:pt x="236967" y="1047644"/>
                </a:lnTo>
                <a:cubicBezTo>
                  <a:pt x="202022" y="1028722"/>
                  <a:pt x="167766" y="1007908"/>
                  <a:pt x="134339" y="985190"/>
                </a:cubicBezTo>
                <a:close/>
                <a:moveTo>
                  <a:pt x="53191" y="931667"/>
                </a:moveTo>
                <a:lnTo>
                  <a:pt x="124117" y="977535"/>
                </a:lnTo>
                <a:cubicBezTo>
                  <a:pt x="154848" y="999698"/>
                  <a:pt x="184257" y="1023119"/>
                  <a:pt x="212312" y="1047684"/>
                </a:cubicBezTo>
                <a:lnTo>
                  <a:pt x="244765" y="1078898"/>
                </a:lnTo>
                <a:lnTo>
                  <a:pt x="244765" y="1105743"/>
                </a:lnTo>
                <a:lnTo>
                  <a:pt x="205016" y="1077306"/>
                </a:lnTo>
                <a:cubicBezTo>
                  <a:pt x="173888" y="1052603"/>
                  <a:pt x="143767" y="1026157"/>
                  <a:pt x="114792" y="997979"/>
                </a:cubicBezTo>
                <a:close/>
                <a:moveTo>
                  <a:pt x="52777" y="883762"/>
                </a:moveTo>
                <a:lnTo>
                  <a:pt x="102887" y="829821"/>
                </a:lnTo>
                <a:cubicBezTo>
                  <a:pt x="131862" y="801644"/>
                  <a:pt x="161983" y="775197"/>
                  <a:pt x="193111" y="750494"/>
                </a:cubicBezTo>
                <a:lnTo>
                  <a:pt x="244765" y="713541"/>
                </a:lnTo>
                <a:lnTo>
                  <a:pt x="244765" y="740599"/>
                </a:lnTo>
                <a:lnTo>
                  <a:pt x="220131" y="764063"/>
                </a:lnTo>
                <a:lnTo>
                  <a:pt x="125547" y="837195"/>
                </a:lnTo>
                <a:lnTo>
                  <a:pt x="120245" y="840421"/>
                </a:lnTo>
                <a:lnTo>
                  <a:pt x="115594" y="843939"/>
                </a:lnTo>
                <a:close/>
                <a:moveTo>
                  <a:pt x="48599" y="878006"/>
                </a:moveTo>
                <a:lnTo>
                  <a:pt x="92680" y="809844"/>
                </a:lnTo>
                <a:lnTo>
                  <a:pt x="98044" y="802799"/>
                </a:lnTo>
                <a:lnTo>
                  <a:pt x="98840" y="801553"/>
                </a:lnTo>
                <a:lnTo>
                  <a:pt x="169764" y="712952"/>
                </a:lnTo>
                <a:lnTo>
                  <a:pt x="244765" y="636417"/>
                </a:lnTo>
                <a:lnTo>
                  <a:pt x="244765" y="656069"/>
                </a:lnTo>
                <a:lnTo>
                  <a:pt x="188618" y="733141"/>
                </a:lnTo>
                <a:cubicBezTo>
                  <a:pt x="164039" y="763619"/>
                  <a:pt x="137771" y="793111"/>
                  <a:pt x="109828" y="821484"/>
                </a:cubicBezTo>
                <a:close/>
                <a:moveTo>
                  <a:pt x="47583" y="936079"/>
                </a:moveTo>
                <a:lnTo>
                  <a:pt x="101037" y="985735"/>
                </a:lnTo>
                <a:cubicBezTo>
                  <a:pt x="153870" y="1040062"/>
                  <a:pt x="200616" y="1098422"/>
                  <a:pt x="241194" y="1159885"/>
                </a:cubicBezTo>
                <a:lnTo>
                  <a:pt x="244765" y="1165879"/>
                </a:lnTo>
                <a:lnTo>
                  <a:pt x="244765" y="1184065"/>
                </a:lnTo>
                <a:lnTo>
                  <a:pt x="178941" y="1116894"/>
                </a:lnTo>
                <a:cubicBezTo>
                  <a:pt x="152576" y="1087162"/>
                  <a:pt x="127505" y="1055887"/>
                  <a:pt x="103863" y="1023106"/>
                </a:cubicBezTo>
                <a:close/>
                <a:moveTo>
                  <a:pt x="43438" y="874506"/>
                </a:moveTo>
                <a:lnTo>
                  <a:pt x="74870" y="800063"/>
                </a:lnTo>
                <a:cubicBezTo>
                  <a:pt x="110049" y="727287"/>
                  <a:pt x="151909" y="659450"/>
                  <a:pt x="199423" y="597028"/>
                </a:cubicBezTo>
                <a:lnTo>
                  <a:pt x="217661" y="575372"/>
                </a:lnTo>
                <a:lnTo>
                  <a:pt x="183609" y="657678"/>
                </a:lnTo>
                <a:cubicBezTo>
                  <a:pt x="171219" y="682562"/>
                  <a:pt x="157897" y="707130"/>
                  <a:pt x="143637" y="731334"/>
                </a:cubicBezTo>
                <a:lnTo>
                  <a:pt x="98840" y="801553"/>
                </a:lnTo>
                <a:lnTo>
                  <a:pt x="94686" y="806741"/>
                </a:lnTo>
                <a:lnTo>
                  <a:pt x="92680" y="809844"/>
                </a:lnTo>
                <a:close/>
                <a:moveTo>
                  <a:pt x="42618" y="939889"/>
                </a:moveTo>
                <a:lnTo>
                  <a:pt x="90435" y="1003093"/>
                </a:lnTo>
                <a:cubicBezTo>
                  <a:pt x="133031" y="1065769"/>
                  <a:pt x="168933" y="1131360"/>
                  <a:pt x="198222" y="1198935"/>
                </a:cubicBezTo>
                <a:lnTo>
                  <a:pt x="216501" y="1247103"/>
                </a:lnTo>
                <a:lnTo>
                  <a:pt x="205786" y="1234381"/>
                </a:lnTo>
                <a:cubicBezTo>
                  <a:pt x="158273" y="1171960"/>
                  <a:pt x="116413" y="1104122"/>
                  <a:pt x="81234" y="1031346"/>
                </a:cubicBezTo>
                <a:close/>
                <a:moveTo>
                  <a:pt x="42019" y="907310"/>
                </a:moveTo>
                <a:lnTo>
                  <a:pt x="48838" y="905211"/>
                </a:lnTo>
                <a:lnTo>
                  <a:pt x="65554" y="907296"/>
                </a:lnTo>
                <a:lnTo>
                  <a:pt x="48772" y="909388"/>
                </a:lnTo>
                <a:close/>
                <a:moveTo>
                  <a:pt x="41640" y="904313"/>
                </a:moveTo>
                <a:lnTo>
                  <a:pt x="48428" y="900839"/>
                </a:lnTo>
                <a:lnTo>
                  <a:pt x="65910" y="899956"/>
                </a:lnTo>
                <a:lnTo>
                  <a:pt x="48838" y="905211"/>
                </a:lnTo>
                <a:close/>
                <a:moveTo>
                  <a:pt x="41594" y="910284"/>
                </a:moveTo>
                <a:lnTo>
                  <a:pt x="48772" y="909388"/>
                </a:lnTo>
                <a:lnTo>
                  <a:pt x="62356" y="913570"/>
                </a:lnTo>
                <a:lnTo>
                  <a:pt x="46444" y="912766"/>
                </a:lnTo>
                <a:close/>
                <a:moveTo>
                  <a:pt x="39811" y="901274"/>
                </a:moveTo>
                <a:lnTo>
                  <a:pt x="44274" y="897898"/>
                </a:lnTo>
                <a:lnTo>
                  <a:pt x="62495" y="893637"/>
                </a:lnTo>
                <a:lnTo>
                  <a:pt x="48428" y="900839"/>
                </a:lnTo>
                <a:close/>
                <a:moveTo>
                  <a:pt x="38363" y="899279"/>
                </a:moveTo>
                <a:lnTo>
                  <a:pt x="43247" y="894021"/>
                </a:lnTo>
                <a:lnTo>
                  <a:pt x="57399" y="887968"/>
                </a:lnTo>
                <a:lnTo>
                  <a:pt x="44274" y="897898"/>
                </a:lnTo>
                <a:close/>
                <a:moveTo>
                  <a:pt x="38222" y="868194"/>
                </a:moveTo>
                <a:lnTo>
                  <a:pt x="55306" y="793545"/>
                </a:lnTo>
                <a:cubicBezTo>
                  <a:pt x="77314" y="715767"/>
                  <a:pt x="106758" y="641690"/>
                  <a:pt x="142710" y="571967"/>
                </a:cubicBezTo>
                <a:lnTo>
                  <a:pt x="153948" y="552582"/>
                </a:lnTo>
                <a:lnTo>
                  <a:pt x="150758" y="570693"/>
                </a:lnTo>
                <a:cubicBezTo>
                  <a:pt x="133494" y="646713"/>
                  <a:pt x="108543" y="721888"/>
                  <a:pt x="75618" y="795144"/>
                </a:cubicBezTo>
                <a:close/>
                <a:moveTo>
                  <a:pt x="38132" y="915456"/>
                </a:moveTo>
                <a:lnTo>
                  <a:pt x="43915" y="916780"/>
                </a:lnTo>
                <a:lnTo>
                  <a:pt x="56648" y="926413"/>
                </a:lnTo>
                <a:lnTo>
                  <a:pt x="42929" y="920620"/>
                </a:lnTo>
                <a:close/>
                <a:moveTo>
                  <a:pt x="38050" y="912343"/>
                </a:moveTo>
                <a:lnTo>
                  <a:pt x="46444" y="912766"/>
                </a:lnTo>
                <a:lnTo>
                  <a:pt x="62666" y="921072"/>
                </a:lnTo>
                <a:lnTo>
                  <a:pt x="43915" y="916780"/>
                </a:lnTo>
                <a:close/>
                <a:moveTo>
                  <a:pt x="36991" y="944895"/>
                </a:moveTo>
                <a:lnTo>
                  <a:pt x="66440" y="1002421"/>
                </a:lnTo>
                <a:cubicBezTo>
                  <a:pt x="97507" y="1071542"/>
                  <a:pt x="121473" y="1142370"/>
                  <a:pt x="138583" y="1214005"/>
                </a:cubicBezTo>
                <a:lnTo>
                  <a:pt x="148215" y="1264595"/>
                </a:lnTo>
                <a:lnTo>
                  <a:pt x="145961" y="1260707"/>
                </a:lnTo>
                <a:cubicBezTo>
                  <a:pt x="110009" y="1190983"/>
                  <a:pt x="80565" y="1116907"/>
                  <a:pt x="58557" y="1039128"/>
                </a:cubicBezTo>
                <a:close/>
                <a:moveTo>
                  <a:pt x="36327" y="896981"/>
                </a:moveTo>
                <a:lnTo>
                  <a:pt x="39386" y="892252"/>
                </a:lnTo>
                <a:lnTo>
                  <a:pt x="52777" y="883762"/>
                </a:lnTo>
                <a:lnTo>
                  <a:pt x="43247" y="894021"/>
                </a:lnTo>
                <a:close/>
                <a:moveTo>
                  <a:pt x="36055" y="917718"/>
                </a:moveTo>
                <a:lnTo>
                  <a:pt x="42929" y="920620"/>
                </a:lnTo>
                <a:lnTo>
                  <a:pt x="53191" y="931667"/>
                </a:lnTo>
                <a:lnTo>
                  <a:pt x="38647" y="922261"/>
                </a:lnTo>
                <a:lnTo>
                  <a:pt x="37368" y="920284"/>
                </a:lnTo>
                <a:close/>
                <a:moveTo>
                  <a:pt x="35786" y="907310"/>
                </a:moveTo>
                <a:lnTo>
                  <a:pt x="38127" y="906112"/>
                </a:lnTo>
                <a:lnTo>
                  <a:pt x="42019" y="907310"/>
                </a:lnTo>
                <a:lnTo>
                  <a:pt x="38126" y="908508"/>
                </a:lnTo>
                <a:close/>
                <a:moveTo>
                  <a:pt x="34868" y="894803"/>
                </a:moveTo>
                <a:lnTo>
                  <a:pt x="37720" y="888048"/>
                </a:lnTo>
                <a:lnTo>
                  <a:pt x="48599" y="878006"/>
                </a:lnTo>
                <a:lnTo>
                  <a:pt x="39386" y="892252"/>
                </a:lnTo>
                <a:lnTo>
                  <a:pt x="37434" y="893489"/>
                </a:lnTo>
                <a:close/>
                <a:moveTo>
                  <a:pt x="34779" y="905081"/>
                </a:moveTo>
                <a:lnTo>
                  <a:pt x="36621" y="903688"/>
                </a:lnTo>
                <a:lnTo>
                  <a:pt x="41640" y="904313"/>
                </a:lnTo>
                <a:lnTo>
                  <a:pt x="38127" y="906112"/>
                </a:lnTo>
                <a:close/>
                <a:moveTo>
                  <a:pt x="34778" y="909539"/>
                </a:moveTo>
                <a:lnTo>
                  <a:pt x="38126" y="908508"/>
                </a:lnTo>
                <a:lnTo>
                  <a:pt x="41594" y="910284"/>
                </a:lnTo>
                <a:lnTo>
                  <a:pt x="36292" y="910944"/>
                </a:lnTo>
                <a:close/>
                <a:moveTo>
                  <a:pt x="34512" y="903425"/>
                </a:moveTo>
                <a:lnTo>
                  <a:pt x="36348" y="901449"/>
                </a:lnTo>
                <a:lnTo>
                  <a:pt x="39811" y="901274"/>
                </a:lnTo>
                <a:lnTo>
                  <a:pt x="36621" y="903688"/>
                </a:lnTo>
                <a:close/>
                <a:moveTo>
                  <a:pt x="34185" y="911208"/>
                </a:moveTo>
                <a:lnTo>
                  <a:pt x="36292" y="910944"/>
                </a:lnTo>
                <a:lnTo>
                  <a:pt x="36686" y="911311"/>
                </a:lnTo>
                <a:lnTo>
                  <a:pt x="38050" y="912343"/>
                </a:lnTo>
                <a:lnTo>
                  <a:pt x="35101" y="912193"/>
                </a:lnTo>
                <a:close/>
                <a:moveTo>
                  <a:pt x="33872" y="919173"/>
                </a:moveTo>
                <a:lnTo>
                  <a:pt x="38647" y="922261"/>
                </a:lnTo>
                <a:lnTo>
                  <a:pt x="47583" y="936079"/>
                </a:lnTo>
                <a:lnTo>
                  <a:pt x="36768" y="926032"/>
                </a:lnTo>
                <a:close/>
                <a:moveTo>
                  <a:pt x="33341" y="901601"/>
                </a:moveTo>
                <a:lnTo>
                  <a:pt x="34421" y="899929"/>
                </a:lnTo>
                <a:lnTo>
                  <a:pt x="36915" y="899618"/>
                </a:lnTo>
                <a:lnTo>
                  <a:pt x="38363" y="899279"/>
                </a:lnTo>
                <a:lnTo>
                  <a:pt x="36348" y="901449"/>
                </a:lnTo>
                <a:close/>
                <a:moveTo>
                  <a:pt x="33177" y="912096"/>
                </a:moveTo>
                <a:lnTo>
                  <a:pt x="35101" y="912193"/>
                </a:lnTo>
                <a:lnTo>
                  <a:pt x="38132" y="915456"/>
                </a:lnTo>
                <a:lnTo>
                  <a:pt x="34468" y="914617"/>
                </a:lnTo>
                <a:close/>
                <a:moveTo>
                  <a:pt x="32609" y="900155"/>
                </a:moveTo>
                <a:lnTo>
                  <a:pt x="33556" y="897911"/>
                </a:lnTo>
                <a:lnTo>
                  <a:pt x="35690" y="897254"/>
                </a:lnTo>
                <a:lnTo>
                  <a:pt x="36327" y="896981"/>
                </a:lnTo>
                <a:lnTo>
                  <a:pt x="34421" y="899929"/>
                </a:lnTo>
                <a:close/>
                <a:moveTo>
                  <a:pt x="32595" y="892779"/>
                </a:moveTo>
                <a:lnTo>
                  <a:pt x="33915" y="887012"/>
                </a:lnTo>
                <a:lnTo>
                  <a:pt x="43438" y="874506"/>
                </a:lnTo>
                <a:lnTo>
                  <a:pt x="37720" y="888048"/>
                </a:lnTo>
                <a:close/>
                <a:moveTo>
                  <a:pt x="32477" y="905616"/>
                </a:moveTo>
                <a:lnTo>
                  <a:pt x="33375" y="904649"/>
                </a:lnTo>
                <a:lnTo>
                  <a:pt x="34779" y="905081"/>
                </a:lnTo>
                <a:lnTo>
                  <a:pt x="33428" y="906103"/>
                </a:lnTo>
                <a:close/>
                <a:moveTo>
                  <a:pt x="32264" y="910312"/>
                </a:moveTo>
                <a:lnTo>
                  <a:pt x="33111" y="910051"/>
                </a:lnTo>
                <a:lnTo>
                  <a:pt x="34185" y="911208"/>
                </a:lnTo>
                <a:lnTo>
                  <a:pt x="32810" y="911380"/>
                </a:lnTo>
                <a:close/>
                <a:moveTo>
                  <a:pt x="32248" y="909122"/>
                </a:moveTo>
                <a:lnTo>
                  <a:pt x="33590" y="908435"/>
                </a:lnTo>
                <a:lnTo>
                  <a:pt x="34778" y="909539"/>
                </a:lnTo>
                <a:lnTo>
                  <a:pt x="33111" y="910051"/>
                </a:lnTo>
                <a:close/>
                <a:moveTo>
                  <a:pt x="32239" y="914107"/>
                </a:moveTo>
                <a:lnTo>
                  <a:pt x="34468" y="914617"/>
                </a:lnTo>
                <a:lnTo>
                  <a:pt x="36055" y="917718"/>
                </a:lnTo>
                <a:lnTo>
                  <a:pt x="32947" y="916405"/>
                </a:lnTo>
                <a:close/>
                <a:moveTo>
                  <a:pt x="32133" y="907082"/>
                </a:moveTo>
                <a:lnTo>
                  <a:pt x="33428" y="906103"/>
                </a:lnTo>
                <a:lnTo>
                  <a:pt x="35786" y="907310"/>
                </a:lnTo>
                <a:lnTo>
                  <a:pt x="33590" y="908435"/>
                </a:lnTo>
                <a:close/>
                <a:moveTo>
                  <a:pt x="31702" y="904134"/>
                </a:moveTo>
                <a:lnTo>
                  <a:pt x="32336" y="903153"/>
                </a:lnTo>
                <a:lnTo>
                  <a:pt x="34512" y="903425"/>
                </a:lnTo>
                <a:lnTo>
                  <a:pt x="33375" y="904649"/>
                </a:lnTo>
                <a:close/>
                <a:moveTo>
                  <a:pt x="31569" y="921203"/>
                </a:moveTo>
                <a:lnTo>
                  <a:pt x="36768" y="926032"/>
                </a:lnTo>
                <a:lnTo>
                  <a:pt x="42618" y="939889"/>
                </a:lnTo>
                <a:lnTo>
                  <a:pt x="32908" y="927053"/>
                </a:lnTo>
                <a:close/>
                <a:moveTo>
                  <a:pt x="31452" y="911549"/>
                </a:moveTo>
                <a:lnTo>
                  <a:pt x="32810" y="911380"/>
                </a:lnTo>
                <a:lnTo>
                  <a:pt x="33177" y="912096"/>
                </a:lnTo>
                <a:lnTo>
                  <a:pt x="31596" y="912016"/>
                </a:lnTo>
                <a:close/>
                <a:moveTo>
                  <a:pt x="31392" y="903035"/>
                </a:moveTo>
                <a:lnTo>
                  <a:pt x="31969" y="901670"/>
                </a:lnTo>
                <a:lnTo>
                  <a:pt x="33341" y="901601"/>
                </a:lnTo>
                <a:lnTo>
                  <a:pt x="32336" y="903153"/>
                </a:lnTo>
                <a:close/>
                <a:moveTo>
                  <a:pt x="31259" y="898618"/>
                </a:moveTo>
                <a:lnTo>
                  <a:pt x="31769" y="896390"/>
                </a:lnTo>
                <a:lnTo>
                  <a:pt x="34868" y="894803"/>
                </a:lnTo>
                <a:lnTo>
                  <a:pt x="33556" y="897911"/>
                </a:lnTo>
                <a:close/>
                <a:moveTo>
                  <a:pt x="31035" y="907913"/>
                </a:moveTo>
                <a:lnTo>
                  <a:pt x="31131" y="907841"/>
                </a:lnTo>
                <a:lnTo>
                  <a:pt x="31452" y="908266"/>
                </a:lnTo>
                <a:lnTo>
                  <a:pt x="32248" y="909122"/>
                </a:lnTo>
                <a:lnTo>
                  <a:pt x="31778" y="909363"/>
                </a:lnTo>
                <a:close/>
                <a:moveTo>
                  <a:pt x="30915" y="909804"/>
                </a:moveTo>
                <a:lnTo>
                  <a:pt x="31778" y="909363"/>
                </a:lnTo>
                <a:lnTo>
                  <a:pt x="32264" y="910312"/>
                </a:lnTo>
                <a:lnTo>
                  <a:pt x="31175" y="910648"/>
                </a:lnTo>
                <a:close/>
                <a:moveTo>
                  <a:pt x="30901" y="948755"/>
                </a:moveTo>
                <a:lnTo>
                  <a:pt x="50430" y="1012199"/>
                </a:lnTo>
                <a:cubicBezTo>
                  <a:pt x="69021" y="1085664"/>
                  <a:pt x="80324" y="1159578"/>
                  <a:pt x="84735" y="1233096"/>
                </a:cubicBezTo>
                <a:lnTo>
                  <a:pt x="85235" y="1269848"/>
                </a:lnTo>
                <a:lnTo>
                  <a:pt x="82560" y="1262536"/>
                </a:lnTo>
                <a:cubicBezTo>
                  <a:pt x="59261" y="1187629"/>
                  <a:pt x="43127" y="1109565"/>
                  <a:pt x="34960" y="1029147"/>
                </a:cubicBezTo>
                <a:close/>
                <a:moveTo>
                  <a:pt x="30807" y="907413"/>
                </a:moveTo>
                <a:lnTo>
                  <a:pt x="31587" y="906574"/>
                </a:lnTo>
                <a:lnTo>
                  <a:pt x="32133" y="907082"/>
                </a:lnTo>
                <a:lnTo>
                  <a:pt x="31131" y="907841"/>
                </a:lnTo>
                <a:close/>
                <a:moveTo>
                  <a:pt x="30722" y="868502"/>
                </a:moveTo>
                <a:lnTo>
                  <a:pt x="34961" y="784557"/>
                </a:lnTo>
                <a:cubicBezTo>
                  <a:pt x="43128" y="704138"/>
                  <a:pt x="59261" y="626074"/>
                  <a:pt x="82560" y="551167"/>
                </a:cubicBezTo>
                <a:lnTo>
                  <a:pt x="91783" y="525965"/>
                </a:lnTo>
                <a:lnTo>
                  <a:pt x="91758" y="550906"/>
                </a:lnTo>
                <a:cubicBezTo>
                  <a:pt x="87897" y="628376"/>
                  <a:pt x="76397" y="706340"/>
                  <a:pt x="56793" y="783803"/>
                </a:cubicBezTo>
                <a:close/>
                <a:moveTo>
                  <a:pt x="30721" y="907300"/>
                </a:moveTo>
                <a:lnTo>
                  <a:pt x="30807" y="907413"/>
                </a:lnTo>
                <a:lnTo>
                  <a:pt x="30789" y="907432"/>
                </a:lnTo>
                <a:close/>
                <a:moveTo>
                  <a:pt x="30703" y="915458"/>
                </a:moveTo>
                <a:lnTo>
                  <a:pt x="32947" y="916405"/>
                </a:lnTo>
                <a:lnTo>
                  <a:pt x="33604" y="918538"/>
                </a:lnTo>
                <a:lnTo>
                  <a:pt x="33872" y="919173"/>
                </a:lnTo>
                <a:lnTo>
                  <a:pt x="30928" y="917270"/>
                </a:lnTo>
                <a:close/>
                <a:moveTo>
                  <a:pt x="30689" y="904701"/>
                </a:moveTo>
                <a:lnTo>
                  <a:pt x="31018" y="903923"/>
                </a:lnTo>
                <a:lnTo>
                  <a:pt x="31702" y="904134"/>
                </a:lnTo>
                <a:lnTo>
                  <a:pt x="31175" y="904950"/>
                </a:lnTo>
                <a:close/>
                <a:moveTo>
                  <a:pt x="30673" y="905725"/>
                </a:moveTo>
                <a:lnTo>
                  <a:pt x="31175" y="904950"/>
                </a:lnTo>
                <a:lnTo>
                  <a:pt x="32477" y="905616"/>
                </a:lnTo>
                <a:lnTo>
                  <a:pt x="31587" y="906574"/>
                </a:lnTo>
                <a:close/>
                <a:moveTo>
                  <a:pt x="30544" y="901741"/>
                </a:moveTo>
                <a:lnTo>
                  <a:pt x="30857" y="900373"/>
                </a:lnTo>
                <a:lnTo>
                  <a:pt x="32609" y="900155"/>
                </a:lnTo>
                <a:lnTo>
                  <a:pt x="31969" y="901670"/>
                </a:lnTo>
                <a:close/>
                <a:moveTo>
                  <a:pt x="30335" y="907922"/>
                </a:moveTo>
                <a:lnTo>
                  <a:pt x="30789" y="907432"/>
                </a:lnTo>
                <a:lnTo>
                  <a:pt x="31035" y="907913"/>
                </a:lnTo>
                <a:lnTo>
                  <a:pt x="30465" y="908344"/>
                </a:lnTo>
                <a:close/>
                <a:moveTo>
                  <a:pt x="30265" y="911949"/>
                </a:moveTo>
                <a:lnTo>
                  <a:pt x="31596" y="912016"/>
                </a:lnTo>
                <a:lnTo>
                  <a:pt x="32239" y="914107"/>
                </a:lnTo>
                <a:lnTo>
                  <a:pt x="30484" y="913706"/>
                </a:lnTo>
                <a:close/>
                <a:moveTo>
                  <a:pt x="30146" y="906540"/>
                </a:moveTo>
                <a:lnTo>
                  <a:pt x="30250" y="906379"/>
                </a:lnTo>
                <a:lnTo>
                  <a:pt x="30721" y="907300"/>
                </a:lnTo>
                <a:close/>
                <a:moveTo>
                  <a:pt x="30142" y="910965"/>
                </a:moveTo>
                <a:lnTo>
                  <a:pt x="31175" y="910648"/>
                </a:lnTo>
                <a:lnTo>
                  <a:pt x="31452" y="911549"/>
                </a:lnTo>
                <a:lnTo>
                  <a:pt x="30234" y="911701"/>
                </a:lnTo>
                <a:close/>
                <a:moveTo>
                  <a:pt x="30109" y="903644"/>
                </a:moveTo>
                <a:lnTo>
                  <a:pt x="30280" y="902896"/>
                </a:lnTo>
                <a:lnTo>
                  <a:pt x="31392" y="903035"/>
                </a:lnTo>
                <a:lnTo>
                  <a:pt x="31018" y="903923"/>
                </a:lnTo>
                <a:close/>
                <a:moveTo>
                  <a:pt x="30102" y="906091"/>
                </a:moveTo>
                <a:lnTo>
                  <a:pt x="30374" y="905447"/>
                </a:lnTo>
                <a:lnTo>
                  <a:pt x="30673" y="905725"/>
                </a:lnTo>
                <a:lnTo>
                  <a:pt x="30250" y="906379"/>
                </a:lnTo>
                <a:close/>
                <a:moveTo>
                  <a:pt x="29912" y="906543"/>
                </a:moveTo>
                <a:lnTo>
                  <a:pt x="29997" y="906341"/>
                </a:lnTo>
                <a:lnTo>
                  <a:pt x="30146" y="906540"/>
                </a:lnTo>
                <a:lnTo>
                  <a:pt x="29986" y="906787"/>
                </a:lnTo>
                <a:close/>
                <a:moveTo>
                  <a:pt x="29872" y="908794"/>
                </a:moveTo>
                <a:lnTo>
                  <a:pt x="30465" y="908344"/>
                </a:lnTo>
                <a:lnTo>
                  <a:pt x="30915" y="909804"/>
                </a:lnTo>
                <a:lnTo>
                  <a:pt x="30053" y="910245"/>
                </a:lnTo>
                <a:close/>
                <a:moveTo>
                  <a:pt x="29815" y="904927"/>
                </a:moveTo>
                <a:lnTo>
                  <a:pt x="29953" y="904324"/>
                </a:lnTo>
                <a:lnTo>
                  <a:pt x="30689" y="904701"/>
                </a:lnTo>
                <a:lnTo>
                  <a:pt x="30374" y="905447"/>
                </a:lnTo>
                <a:close/>
                <a:moveTo>
                  <a:pt x="29680" y="907260"/>
                </a:moveTo>
                <a:lnTo>
                  <a:pt x="29986" y="906787"/>
                </a:lnTo>
                <a:lnTo>
                  <a:pt x="30335" y="907922"/>
                </a:lnTo>
                <a:lnTo>
                  <a:pt x="29830" y="908465"/>
                </a:lnTo>
                <a:close/>
                <a:moveTo>
                  <a:pt x="29644" y="905675"/>
                </a:moveTo>
                <a:lnTo>
                  <a:pt x="29720" y="905343"/>
                </a:lnTo>
                <a:lnTo>
                  <a:pt x="30102" y="906091"/>
                </a:lnTo>
                <a:lnTo>
                  <a:pt x="29997" y="906341"/>
                </a:lnTo>
                <a:lnTo>
                  <a:pt x="29748" y="906013"/>
                </a:lnTo>
                <a:close/>
                <a:moveTo>
                  <a:pt x="29583" y="922659"/>
                </a:moveTo>
                <a:lnTo>
                  <a:pt x="32908" y="927053"/>
                </a:lnTo>
                <a:lnTo>
                  <a:pt x="36991" y="944895"/>
                </a:lnTo>
                <a:lnTo>
                  <a:pt x="30018" y="931274"/>
                </a:lnTo>
                <a:close/>
                <a:moveTo>
                  <a:pt x="29539" y="906131"/>
                </a:moveTo>
                <a:lnTo>
                  <a:pt x="29609" y="905828"/>
                </a:lnTo>
                <a:lnTo>
                  <a:pt x="29748" y="906013"/>
                </a:lnTo>
                <a:lnTo>
                  <a:pt x="29912" y="906543"/>
                </a:lnTo>
                <a:lnTo>
                  <a:pt x="29664" y="907129"/>
                </a:lnTo>
                <a:close/>
                <a:moveTo>
                  <a:pt x="29494" y="892818"/>
                </a:moveTo>
                <a:lnTo>
                  <a:pt x="29918" y="884415"/>
                </a:lnTo>
                <a:lnTo>
                  <a:pt x="38222" y="868194"/>
                </a:lnTo>
                <a:lnTo>
                  <a:pt x="33915" y="887012"/>
                </a:lnTo>
                <a:close/>
                <a:moveTo>
                  <a:pt x="29474" y="907579"/>
                </a:moveTo>
                <a:lnTo>
                  <a:pt x="29664" y="907129"/>
                </a:lnTo>
                <a:lnTo>
                  <a:pt x="29680" y="907260"/>
                </a:lnTo>
                <a:close/>
                <a:moveTo>
                  <a:pt x="29373" y="904793"/>
                </a:moveTo>
                <a:lnTo>
                  <a:pt x="29644" y="905675"/>
                </a:lnTo>
                <a:lnTo>
                  <a:pt x="29609" y="905828"/>
                </a:lnTo>
                <a:lnTo>
                  <a:pt x="29480" y="905659"/>
                </a:lnTo>
                <a:close/>
                <a:moveTo>
                  <a:pt x="29334" y="904481"/>
                </a:moveTo>
                <a:lnTo>
                  <a:pt x="29815" y="904927"/>
                </a:lnTo>
                <a:lnTo>
                  <a:pt x="29720" y="905343"/>
                </a:lnTo>
                <a:lnTo>
                  <a:pt x="29351" y="904624"/>
                </a:lnTo>
                <a:close/>
                <a:moveTo>
                  <a:pt x="29273" y="904472"/>
                </a:moveTo>
                <a:lnTo>
                  <a:pt x="29351" y="904624"/>
                </a:lnTo>
                <a:lnTo>
                  <a:pt x="29373" y="904793"/>
                </a:lnTo>
                <a:close/>
                <a:moveTo>
                  <a:pt x="29256" y="916188"/>
                </a:moveTo>
                <a:lnTo>
                  <a:pt x="30928" y="917270"/>
                </a:lnTo>
                <a:lnTo>
                  <a:pt x="31239" y="919763"/>
                </a:lnTo>
                <a:lnTo>
                  <a:pt x="31569" y="921203"/>
                </a:lnTo>
                <a:lnTo>
                  <a:pt x="29408" y="919195"/>
                </a:lnTo>
                <a:close/>
                <a:moveTo>
                  <a:pt x="29249" y="897680"/>
                </a:moveTo>
                <a:lnTo>
                  <a:pt x="29344" y="895780"/>
                </a:lnTo>
                <a:lnTo>
                  <a:pt x="32595" y="892779"/>
                </a:lnTo>
                <a:lnTo>
                  <a:pt x="31769" y="896390"/>
                </a:lnTo>
                <a:close/>
                <a:moveTo>
                  <a:pt x="29228" y="904383"/>
                </a:moveTo>
                <a:lnTo>
                  <a:pt x="29253" y="904406"/>
                </a:lnTo>
                <a:lnTo>
                  <a:pt x="29273" y="904472"/>
                </a:lnTo>
                <a:close/>
                <a:moveTo>
                  <a:pt x="29181" y="903262"/>
                </a:moveTo>
                <a:lnTo>
                  <a:pt x="30022" y="903617"/>
                </a:lnTo>
                <a:lnTo>
                  <a:pt x="30109" y="903644"/>
                </a:lnTo>
                <a:lnTo>
                  <a:pt x="29953" y="904324"/>
                </a:lnTo>
                <a:lnTo>
                  <a:pt x="29271" y="903975"/>
                </a:lnTo>
                <a:close/>
                <a:moveTo>
                  <a:pt x="29115" y="913393"/>
                </a:moveTo>
                <a:lnTo>
                  <a:pt x="30484" y="913706"/>
                </a:lnTo>
                <a:lnTo>
                  <a:pt x="30703" y="915458"/>
                </a:lnTo>
                <a:lnTo>
                  <a:pt x="29187" y="914818"/>
                </a:lnTo>
                <a:close/>
                <a:moveTo>
                  <a:pt x="29101" y="900593"/>
                </a:moveTo>
                <a:lnTo>
                  <a:pt x="29168" y="899262"/>
                </a:lnTo>
                <a:lnTo>
                  <a:pt x="31259" y="898618"/>
                </a:lnTo>
                <a:lnTo>
                  <a:pt x="30857" y="900373"/>
                </a:lnTo>
                <a:close/>
                <a:moveTo>
                  <a:pt x="29092" y="903883"/>
                </a:moveTo>
                <a:lnTo>
                  <a:pt x="29271" y="903975"/>
                </a:lnTo>
                <a:lnTo>
                  <a:pt x="29334" y="904481"/>
                </a:lnTo>
                <a:lnTo>
                  <a:pt x="29253" y="904406"/>
                </a:lnTo>
                <a:close/>
                <a:moveTo>
                  <a:pt x="29038" y="911850"/>
                </a:moveTo>
                <a:lnTo>
                  <a:pt x="30234" y="911701"/>
                </a:lnTo>
                <a:lnTo>
                  <a:pt x="30265" y="911949"/>
                </a:lnTo>
                <a:lnTo>
                  <a:pt x="29040" y="911888"/>
                </a:lnTo>
                <a:close/>
                <a:moveTo>
                  <a:pt x="29028" y="902035"/>
                </a:moveTo>
                <a:lnTo>
                  <a:pt x="29039" y="901818"/>
                </a:lnTo>
                <a:lnTo>
                  <a:pt x="30544" y="901741"/>
                </a:lnTo>
                <a:lnTo>
                  <a:pt x="30280" y="902896"/>
                </a:lnTo>
                <a:lnTo>
                  <a:pt x="30061" y="902869"/>
                </a:lnTo>
                <a:lnTo>
                  <a:pt x="29105" y="902650"/>
                </a:lnTo>
                <a:close/>
                <a:moveTo>
                  <a:pt x="28984" y="910793"/>
                </a:moveTo>
                <a:lnTo>
                  <a:pt x="30053" y="910245"/>
                </a:lnTo>
                <a:lnTo>
                  <a:pt x="30142" y="910965"/>
                </a:lnTo>
                <a:lnTo>
                  <a:pt x="29010" y="911314"/>
                </a:lnTo>
                <a:close/>
                <a:moveTo>
                  <a:pt x="28971" y="903173"/>
                </a:moveTo>
                <a:lnTo>
                  <a:pt x="28998" y="902626"/>
                </a:lnTo>
                <a:lnTo>
                  <a:pt x="29105" y="902650"/>
                </a:lnTo>
                <a:lnTo>
                  <a:pt x="29181" y="903262"/>
                </a:lnTo>
                <a:close/>
                <a:moveTo>
                  <a:pt x="28939" y="903805"/>
                </a:moveTo>
                <a:lnTo>
                  <a:pt x="28957" y="903444"/>
                </a:lnTo>
                <a:lnTo>
                  <a:pt x="29092" y="903883"/>
                </a:lnTo>
                <a:close/>
                <a:moveTo>
                  <a:pt x="28930" y="903800"/>
                </a:moveTo>
                <a:lnTo>
                  <a:pt x="28939" y="903805"/>
                </a:lnTo>
                <a:lnTo>
                  <a:pt x="28938" y="903817"/>
                </a:lnTo>
                <a:close/>
                <a:moveTo>
                  <a:pt x="28924" y="904100"/>
                </a:moveTo>
                <a:lnTo>
                  <a:pt x="28938" y="903817"/>
                </a:lnTo>
                <a:lnTo>
                  <a:pt x="29228" y="904383"/>
                </a:lnTo>
                <a:close/>
                <a:moveTo>
                  <a:pt x="28916" y="909448"/>
                </a:moveTo>
                <a:lnTo>
                  <a:pt x="29830" y="908465"/>
                </a:lnTo>
                <a:lnTo>
                  <a:pt x="29872" y="908794"/>
                </a:lnTo>
                <a:lnTo>
                  <a:pt x="28920" y="909513"/>
                </a:lnTo>
                <a:close/>
                <a:moveTo>
                  <a:pt x="28893" y="908955"/>
                </a:moveTo>
                <a:lnTo>
                  <a:pt x="29063" y="908215"/>
                </a:lnTo>
                <a:lnTo>
                  <a:pt x="29474" y="907579"/>
                </a:lnTo>
                <a:close/>
                <a:moveTo>
                  <a:pt x="28891" y="908961"/>
                </a:moveTo>
                <a:lnTo>
                  <a:pt x="28892" y="908959"/>
                </a:lnTo>
                <a:lnTo>
                  <a:pt x="28893" y="908955"/>
                </a:lnTo>
                <a:close/>
                <a:moveTo>
                  <a:pt x="28859" y="903126"/>
                </a:moveTo>
                <a:lnTo>
                  <a:pt x="28971" y="903173"/>
                </a:lnTo>
                <a:lnTo>
                  <a:pt x="28957" y="903444"/>
                </a:lnTo>
                <a:close/>
                <a:moveTo>
                  <a:pt x="28852" y="900624"/>
                </a:moveTo>
                <a:lnTo>
                  <a:pt x="29101" y="900593"/>
                </a:lnTo>
                <a:lnTo>
                  <a:pt x="29039" y="901818"/>
                </a:lnTo>
                <a:lnTo>
                  <a:pt x="29002" y="901820"/>
                </a:lnTo>
                <a:close/>
                <a:moveTo>
                  <a:pt x="28785" y="906851"/>
                </a:moveTo>
                <a:lnTo>
                  <a:pt x="28885" y="904873"/>
                </a:lnTo>
                <a:lnTo>
                  <a:pt x="29480" y="905659"/>
                </a:lnTo>
                <a:lnTo>
                  <a:pt x="29539" y="906131"/>
                </a:lnTo>
                <a:lnTo>
                  <a:pt x="29063" y="908215"/>
                </a:lnTo>
                <a:lnTo>
                  <a:pt x="28869" y="908514"/>
                </a:lnTo>
                <a:close/>
                <a:moveTo>
                  <a:pt x="28735" y="909643"/>
                </a:moveTo>
                <a:lnTo>
                  <a:pt x="28891" y="908961"/>
                </a:lnTo>
                <a:lnTo>
                  <a:pt x="28916" y="909448"/>
                </a:lnTo>
                <a:close/>
                <a:moveTo>
                  <a:pt x="28705" y="909676"/>
                </a:moveTo>
                <a:lnTo>
                  <a:pt x="28735" y="909643"/>
                </a:lnTo>
                <a:lnTo>
                  <a:pt x="28733" y="909655"/>
                </a:lnTo>
                <a:close/>
                <a:moveTo>
                  <a:pt x="28531" y="898047"/>
                </a:moveTo>
                <a:lnTo>
                  <a:pt x="29249" y="897680"/>
                </a:lnTo>
                <a:lnTo>
                  <a:pt x="29168" y="899262"/>
                </a:lnTo>
                <a:lnTo>
                  <a:pt x="28700" y="899406"/>
                </a:lnTo>
                <a:close/>
                <a:moveTo>
                  <a:pt x="28491" y="909906"/>
                </a:moveTo>
                <a:lnTo>
                  <a:pt x="28534" y="909806"/>
                </a:lnTo>
                <a:lnTo>
                  <a:pt x="28705" y="909676"/>
                </a:lnTo>
                <a:close/>
                <a:moveTo>
                  <a:pt x="28465" y="901846"/>
                </a:moveTo>
                <a:lnTo>
                  <a:pt x="29002" y="901820"/>
                </a:lnTo>
                <a:lnTo>
                  <a:pt x="29028" y="902035"/>
                </a:lnTo>
                <a:lnTo>
                  <a:pt x="28998" y="902626"/>
                </a:lnTo>
                <a:lnTo>
                  <a:pt x="28684" y="902553"/>
                </a:lnTo>
                <a:close/>
                <a:moveTo>
                  <a:pt x="28405" y="911089"/>
                </a:moveTo>
                <a:lnTo>
                  <a:pt x="28733" y="909655"/>
                </a:lnTo>
                <a:lnTo>
                  <a:pt x="28920" y="909513"/>
                </a:lnTo>
                <a:lnTo>
                  <a:pt x="28984" y="910793"/>
                </a:lnTo>
                <a:close/>
                <a:moveTo>
                  <a:pt x="28240" y="902452"/>
                </a:moveTo>
                <a:lnTo>
                  <a:pt x="28684" y="902553"/>
                </a:lnTo>
                <a:lnTo>
                  <a:pt x="28859" y="903126"/>
                </a:lnTo>
                <a:lnTo>
                  <a:pt x="28509" y="902978"/>
                </a:lnTo>
                <a:close/>
                <a:moveTo>
                  <a:pt x="28231" y="911847"/>
                </a:moveTo>
                <a:lnTo>
                  <a:pt x="28303" y="911532"/>
                </a:lnTo>
                <a:lnTo>
                  <a:pt x="29010" y="911314"/>
                </a:lnTo>
                <a:lnTo>
                  <a:pt x="29038" y="911850"/>
                </a:lnTo>
                <a:lnTo>
                  <a:pt x="28824" y="911877"/>
                </a:lnTo>
                <a:close/>
                <a:moveTo>
                  <a:pt x="28097" y="894565"/>
                </a:moveTo>
                <a:lnTo>
                  <a:pt x="28462" y="894172"/>
                </a:lnTo>
                <a:lnTo>
                  <a:pt x="29494" y="892818"/>
                </a:lnTo>
                <a:lnTo>
                  <a:pt x="29344" y="895780"/>
                </a:lnTo>
                <a:lnTo>
                  <a:pt x="28362" y="896687"/>
                </a:lnTo>
                <a:close/>
                <a:moveTo>
                  <a:pt x="27961" y="913128"/>
                </a:moveTo>
                <a:lnTo>
                  <a:pt x="27988" y="912910"/>
                </a:lnTo>
                <a:lnTo>
                  <a:pt x="28207" y="911954"/>
                </a:lnTo>
                <a:lnTo>
                  <a:pt x="28824" y="911877"/>
                </a:lnTo>
                <a:lnTo>
                  <a:pt x="29040" y="911888"/>
                </a:lnTo>
                <a:lnTo>
                  <a:pt x="29115" y="913393"/>
                </a:lnTo>
                <a:close/>
                <a:moveTo>
                  <a:pt x="27800" y="899683"/>
                </a:moveTo>
                <a:lnTo>
                  <a:pt x="28700" y="899406"/>
                </a:lnTo>
                <a:lnTo>
                  <a:pt x="28852" y="900624"/>
                </a:lnTo>
                <a:lnTo>
                  <a:pt x="28117" y="900715"/>
                </a:lnTo>
                <a:close/>
                <a:moveTo>
                  <a:pt x="27772" y="910382"/>
                </a:moveTo>
                <a:lnTo>
                  <a:pt x="28191" y="909563"/>
                </a:lnTo>
                <a:lnTo>
                  <a:pt x="28869" y="908514"/>
                </a:lnTo>
                <a:lnTo>
                  <a:pt x="28892" y="908959"/>
                </a:lnTo>
                <a:lnTo>
                  <a:pt x="28534" y="909806"/>
                </a:lnTo>
                <a:close/>
                <a:moveTo>
                  <a:pt x="27730" y="911708"/>
                </a:moveTo>
                <a:lnTo>
                  <a:pt x="27878" y="911359"/>
                </a:lnTo>
                <a:lnTo>
                  <a:pt x="28405" y="911089"/>
                </a:lnTo>
                <a:lnTo>
                  <a:pt x="28303" y="911532"/>
                </a:lnTo>
                <a:close/>
                <a:moveTo>
                  <a:pt x="27704" y="915184"/>
                </a:moveTo>
                <a:lnTo>
                  <a:pt x="27822" y="914241"/>
                </a:lnTo>
                <a:lnTo>
                  <a:pt x="29187" y="914818"/>
                </a:lnTo>
                <a:lnTo>
                  <a:pt x="29256" y="916188"/>
                </a:lnTo>
                <a:close/>
                <a:moveTo>
                  <a:pt x="27595" y="912030"/>
                </a:moveTo>
                <a:lnTo>
                  <a:pt x="27683" y="911819"/>
                </a:lnTo>
                <a:lnTo>
                  <a:pt x="28231" y="911847"/>
                </a:lnTo>
                <a:lnTo>
                  <a:pt x="28207" y="911954"/>
                </a:lnTo>
                <a:close/>
                <a:moveTo>
                  <a:pt x="27534" y="903086"/>
                </a:moveTo>
                <a:lnTo>
                  <a:pt x="28198" y="903426"/>
                </a:lnTo>
                <a:lnTo>
                  <a:pt x="28924" y="904100"/>
                </a:lnTo>
                <a:lnTo>
                  <a:pt x="28885" y="904873"/>
                </a:lnTo>
                <a:close/>
                <a:moveTo>
                  <a:pt x="27414" y="911806"/>
                </a:moveTo>
                <a:lnTo>
                  <a:pt x="27730" y="911708"/>
                </a:lnTo>
                <a:lnTo>
                  <a:pt x="27683" y="911819"/>
                </a:lnTo>
                <a:close/>
                <a:moveTo>
                  <a:pt x="27397" y="900805"/>
                </a:moveTo>
                <a:lnTo>
                  <a:pt x="28117" y="900715"/>
                </a:lnTo>
                <a:lnTo>
                  <a:pt x="28465" y="901846"/>
                </a:lnTo>
                <a:lnTo>
                  <a:pt x="27943" y="901873"/>
                </a:lnTo>
                <a:close/>
                <a:moveTo>
                  <a:pt x="27206" y="897754"/>
                </a:moveTo>
                <a:lnTo>
                  <a:pt x="28362" y="896687"/>
                </a:lnTo>
                <a:lnTo>
                  <a:pt x="28531" y="898047"/>
                </a:lnTo>
                <a:lnTo>
                  <a:pt x="27465" y="898593"/>
                </a:lnTo>
                <a:close/>
                <a:moveTo>
                  <a:pt x="27170" y="919469"/>
                </a:moveTo>
                <a:lnTo>
                  <a:pt x="27432" y="917360"/>
                </a:lnTo>
                <a:lnTo>
                  <a:pt x="29408" y="919195"/>
                </a:lnTo>
                <a:lnTo>
                  <a:pt x="29583" y="922659"/>
                </a:lnTo>
                <a:close/>
                <a:moveTo>
                  <a:pt x="27056" y="911779"/>
                </a:moveTo>
                <a:lnTo>
                  <a:pt x="27431" y="911048"/>
                </a:lnTo>
                <a:lnTo>
                  <a:pt x="28491" y="909906"/>
                </a:lnTo>
                <a:lnTo>
                  <a:pt x="27878" y="911359"/>
                </a:lnTo>
                <a:close/>
                <a:moveTo>
                  <a:pt x="27055" y="902364"/>
                </a:moveTo>
                <a:lnTo>
                  <a:pt x="28509" y="902978"/>
                </a:lnTo>
                <a:lnTo>
                  <a:pt x="28930" y="903800"/>
                </a:lnTo>
                <a:lnTo>
                  <a:pt x="28198" y="903426"/>
                </a:lnTo>
                <a:close/>
                <a:moveTo>
                  <a:pt x="27042" y="911787"/>
                </a:moveTo>
                <a:lnTo>
                  <a:pt x="27056" y="911779"/>
                </a:lnTo>
                <a:lnTo>
                  <a:pt x="27052" y="911787"/>
                </a:lnTo>
                <a:close/>
                <a:moveTo>
                  <a:pt x="26973" y="911941"/>
                </a:moveTo>
                <a:lnTo>
                  <a:pt x="27052" y="911787"/>
                </a:lnTo>
                <a:lnTo>
                  <a:pt x="27414" y="911806"/>
                </a:lnTo>
                <a:close/>
                <a:moveTo>
                  <a:pt x="26933" y="913866"/>
                </a:moveTo>
                <a:lnTo>
                  <a:pt x="27213" y="912957"/>
                </a:lnTo>
                <a:lnTo>
                  <a:pt x="27961" y="913128"/>
                </a:lnTo>
                <a:lnTo>
                  <a:pt x="27822" y="914241"/>
                </a:lnTo>
                <a:close/>
                <a:moveTo>
                  <a:pt x="26828" y="902153"/>
                </a:moveTo>
                <a:lnTo>
                  <a:pt x="27055" y="902364"/>
                </a:lnTo>
                <a:lnTo>
                  <a:pt x="26956" y="902322"/>
                </a:lnTo>
                <a:close/>
                <a:moveTo>
                  <a:pt x="26794" y="902121"/>
                </a:moveTo>
                <a:lnTo>
                  <a:pt x="26806" y="902124"/>
                </a:lnTo>
                <a:lnTo>
                  <a:pt x="26828" y="902153"/>
                </a:lnTo>
                <a:close/>
                <a:moveTo>
                  <a:pt x="26664" y="901938"/>
                </a:moveTo>
                <a:lnTo>
                  <a:pt x="27943" y="901873"/>
                </a:lnTo>
                <a:lnTo>
                  <a:pt x="28240" y="902452"/>
                </a:lnTo>
                <a:lnTo>
                  <a:pt x="26806" y="902124"/>
                </a:lnTo>
                <a:close/>
                <a:moveTo>
                  <a:pt x="26540" y="882086"/>
                </a:moveTo>
                <a:lnTo>
                  <a:pt x="30722" y="868502"/>
                </a:lnTo>
                <a:lnTo>
                  <a:pt x="29918" y="884415"/>
                </a:lnTo>
                <a:lnTo>
                  <a:pt x="27436" y="889264"/>
                </a:lnTo>
                <a:close/>
                <a:moveTo>
                  <a:pt x="26533" y="912801"/>
                </a:moveTo>
                <a:lnTo>
                  <a:pt x="26883" y="912119"/>
                </a:lnTo>
                <a:lnTo>
                  <a:pt x="27595" y="912030"/>
                </a:lnTo>
                <a:lnTo>
                  <a:pt x="27240" y="912871"/>
                </a:lnTo>
                <a:lnTo>
                  <a:pt x="27213" y="912957"/>
                </a:lnTo>
                <a:close/>
                <a:moveTo>
                  <a:pt x="26514" y="899080"/>
                </a:moveTo>
                <a:lnTo>
                  <a:pt x="27465" y="898593"/>
                </a:lnTo>
                <a:lnTo>
                  <a:pt x="27800" y="899683"/>
                </a:lnTo>
                <a:lnTo>
                  <a:pt x="26956" y="899943"/>
                </a:lnTo>
                <a:close/>
                <a:moveTo>
                  <a:pt x="26474" y="912078"/>
                </a:moveTo>
                <a:lnTo>
                  <a:pt x="26758" y="911772"/>
                </a:lnTo>
                <a:lnTo>
                  <a:pt x="27042" y="911787"/>
                </a:lnTo>
                <a:close/>
                <a:moveTo>
                  <a:pt x="26389" y="912121"/>
                </a:moveTo>
                <a:lnTo>
                  <a:pt x="26474" y="912078"/>
                </a:lnTo>
                <a:lnTo>
                  <a:pt x="26451" y="912102"/>
                </a:lnTo>
                <a:close/>
                <a:moveTo>
                  <a:pt x="26377" y="912181"/>
                </a:moveTo>
                <a:lnTo>
                  <a:pt x="26451" y="912102"/>
                </a:lnTo>
                <a:lnTo>
                  <a:pt x="26973" y="911941"/>
                </a:lnTo>
                <a:lnTo>
                  <a:pt x="26883" y="912119"/>
                </a:lnTo>
                <a:close/>
                <a:moveTo>
                  <a:pt x="26208" y="916222"/>
                </a:moveTo>
                <a:lnTo>
                  <a:pt x="26723" y="914549"/>
                </a:lnTo>
                <a:lnTo>
                  <a:pt x="27704" y="915184"/>
                </a:lnTo>
                <a:lnTo>
                  <a:pt x="27432" y="917360"/>
                </a:lnTo>
                <a:close/>
                <a:moveTo>
                  <a:pt x="26113" y="901965"/>
                </a:moveTo>
                <a:lnTo>
                  <a:pt x="26600" y="901941"/>
                </a:lnTo>
                <a:lnTo>
                  <a:pt x="26794" y="902121"/>
                </a:lnTo>
                <a:close/>
                <a:moveTo>
                  <a:pt x="26107" y="901964"/>
                </a:moveTo>
                <a:lnTo>
                  <a:pt x="26113" y="901965"/>
                </a:lnTo>
                <a:lnTo>
                  <a:pt x="26110" y="901965"/>
                </a:lnTo>
                <a:close/>
                <a:moveTo>
                  <a:pt x="26067" y="912220"/>
                </a:moveTo>
                <a:lnTo>
                  <a:pt x="26389" y="912121"/>
                </a:lnTo>
                <a:lnTo>
                  <a:pt x="26237" y="912199"/>
                </a:lnTo>
                <a:close/>
                <a:moveTo>
                  <a:pt x="25986" y="911733"/>
                </a:moveTo>
                <a:lnTo>
                  <a:pt x="27772" y="910382"/>
                </a:lnTo>
                <a:lnTo>
                  <a:pt x="27431" y="911048"/>
                </a:lnTo>
                <a:lnTo>
                  <a:pt x="26758" y="911772"/>
                </a:lnTo>
                <a:close/>
                <a:moveTo>
                  <a:pt x="25908" y="914023"/>
                </a:moveTo>
                <a:lnTo>
                  <a:pt x="26156" y="913538"/>
                </a:lnTo>
                <a:lnTo>
                  <a:pt x="26933" y="913866"/>
                </a:lnTo>
                <a:lnTo>
                  <a:pt x="26723" y="914549"/>
                </a:lnTo>
                <a:close/>
                <a:moveTo>
                  <a:pt x="25665" y="901988"/>
                </a:moveTo>
                <a:lnTo>
                  <a:pt x="26110" y="901965"/>
                </a:lnTo>
                <a:lnTo>
                  <a:pt x="26956" y="902322"/>
                </a:lnTo>
                <a:lnTo>
                  <a:pt x="27534" y="903086"/>
                </a:lnTo>
                <a:lnTo>
                  <a:pt x="26716" y="902667"/>
                </a:lnTo>
                <a:close/>
                <a:moveTo>
                  <a:pt x="25660" y="892732"/>
                </a:moveTo>
                <a:lnTo>
                  <a:pt x="27436" y="889264"/>
                </a:lnTo>
                <a:lnTo>
                  <a:pt x="28097" y="894565"/>
                </a:lnTo>
                <a:lnTo>
                  <a:pt x="26690" y="896079"/>
                </a:lnTo>
                <a:close/>
                <a:moveTo>
                  <a:pt x="25646" y="931684"/>
                </a:moveTo>
                <a:lnTo>
                  <a:pt x="26544" y="924487"/>
                </a:lnTo>
                <a:lnTo>
                  <a:pt x="30018" y="931274"/>
                </a:lnTo>
                <a:lnTo>
                  <a:pt x="30901" y="948755"/>
                </a:lnTo>
                <a:close/>
                <a:moveTo>
                  <a:pt x="25616" y="901027"/>
                </a:moveTo>
                <a:lnTo>
                  <a:pt x="25945" y="900986"/>
                </a:lnTo>
                <a:lnTo>
                  <a:pt x="26664" y="901938"/>
                </a:lnTo>
                <a:lnTo>
                  <a:pt x="26600" y="901941"/>
                </a:lnTo>
                <a:close/>
                <a:moveTo>
                  <a:pt x="25585" y="897268"/>
                </a:moveTo>
                <a:lnTo>
                  <a:pt x="26690" y="896079"/>
                </a:lnTo>
                <a:lnTo>
                  <a:pt x="27206" y="897754"/>
                </a:lnTo>
                <a:lnTo>
                  <a:pt x="26275" y="898613"/>
                </a:lnTo>
                <a:close/>
                <a:moveTo>
                  <a:pt x="25515" y="912569"/>
                </a:moveTo>
                <a:lnTo>
                  <a:pt x="26237" y="912199"/>
                </a:lnTo>
                <a:lnTo>
                  <a:pt x="26377" y="912181"/>
                </a:lnTo>
                <a:lnTo>
                  <a:pt x="25929" y="912663"/>
                </a:lnTo>
                <a:close/>
                <a:moveTo>
                  <a:pt x="25496" y="900392"/>
                </a:moveTo>
                <a:lnTo>
                  <a:pt x="26956" y="899943"/>
                </a:lnTo>
                <a:lnTo>
                  <a:pt x="27397" y="900805"/>
                </a:lnTo>
                <a:lnTo>
                  <a:pt x="25945" y="900986"/>
                </a:lnTo>
                <a:close/>
                <a:moveTo>
                  <a:pt x="25410" y="913223"/>
                </a:moveTo>
                <a:lnTo>
                  <a:pt x="25929" y="912663"/>
                </a:lnTo>
                <a:lnTo>
                  <a:pt x="26533" y="912801"/>
                </a:lnTo>
                <a:lnTo>
                  <a:pt x="26156" y="913538"/>
                </a:lnTo>
                <a:close/>
                <a:moveTo>
                  <a:pt x="25028" y="912457"/>
                </a:moveTo>
                <a:lnTo>
                  <a:pt x="25199" y="912329"/>
                </a:lnTo>
                <a:lnTo>
                  <a:pt x="26067" y="912220"/>
                </a:lnTo>
                <a:lnTo>
                  <a:pt x="25182" y="912492"/>
                </a:lnTo>
                <a:close/>
                <a:moveTo>
                  <a:pt x="24992" y="899727"/>
                </a:moveTo>
                <a:lnTo>
                  <a:pt x="25417" y="899405"/>
                </a:lnTo>
                <a:lnTo>
                  <a:pt x="26275" y="898613"/>
                </a:lnTo>
                <a:lnTo>
                  <a:pt x="26514" y="899080"/>
                </a:lnTo>
                <a:lnTo>
                  <a:pt x="25064" y="899822"/>
                </a:lnTo>
                <a:close/>
                <a:moveTo>
                  <a:pt x="24754" y="916276"/>
                </a:moveTo>
                <a:lnTo>
                  <a:pt x="25242" y="915324"/>
                </a:lnTo>
                <a:lnTo>
                  <a:pt x="26208" y="916222"/>
                </a:lnTo>
                <a:lnTo>
                  <a:pt x="25776" y="917626"/>
                </a:lnTo>
                <a:close/>
                <a:moveTo>
                  <a:pt x="24745" y="920974"/>
                </a:moveTo>
                <a:lnTo>
                  <a:pt x="25776" y="917626"/>
                </a:lnTo>
                <a:lnTo>
                  <a:pt x="27170" y="919469"/>
                </a:lnTo>
                <a:lnTo>
                  <a:pt x="26544" y="924487"/>
                </a:lnTo>
                <a:close/>
                <a:moveTo>
                  <a:pt x="24727" y="901382"/>
                </a:moveTo>
                <a:lnTo>
                  <a:pt x="26107" y="901964"/>
                </a:lnTo>
                <a:lnTo>
                  <a:pt x="25366" y="901794"/>
                </a:lnTo>
                <a:close/>
                <a:moveTo>
                  <a:pt x="24584" y="900068"/>
                </a:moveTo>
                <a:lnTo>
                  <a:pt x="25064" y="899822"/>
                </a:lnTo>
                <a:lnTo>
                  <a:pt x="25496" y="900392"/>
                </a:lnTo>
                <a:lnTo>
                  <a:pt x="25072" y="900523"/>
                </a:lnTo>
                <a:close/>
                <a:moveTo>
                  <a:pt x="24516" y="912845"/>
                </a:moveTo>
                <a:lnTo>
                  <a:pt x="24845" y="912596"/>
                </a:lnTo>
                <a:lnTo>
                  <a:pt x="25182" y="912492"/>
                </a:lnTo>
                <a:lnTo>
                  <a:pt x="25515" y="912569"/>
                </a:lnTo>
                <a:lnTo>
                  <a:pt x="24767" y="912952"/>
                </a:lnTo>
                <a:close/>
                <a:moveTo>
                  <a:pt x="24479" y="913099"/>
                </a:moveTo>
                <a:lnTo>
                  <a:pt x="24767" y="912952"/>
                </a:lnTo>
                <a:lnTo>
                  <a:pt x="25410" y="913223"/>
                </a:lnTo>
                <a:lnTo>
                  <a:pt x="25132" y="913522"/>
                </a:lnTo>
                <a:close/>
                <a:moveTo>
                  <a:pt x="24453" y="900135"/>
                </a:moveTo>
                <a:lnTo>
                  <a:pt x="24565" y="900051"/>
                </a:lnTo>
                <a:lnTo>
                  <a:pt x="24584" y="900068"/>
                </a:lnTo>
                <a:close/>
                <a:moveTo>
                  <a:pt x="24284" y="914435"/>
                </a:moveTo>
                <a:lnTo>
                  <a:pt x="25132" y="913522"/>
                </a:lnTo>
                <a:lnTo>
                  <a:pt x="25908" y="914023"/>
                </a:lnTo>
                <a:lnTo>
                  <a:pt x="25242" y="915324"/>
                </a:lnTo>
                <a:close/>
                <a:moveTo>
                  <a:pt x="24283" y="901193"/>
                </a:moveTo>
                <a:lnTo>
                  <a:pt x="24412" y="901177"/>
                </a:lnTo>
                <a:lnTo>
                  <a:pt x="24727" y="901382"/>
                </a:lnTo>
                <a:close/>
                <a:moveTo>
                  <a:pt x="24070" y="912835"/>
                </a:moveTo>
                <a:lnTo>
                  <a:pt x="24313" y="912760"/>
                </a:lnTo>
                <a:lnTo>
                  <a:pt x="24516" y="912845"/>
                </a:lnTo>
                <a:lnTo>
                  <a:pt x="24318" y="912995"/>
                </a:lnTo>
                <a:close/>
                <a:moveTo>
                  <a:pt x="23939" y="900872"/>
                </a:moveTo>
                <a:lnTo>
                  <a:pt x="25072" y="900523"/>
                </a:lnTo>
                <a:lnTo>
                  <a:pt x="25616" y="901027"/>
                </a:lnTo>
                <a:lnTo>
                  <a:pt x="24412" y="901177"/>
                </a:lnTo>
                <a:close/>
                <a:moveTo>
                  <a:pt x="23727" y="912513"/>
                </a:moveTo>
                <a:lnTo>
                  <a:pt x="24724" y="912388"/>
                </a:lnTo>
                <a:lnTo>
                  <a:pt x="25028" y="912457"/>
                </a:lnTo>
                <a:lnTo>
                  <a:pt x="24845" y="912596"/>
                </a:lnTo>
                <a:lnTo>
                  <a:pt x="24313" y="912760"/>
                </a:lnTo>
                <a:close/>
                <a:moveTo>
                  <a:pt x="23725" y="899271"/>
                </a:moveTo>
                <a:lnTo>
                  <a:pt x="24234" y="898723"/>
                </a:lnTo>
                <a:lnTo>
                  <a:pt x="24992" y="899727"/>
                </a:lnTo>
                <a:lnTo>
                  <a:pt x="24565" y="900051"/>
                </a:lnTo>
                <a:close/>
                <a:moveTo>
                  <a:pt x="23556" y="913571"/>
                </a:moveTo>
                <a:lnTo>
                  <a:pt x="24318" y="912995"/>
                </a:lnTo>
                <a:lnTo>
                  <a:pt x="24479" y="913099"/>
                </a:lnTo>
                <a:close/>
                <a:moveTo>
                  <a:pt x="23531" y="900607"/>
                </a:moveTo>
                <a:lnTo>
                  <a:pt x="24453" y="900135"/>
                </a:lnTo>
                <a:lnTo>
                  <a:pt x="23692" y="900711"/>
                </a:lnTo>
                <a:close/>
                <a:moveTo>
                  <a:pt x="23494" y="900860"/>
                </a:moveTo>
                <a:lnTo>
                  <a:pt x="23692" y="900711"/>
                </a:lnTo>
                <a:lnTo>
                  <a:pt x="23939" y="900872"/>
                </a:lnTo>
                <a:lnTo>
                  <a:pt x="23696" y="900946"/>
                </a:lnTo>
                <a:close/>
                <a:moveTo>
                  <a:pt x="23426" y="913638"/>
                </a:moveTo>
                <a:lnTo>
                  <a:pt x="23556" y="913571"/>
                </a:lnTo>
                <a:lnTo>
                  <a:pt x="23445" y="913656"/>
                </a:lnTo>
                <a:close/>
                <a:moveTo>
                  <a:pt x="23282" y="912325"/>
                </a:moveTo>
                <a:lnTo>
                  <a:pt x="23727" y="912513"/>
                </a:lnTo>
                <a:lnTo>
                  <a:pt x="23597" y="912528"/>
                </a:lnTo>
                <a:close/>
                <a:moveTo>
                  <a:pt x="23264" y="892731"/>
                </a:moveTo>
                <a:lnTo>
                  <a:pt x="24462" y="888838"/>
                </a:lnTo>
                <a:lnTo>
                  <a:pt x="25660" y="892732"/>
                </a:lnTo>
                <a:lnTo>
                  <a:pt x="24462" y="895073"/>
                </a:lnTo>
                <a:close/>
                <a:moveTo>
                  <a:pt x="23255" y="897430"/>
                </a:moveTo>
                <a:lnTo>
                  <a:pt x="24462" y="895073"/>
                </a:lnTo>
                <a:lnTo>
                  <a:pt x="25585" y="897268"/>
                </a:lnTo>
                <a:lnTo>
                  <a:pt x="24234" y="898723"/>
                </a:lnTo>
                <a:close/>
                <a:moveTo>
                  <a:pt x="23017" y="913980"/>
                </a:moveTo>
                <a:lnTo>
                  <a:pt x="23445" y="913656"/>
                </a:lnTo>
                <a:lnTo>
                  <a:pt x="24284" y="914435"/>
                </a:lnTo>
                <a:lnTo>
                  <a:pt x="23775" y="914982"/>
                </a:lnTo>
                <a:close/>
                <a:moveTo>
                  <a:pt x="22981" y="901248"/>
                </a:moveTo>
                <a:lnTo>
                  <a:pt x="23165" y="901110"/>
                </a:lnTo>
                <a:lnTo>
                  <a:pt x="23696" y="900946"/>
                </a:lnTo>
                <a:lnTo>
                  <a:pt x="24283" y="901193"/>
                </a:lnTo>
                <a:lnTo>
                  <a:pt x="23285" y="901318"/>
                </a:lnTo>
                <a:close/>
                <a:moveTo>
                  <a:pt x="22600" y="900483"/>
                </a:moveTo>
                <a:lnTo>
                  <a:pt x="22876" y="900184"/>
                </a:lnTo>
                <a:lnTo>
                  <a:pt x="23531" y="900607"/>
                </a:lnTo>
                <a:lnTo>
                  <a:pt x="23242" y="900754"/>
                </a:lnTo>
                <a:close/>
                <a:moveTo>
                  <a:pt x="22513" y="913314"/>
                </a:moveTo>
                <a:lnTo>
                  <a:pt x="22937" y="913183"/>
                </a:lnTo>
                <a:lnTo>
                  <a:pt x="23426" y="913638"/>
                </a:lnTo>
                <a:lnTo>
                  <a:pt x="22945" y="913884"/>
                </a:lnTo>
                <a:close/>
                <a:moveTo>
                  <a:pt x="22495" y="901137"/>
                </a:moveTo>
                <a:lnTo>
                  <a:pt x="23242" y="900754"/>
                </a:lnTo>
                <a:lnTo>
                  <a:pt x="23494" y="900860"/>
                </a:lnTo>
                <a:lnTo>
                  <a:pt x="23165" y="901110"/>
                </a:lnTo>
                <a:lnTo>
                  <a:pt x="22828" y="901213"/>
                </a:lnTo>
                <a:close/>
                <a:moveTo>
                  <a:pt x="22424" y="916438"/>
                </a:moveTo>
                <a:lnTo>
                  <a:pt x="23775" y="914982"/>
                </a:lnTo>
                <a:lnTo>
                  <a:pt x="24754" y="916276"/>
                </a:lnTo>
                <a:lnTo>
                  <a:pt x="23548" y="918634"/>
                </a:lnTo>
                <a:close/>
                <a:moveTo>
                  <a:pt x="22394" y="912679"/>
                </a:moveTo>
                <a:lnTo>
                  <a:pt x="23597" y="912528"/>
                </a:lnTo>
                <a:lnTo>
                  <a:pt x="24070" y="912835"/>
                </a:lnTo>
                <a:lnTo>
                  <a:pt x="22937" y="913183"/>
                </a:lnTo>
                <a:close/>
                <a:moveTo>
                  <a:pt x="22362" y="882019"/>
                </a:moveTo>
                <a:lnTo>
                  <a:pt x="24447" y="865302"/>
                </a:lnTo>
                <a:lnTo>
                  <a:pt x="26540" y="882086"/>
                </a:lnTo>
                <a:lnTo>
                  <a:pt x="24462" y="888838"/>
                </a:lnTo>
                <a:close/>
                <a:moveTo>
                  <a:pt x="22349" y="920974"/>
                </a:moveTo>
                <a:lnTo>
                  <a:pt x="23548" y="918634"/>
                </a:lnTo>
                <a:lnTo>
                  <a:pt x="24745" y="920974"/>
                </a:lnTo>
                <a:lnTo>
                  <a:pt x="23548" y="924865"/>
                </a:lnTo>
                <a:close/>
                <a:moveTo>
                  <a:pt x="22342" y="911717"/>
                </a:moveTo>
                <a:lnTo>
                  <a:pt x="24006" y="911634"/>
                </a:lnTo>
                <a:lnTo>
                  <a:pt x="25986" y="911733"/>
                </a:lnTo>
                <a:lnTo>
                  <a:pt x="25199" y="912329"/>
                </a:lnTo>
                <a:lnTo>
                  <a:pt x="24724" y="912388"/>
                </a:lnTo>
                <a:lnTo>
                  <a:pt x="22644" y="911911"/>
                </a:lnTo>
                <a:close/>
                <a:moveTo>
                  <a:pt x="22101" y="899683"/>
                </a:moveTo>
                <a:lnTo>
                  <a:pt x="22768" y="898381"/>
                </a:lnTo>
                <a:lnTo>
                  <a:pt x="23725" y="899271"/>
                </a:lnTo>
                <a:lnTo>
                  <a:pt x="22876" y="900184"/>
                </a:lnTo>
                <a:close/>
                <a:moveTo>
                  <a:pt x="22026" y="901972"/>
                </a:moveTo>
                <a:lnTo>
                  <a:pt x="22811" y="901377"/>
                </a:lnTo>
                <a:lnTo>
                  <a:pt x="23285" y="901318"/>
                </a:lnTo>
                <a:lnTo>
                  <a:pt x="25366" y="901794"/>
                </a:lnTo>
                <a:lnTo>
                  <a:pt x="25665" y="901988"/>
                </a:lnTo>
                <a:lnTo>
                  <a:pt x="24004" y="902072"/>
                </a:lnTo>
                <a:close/>
                <a:moveTo>
                  <a:pt x="21945" y="901485"/>
                </a:moveTo>
                <a:lnTo>
                  <a:pt x="22828" y="901213"/>
                </a:lnTo>
                <a:lnTo>
                  <a:pt x="22981" y="901248"/>
                </a:lnTo>
                <a:lnTo>
                  <a:pt x="22811" y="901377"/>
                </a:lnTo>
                <a:close/>
                <a:moveTo>
                  <a:pt x="21903" y="911743"/>
                </a:moveTo>
                <a:lnTo>
                  <a:pt x="22644" y="911911"/>
                </a:lnTo>
                <a:lnTo>
                  <a:pt x="23282" y="912325"/>
                </a:lnTo>
                <a:close/>
                <a:moveTo>
                  <a:pt x="21893" y="911740"/>
                </a:moveTo>
                <a:lnTo>
                  <a:pt x="21897" y="911740"/>
                </a:lnTo>
                <a:lnTo>
                  <a:pt x="21903" y="911743"/>
                </a:lnTo>
                <a:close/>
                <a:moveTo>
                  <a:pt x="21801" y="897483"/>
                </a:moveTo>
                <a:lnTo>
                  <a:pt x="22233" y="896080"/>
                </a:lnTo>
                <a:lnTo>
                  <a:pt x="23255" y="897430"/>
                </a:lnTo>
                <a:lnTo>
                  <a:pt x="22768" y="898381"/>
                </a:lnTo>
                <a:close/>
                <a:moveTo>
                  <a:pt x="21633" y="901524"/>
                </a:moveTo>
                <a:lnTo>
                  <a:pt x="22080" y="901042"/>
                </a:lnTo>
                <a:lnTo>
                  <a:pt x="22495" y="901137"/>
                </a:lnTo>
                <a:lnTo>
                  <a:pt x="21774" y="901506"/>
                </a:lnTo>
                <a:close/>
                <a:moveTo>
                  <a:pt x="21620" y="901585"/>
                </a:moveTo>
                <a:lnTo>
                  <a:pt x="21774" y="901506"/>
                </a:lnTo>
                <a:lnTo>
                  <a:pt x="21945" y="901485"/>
                </a:lnTo>
                <a:close/>
                <a:moveTo>
                  <a:pt x="21535" y="901629"/>
                </a:moveTo>
                <a:lnTo>
                  <a:pt x="21558" y="901604"/>
                </a:lnTo>
                <a:lnTo>
                  <a:pt x="21620" y="901585"/>
                </a:lnTo>
                <a:close/>
                <a:moveTo>
                  <a:pt x="21496" y="914625"/>
                </a:moveTo>
                <a:lnTo>
                  <a:pt x="22945" y="913884"/>
                </a:lnTo>
                <a:lnTo>
                  <a:pt x="23017" y="913980"/>
                </a:lnTo>
                <a:lnTo>
                  <a:pt x="22592" y="914301"/>
                </a:lnTo>
                <a:lnTo>
                  <a:pt x="21736" y="915095"/>
                </a:lnTo>
                <a:close/>
                <a:moveTo>
                  <a:pt x="21476" y="900904"/>
                </a:moveTo>
                <a:lnTo>
                  <a:pt x="21854" y="900168"/>
                </a:lnTo>
                <a:lnTo>
                  <a:pt x="22600" y="900483"/>
                </a:lnTo>
                <a:lnTo>
                  <a:pt x="22080" y="901042"/>
                </a:lnTo>
                <a:close/>
                <a:moveTo>
                  <a:pt x="21469" y="931618"/>
                </a:moveTo>
                <a:lnTo>
                  <a:pt x="23548" y="924865"/>
                </a:lnTo>
                <a:lnTo>
                  <a:pt x="25646" y="931684"/>
                </a:lnTo>
                <a:lnTo>
                  <a:pt x="23562" y="948399"/>
                </a:lnTo>
                <a:close/>
                <a:moveTo>
                  <a:pt x="21344" y="911767"/>
                </a:moveTo>
                <a:lnTo>
                  <a:pt x="21409" y="911765"/>
                </a:lnTo>
                <a:lnTo>
                  <a:pt x="22394" y="912679"/>
                </a:lnTo>
                <a:lnTo>
                  <a:pt x="22064" y="912720"/>
                </a:lnTo>
                <a:close/>
                <a:moveTo>
                  <a:pt x="21216" y="911585"/>
                </a:moveTo>
                <a:lnTo>
                  <a:pt x="21893" y="911740"/>
                </a:lnTo>
                <a:lnTo>
                  <a:pt x="21409" y="911765"/>
                </a:lnTo>
                <a:close/>
                <a:moveTo>
                  <a:pt x="21180" y="911551"/>
                </a:moveTo>
                <a:lnTo>
                  <a:pt x="21216" y="911585"/>
                </a:lnTo>
                <a:lnTo>
                  <a:pt x="21202" y="911582"/>
                </a:lnTo>
                <a:close/>
                <a:moveTo>
                  <a:pt x="21075" y="899840"/>
                </a:moveTo>
                <a:lnTo>
                  <a:pt x="21286" y="899156"/>
                </a:lnTo>
                <a:lnTo>
                  <a:pt x="22101" y="899683"/>
                </a:lnTo>
                <a:lnTo>
                  <a:pt x="21854" y="900168"/>
                </a:lnTo>
                <a:close/>
                <a:moveTo>
                  <a:pt x="21036" y="901765"/>
                </a:moveTo>
                <a:lnTo>
                  <a:pt x="21127" y="901588"/>
                </a:lnTo>
                <a:lnTo>
                  <a:pt x="21633" y="901524"/>
                </a:lnTo>
                <a:lnTo>
                  <a:pt x="21558" y="901604"/>
                </a:lnTo>
                <a:close/>
                <a:moveTo>
                  <a:pt x="20969" y="901919"/>
                </a:moveTo>
                <a:lnTo>
                  <a:pt x="21535" y="901629"/>
                </a:lnTo>
                <a:lnTo>
                  <a:pt x="21252" y="901933"/>
                </a:lnTo>
                <a:close/>
                <a:moveTo>
                  <a:pt x="20954" y="911342"/>
                </a:moveTo>
                <a:lnTo>
                  <a:pt x="21052" y="911383"/>
                </a:lnTo>
                <a:lnTo>
                  <a:pt x="21180" y="911551"/>
                </a:lnTo>
                <a:close/>
                <a:moveTo>
                  <a:pt x="20953" y="901926"/>
                </a:moveTo>
                <a:lnTo>
                  <a:pt x="20957" y="901918"/>
                </a:lnTo>
                <a:lnTo>
                  <a:pt x="20969" y="901919"/>
                </a:lnTo>
                <a:close/>
                <a:moveTo>
                  <a:pt x="20838" y="894236"/>
                </a:moveTo>
                <a:lnTo>
                  <a:pt x="21465" y="889217"/>
                </a:lnTo>
                <a:lnTo>
                  <a:pt x="23264" y="892731"/>
                </a:lnTo>
                <a:lnTo>
                  <a:pt x="22233" y="896080"/>
                </a:lnTo>
                <a:close/>
                <a:moveTo>
                  <a:pt x="20806" y="915960"/>
                </a:moveTo>
                <a:lnTo>
                  <a:pt x="21736" y="915095"/>
                </a:lnTo>
                <a:lnTo>
                  <a:pt x="22424" y="916438"/>
                </a:lnTo>
                <a:lnTo>
                  <a:pt x="21319" y="917626"/>
                </a:lnTo>
                <a:close/>
                <a:moveTo>
                  <a:pt x="20613" y="912901"/>
                </a:moveTo>
                <a:lnTo>
                  <a:pt x="22064" y="912720"/>
                </a:lnTo>
                <a:lnTo>
                  <a:pt x="22513" y="913314"/>
                </a:lnTo>
                <a:lnTo>
                  <a:pt x="21054" y="913763"/>
                </a:lnTo>
                <a:close/>
                <a:moveTo>
                  <a:pt x="20599" y="901900"/>
                </a:moveTo>
                <a:lnTo>
                  <a:pt x="21036" y="901765"/>
                </a:lnTo>
                <a:lnTo>
                  <a:pt x="20957" y="901918"/>
                </a:lnTo>
                <a:close/>
                <a:moveTo>
                  <a:pt x="20475" y="910620"/>
                </a:moveTo>
                <a:lnTo>
                  <a:pt x="21294" y="911039"/>
                </a:lnTo>
                <a:lnTo>
                  <a:pt x="22342" y="911717"/>
                </a:lnTo>
                <a:lnTo>
                  <a:pt x="21897" y="911740"/>
                </a:lnTo>
                <a:lnTo>
                  <a:pt x="21052" y="911383"/>
                </a:lnTo>
                <a:close/>
                <a:moveTo>
                  <a:pt x="20415" y="901677"/>
                </a:moveTo>
                <a:lnTo>
                  <a:pt x="20769" y="900835"/>
                </a:lnTo>
                <a:lnTo>
                  <a:pt x="20795" y="900748"/>
                </a:lnTo>
                <a:lnTo>
                  <a:pt x="21476" y="900904"/>
                </a:lnTo>
                <a:lnTo>
                  <a:pt x="21127" y="901588"/>
                </a:lnTo>
                <a:close/>
                <a:moveTo>
                  <a:pt x="20305" y="898521"/>
                </a:moveTo>
                <a:lnTo>
                  <a:pt x="20575" y="896344"/>
                </a:lnTo>
                <a:lnTo>
                  <a:pt x="21801" y="897483"/>
                </a:lnTo>
                <a:lnTo>
                  <a:pt x="21286" y="899156"/>
                </a:lnTo>
                <a:close/>
                <a:moveTo>
                  <a:pt x="20278" y="901999"/>
                </a:moveTo>
                <a:lnTo>
                  <a:pt x="20325" y="901886"/>
                </a:lnTo>
                <a:lnTo>
                  <a:pt x="20599" y="901900"/>
                </a:lnTo>
                <a:close/>
                <a:moveTo>
                  <a:pt x="20238" y="903324"/>
                </a:moveTo>
                <a:lnTo>
                  <a:pt x="20578" y="902659"/>
                </a:lnTo>
                <a:lnTo>
                  <a:pt x="21252" y="901933"/>
                </a:lnTo>
                <a:lnTo>
                  <a:pt x="22026" y="901972"/>
                </a:lnTo>
                <a:close/>
                <a:moveTo>
                  <a:pt x="20210" y="914023"/>
                </a:moveTo>
                <a:lnTo>
                  <a:pt x="21054" y="913763"/>
                </a:lnTo>
                <a:lnTo>
                  <a:pt x="21496" y="914625"/>
                </a:lnTo>
                <a:lnTo>
                  <a:pt x="20545" y="915113"/>
                </a:lnTo>
                <a:close/>
                <a:moveTo>
                  <a:pt x="20048" y="900577"/>
                </a:moveTo>
                <a:lnTo>
                  <a:pt x="20187" y="899464"/>
                </a:lnTo>
                <a:lnTo>
                  <a:pt x="21075" y="899840"/>
                </a:lnTo>
                <a:lnTo>
                  <a:pt x="20795" y="900748"/>
                </a:lnTo>
                <a:close/>
                <a:moveTo>
                  <a:pt x="19913" y="919141"/>
                </a:moveTo>
                <a:lnTo>
                  <a:pt x="21319" y="917626"/>
                </a:lnTo>
                <a:lnTo>
                  <a:pt x="22349" y="920974"/>
                </a:lnTo>
                <a:lnTo>
                  <a:pt x="20574" y="924442"/>
                </a:lnTo>
                <a:close/>
                <a:moveTo>
                  <a:pt x="19777" y="901859"/>
                </a:moveTo>
                <a:lnTo>
                  <a:pt x="19801" y="901752"/>
                </a:lnTo>
                <a:lnTo>
                  <a:pt x="20415" y="901677"/>
                </a:lnTo>
                <a:lnTo>
                  <a:pt x="20325" y="901886"/>
                </a:lnTo>
                <a:close/>
                <a:moveTo>
                  <a:pt x="19769" y="911254"/>
                </a:moveTo>
                <a:lnTo>
                  <a:pt x="21202" y="911582"/>
                </a:lnTo>
                <a:lnTo>
                  <a:pt x="21344" y="911767"/>
                </a:lnTo>
                <a:lnTo>
                  <a:pt x="20066" y="911832"/>
                </a:lnTo>
                <a:close/>
                <a:moveTo>
                  <a:pt x="19604" y="902618"/>
                </a:moveTo>
                <a:lnTo>
                  <a:pt x="19705" y="902175"/>
                </a:lnTo>
                <a:lnTo>
                  <a:pt x="20278" y="901999"/>
                </a:lnTo>
                <a:lnTo>
                  <a:pt x="20131" y="902348"/>
                </a:lnTo>
                <a:close/>
                <a:moveTo>
                  <a:pt x="19544" y="911859"/>
                </a:moveTo>
                <a:lnTo>
                  <a:pt x="20066" y="911832"/>
                </a:lnTo>
                <a:lnTo>
                  <a:pt x="20613" y="912901"/>
                </a:lnTo>
                <a:lnTo>
                  <a:pt x="19892" y="912991"/>
                </a:lnTo>
                <a:close/>
                <a:moveTo>
                  <a:pt x="19516" y="903802"/>
                </a:moveTo>
                <a:lnTo>
                  <a:pt x="20131" y="902348"/>
                </a:lnTo>
                <a:lnTo>
                  <a:pt x="20953" y="901926"/>
                </a:lnTo>
                <a:lnTo>
                  <a:pt x="20578" y="902659"/>
                </a:lnTo>
                <a:close/>
                <a:moveTo>
                  <a:pt x="19478" y="915659"/>
                </a:moveTo>
                <a:lnTo>
                  <a:pt x="20545" y="915113"/>
                </a:lnTo>
                <a:lnTo>
                  <a:pt x="20806" y="915960"/>
                </a:lnTo>
                <a:lnTo>
                  <a:pt x="19650" y="917034"/>
                </a:lnTo>
                <a:close/>
                <a:moveTo>
                  <a:pt x="19304" y="904031"/>
                </a:moveTo>
                <a:lnTo>
                  <a:pt x="19516" y="903802"/>
                </a:lnTo>
                <a:lnTo>
                  <a:pt x="19474" y="903901"/>
                </a:lnTo>
                <a:close/>
                <a:moveTo>
                  <a:pt x="19272" y="904064"/>
                </a:moveTo>
                <a:lnTo>
                  <a:pt x="19275" y="904053"/>
                </a:lnTo>
                <a:lnTo>
                  <a:pt x="19304" y="904031"/>
                </a:lnTo>
                <a:close/>
                <a:moveTo>
                  <a:pt x="19157" y="913082"/>
                </a:moveTo>
                <a:lnTo>
                  <a:pt x="19892" y="912991"/>
                </a:lnTo>
                <a:lnTo>
                  <a:pt x="20210" y="914023"/>
                </a:lnTo>
                <a:lnTo>
                  <a:pt x="19309" y="914300"/>
                </a:lnTo>
                <a:close/>
                <a:moveTo>
                  <a:pt x="19150" y="910579"/>
                </a:moveTo>
                <a:lnTo>
                  <a:pt x="19501" y="910728"/>
                </a:lnTo>
                <a:lnTo>
                  <a:pt x="19769" y="911254"/>
                </a:lnTo>
                <a:lnTo>
                  <a:pt x="19326" y="911152"/>
                </a:lnTo>
                <a:close/>
                <a:moveTo>
                  <a:pt x="19117" y="904747"/>
                </a:moveTo>
                <a:lnTo>
                  <a:pt x="19474" y="903901"/>
                </a:lnTo>
                <a:lnTo>
                  <a:pt x="20238" y="903324"/>
                </a:lnTo>
                <a:lnTo>
                  <a:pt x="19818" y="904143"/>
                </a:lnTo>
                <a:lnTo>
                  <a:pt x="19139" y="905193"/>
                </a:lnTo>
                <a:close/>
                <a:moveTo>
                  <a:pt x="19114" y="904754"/>
                </a:moveTo>
                <a:lnTo>
                  <a:pt x="19117" y="904742"/>
                </a:lnTo>
                <a:lnTo>
                  <a:pt x="19117" y="904747"/>
                </a:lnTo>
                <a:close/>
                <a:moveTo>
                  <a:pt x="19093" y="904258"/>
                </a:moveTo>
                <a:lnTo>
                  <a:pt x="19272" y="904064"/>
                </a:lnTo>
                <a:lnTo>
                  <a:pt x="19117" y="904742"/>
                </a:lnTo>
                <a:close/>
                <a:moveTo>
                  <a:pt x="19085" y="909605"/>
                </a:moveTo>
                <a:lnTo>
                  <a:pt x="19124" y="908833"/>
                </a:lnTo>
                <a:lnTo>
                  <a:pt x="20475" y="910620"/>
                </a:lnTo>
                <a:lnTo>
                  <a:pt x="19811" y="910280"/>
                </a:lnTo>
                <a:close/>
                <a:moveTo>
                  <a:pt x="19080" y="909905"/>
                </a:moveTo>
                <a:lnTo>
                  <a:pt x="19811" y="910280"/>
                </a:lnTo>
                <a:lnTo>
                  <a:pt x="20954" y="911342"/>
                </a:lnTo>
                <a:lnTo>
                  <a:pt x="19501" y="910728"/>
                </a:lnTo>
                <a:close/>
                <a:moveTo>
                  <a:pt x="19070" y="909901"/>
                </a:moveTo>
                <a:lnTo>
                  <a:pt x="19070" y="909888"/>
                </a:lnTo>
                <a:lnTo>
                  <a:pt x="19080" y="909905"/>
                </a:lnTo>
                <a:close/>
                <a:moveTo>
                  <a:pt x="19038" y="910532"/>
                </a:moveTo>
                <a:lnTo>
                  <a:pt x="19052" y="910260"/>
                </a:lnTo>
                <a:lnTo>
                  <a:pt x="19150" y="910579"/>
                </a:lnTo>
                <a:close/>
                <a:moveTo>
                  <a:pt x="19025" y="902914"/>
                </a:moveTo>
                <a:lnTo>
                  <a:pt x="19604" y="902618"/>
                </a:lnTo>
                <a:lnTo>
                  <a:pt x="19275" y="904053"/>
                </a:lnTo>
                <a:lnTo>
                  <a:pt x="19089" y="904193"/>
                </a:lnTo>
                <a:close/>
                <a:moveTo>
                  <a:pt x="18980" y="911667"/>
                </a:moveTo>
                <a:lnTo>
                  <a:pt x="19010" y="911080"/>
                </a:lnTo>
                <a:lnTo>
                  <a:pt x="19326" y="911152"/>
                </a:lnTo>
                <a:lnTo>
                  <a:pt x="19544" y="911859"/>
                </a:lnTo>
                <a:lnTo>
                  <a:pt x="19007" y="911886"/>
                </a:lnTo>
                <a:close/>
                <a:moveTo>
                  <a:pt x="18971" y="901856"/>
                </a:moveTo>
                <a:lnTo>
                  <a:pt x="19191" y="901829"/>
                </a:lnTo>
                <a:lnTo>
                  <a:pt x="19777" y="901859"/>
                </a:lnTo>
                <a:lnTo>
                  <a:pt x="19705" y="902175"/>
                </a:lnTo>
                <a:lnTo>
                  <a:pt x="18999" y="902393"/>
                </a:lnTo>
                <a:close/>
                <a:moveTo>
                  <a:pt x="18917" y="909822"/>
                </a:moveTo>
                <a:lnTo>
                  <a:pt x="19070" y="909901"/>
                </a:lnTo>
                <a:lnTo>
                  <a:pt x="19052" y="910260"/>
                </a:lnTo>
                <a:close/>
                <a:moveTo>
                  <a:pt x="18908" y="913114"/>
                </a:moveTo>
                <a:lnTo>
                  <a:pt x="18970" y="911887"/>
                </a:lnTo>
                <a:lnTo>
                  <a:pt x="19007" y="911886"/>
                </a:lnTo>
                <a:lnTo>
                  <a:pt x="19157" y="913082"/>
                </a:lnTo>
                <a:close/>
                <a:moveTo>
                  <a:pt x="18894" y="900313"/>
                </a:moveTo>
                <a:lnTo>
                  <a:pt x="20048" y="900577"/>
                </a:lnTo>
                <a:lnTo>
                  <a:pt x="20020" y="900796"/>
                </a:lnTo>
                <a:lnTo>
                  <a:pt x="19801" y="901752"/>
                </a:lnTo>
                <a:lnTo>
                  <a:pt x="19191" y="901829"/>
                </a:lnTo>
                <a:lnTo>
                  <a:pt x="18969" y="901817"/>
                </a:lnTo>
                <a:close/>
                <a:moveTo>
                  <a:pt x="18828" y="910443"/>
                </a:moveTo>
                <a:lnTo>
                  <a:pt x="19038" y="910532"/>
                </a:lnTo>
                <a:lnTo>
                  <a:pt x="19010" y="911080"/>
                </a:lnTo>
                <a:lnTo>
                  <a:pt x="18905" y="911056"/>
                </a:lnTo>
                <a:close/>
                <a:moveTo>
                  <a:pt x="18781" y="909323"/>
                </a:moveTo>
                <a:lnTo>
                  <a:pt x="19085" y="909605"/>
                </a:lnTo>
                <a:lnTo>
                  <a:pt x="19070" y="909888"/>
                </a:lnTo>
                <a:close/>
                <a:moveTo>
                  <a:pt x="18760" y="916026"/>
                </a:moveTo>
                <a:lnTo>
                  <a:pt x="18840" y="914445"/>
                </a:lnTo>
                <a:lnTo>
                  <a:pt x="19309" y="914300"/>
                </a:lnTo>
                <a:lnTo>
                  <a:pt x="19478" y="915659"/>
                </a:lnTo>
                <a:close/>
                <a:moveTo>
                  <a:pt x="18752" y="897517"/>
                </a:moveTo>
                <a:lnTo>
                  <a:pt x="20305" y="898521"/>
                </a:lnTo>
                <a:lnTo>
                  <a:pt x="20187" y="899464"/>
                </a:lnTo>
                <a:lnTo>
                  <a:pt x="18822" y="898887"/>
                </a:lnTo>
                <a:close/>
                <a:moveTo>
                  <a:pt x="18736" y="909234"/>
                </a:moveTo>
                <a:lnTo>
                  <a:pt x="18781" y="909323"/>
                </a:lnTo>
                <a:lnTo>
                  <a:pt x="18756" y="909299"/>
                </a:lnTo>
                <a:close/>
                <a:moveTo>
                  <a:pt x="18676" y="909226"/>
                </a:moveTo>
                <a:lnTo>
                  <a:pt x="18756" y="909299"/>
                </a:lnTo>
                <a:lnTo>
                  <a:pt x="18917" y="909822"/>
                </a:lnTo>
                <a:lnTo>
                  <a:pt x="18739" y="909731"/>
                </a:lnTo>
                <a:close/>
                <a:moveTo>
                  <a:pt x="18638" y="908914"/>
                </a:moveTo>
                <a:lnTo>
                  <a:pt x="18736" y="909234"/>
                </a:lnTo>
                <a:lnTo>
                  <a:pt x="18659" y="909083"/>
                </a:lnTo>
                <a:close/>
                <a:moveTo>
                  <a:pt x="18533" y="906131"/>
                </a:moveTo>
                <a:lnTo>
                  <a:pt x="19114" y="904754"/>
                </a:lnTo>
                <a:lnTo>
                  <a:pt x="18945" y="905494"/>
                </a:lnTo>
                <a:close/>
                <a:moveTo>
                  <a:pt x="18514" y="920899"/>
                </a:moveTo>
                <a:lnTo>
                  <a:pt x="18663" y="917950"/>
                </a:lnTo>
                <a:lnTo>
                  <a:pt x="19650" y="917034"/>
                </a:lnTo>
                <a:lnTo>
                  <a:pt x="19913" y="919141"/>
                </a:lnTo>
                <a:lnTo>
                  <a:pt x="19547" y="919534"/>
                </a:lnTo>
                <a:close/>
                <a:moveTo>
                  <a:pt x="18470" y="907571"/>
                </a:moveTo>
                <a:lnTo>
                  <a:pt x="18945" y="905494"/>
                </a:lnTo>
                <a:lnTo>
                  <a:pt x="19139" y="905193"/>
                </a:lnTo>
                <a:lnTo>
                  <a:pt x="19224" y="906854"/>
                </a:lnTo>
                <a:lnTo>
                  <a:pt x="19124" y="908833"/>
                </a:lnTo>
                <a:lnTo>
                  <a:pt x="18529" y="908048"/>
                </a:lnTo>
                <a:close/>
                <a:moveTo>
                  <a:pt x="18426" y="891047"/>
                </a:moveTo>
                <a:lnTo>
                  <a:pt x="20838" y="894236"/>
                </a:lnTo>
                <a:lnTo>
                  <a:pt x="20575" y="896344"/>
                </a:lnTo>
                <a:lnTo>
                  <a:pt x="18600" y="894510"/>
                </a:lnTo>
                <a:close/>
                <a:moveTo>
                  <a:pt x="18365" y="908029"/>
                </a:moveTo>
                <a:lnTo>
                  <a:pt x="18400" y="907877"/>
                </a:lnTo>
                <a:lnTo>
                  <a:pt x="18529" y="908048"/>
                </a:lnTo>
                <a:lnTo>
                  <a:pt x="18638" y="908914"/>
                </a:lnTo>
                <a:close/>
                <a:moveTo>
                  <a:pt x="18330" y="906446"/>
                </a:moveTo>
                <a:lnTo>
                  <a:pt x="18533" y="906131"/>
                </a:lnTo>
                <a:lnTo>
                  <a:pt x="18346" y="906575"/>
                </a:lnTo>
                <a:close/>
                <a:moveTo>
                  <a:pt x="18193" y="908778"/>
                </a:moveTo>
                <a:lnTo>
                  <a:pt x="18289" y="908361"/>
                </a:lnTo>
                <a:lnTo>
                  <a:pt x="18659" y="909083"/>
                </a:lnTo>
                <a:lnTo>
                  <a:pt x="18676" y="909226"/>
                </a:lnTo>
                <a:close/>
                <a:moveTo>
                  <a:pt x="18138" y="904913"/>
                </a:moveTo>
                <a:lnTo>
                  <a:pt x="19089" y="904193"/>
                </a:lnTo>
                <a:lnTo>
                  <a:pt x="19093" y="904258"/>
                </a:lnTo>
                <a:lnTo>
                  <a:pt x="18179" y="905241"/>
                </a:lnTo>
                <a:close/>
                <a:moveTo>
                  <a:pt x="18098" y="907162"/>
                </a:moveTo>
                <a:lnTo>
                  <a:pt x="18346" y="906575"/>
                </a:lnTo>
                <a:lnTo>
                  <a:pt x="18470" y="907571"/>
                </a:lnTo>
                <a:lnTo>
                  <a:pt x="18400" y="907877"/>
                </a:lnTo>
                <a:lnTo>
                  <a:pt x="18261" y="907695"/>
                </a:lnTo>
                <a:close/>
                <a:moveTo>
                  <a:pt x="17906" y="907614"/>
                </a:moveTo>
                <a:lnTo>
                  <a:pt x="18012" y="907365"/>
                </a:lnTo>
                <a:lnTo>
                  <a:pt x="18261" y="907695"/>
                </a:lnTo>
                <a:lnTo>
                  <a:pt x="18365" y="908029"/>
                </a:lnTo>
                <a:lnTo>
                  <a:pt x="18289" y="908361"/>
                </a:lnTo>
                <a:close/>
                <a:moveTo>
                  <a:pt x="17899" y="910062"/>
                </a:moveTo>
                <a:lnTo>
                  <a:pt x="18056" y="909381"/>
                </a:lnTo>
                <a:lnTo>
                  <a:pt x="18739" y="909731"/>
                </a:lnTo>
                <a:lnTo>
                  <a:pt x="18828" y="910443"/>
                </a:lnTo>
                <a:lnTo>
                  <a:pt x="17987" y="910089"/>
                </a:lnTo>
                <a:close/>
                <a:moveTo>
                  <a:pt x="17867" y="902740"/>
                </a:moveTo>
                <a:lnTo>
                  <a:pt x="18999" y="902393"/>
                </a:lnTo>
                <a:lnTo>
                  <a:pt x="19025" y="902914"/>
                </a:lnTo>
                <a:lnTo>
                  <a:pt x="17957" y="903461"/>
                </a:lnTo>
                <a:close/>
                <a:moveTo>
                  <a:pt x="17863" y="907167"/>
                </a:moveTo>
                <a:lnTo>
                  <a:pt x="18023" y="906919"/>
                </a:lnTo>
                <a:lnTo>
                  <a:pt x="18098" y="907162"/>
                </a:lnTo>
                <a:lnTo>
                  <a:pt x="18012" y="907365"/>
                </a:lnTo>
                <a:close/>
                <a:moveTo>
                  <a:pt x="17745" y="901756"/>
                </a:moveTo>
                <a:lnTo>
                  <a:pt x="18969" y="901817"/>
                </a:lnTo>
                <a:lnTo>
                  <a:pt x="18971" y="901856"/>
                </a:lnTo>
                <a:lnTo>
                  <a:pt x="17775" y="902005"/>
                </a:lnTo>
                <a:close/>
                <a:moveTo>
                  <a:pt x="17674" y="905785"/>
                </a:moveTo>
                <a:lnTo>
                  <a:pt x="18179" y="905241"/>
                </a:lnTo>
                <a:lnTo>
                  <a:pt x="18330" y="906446"/>
                </a:lnTo>
                <a:lnTo>
                  <a:pt x="18023" y="906919"/>
                </a:lnTo>
                <a:close/>
                <a:moveTo>
                  <a:pt x="17464" y="911964"/>
                </a:moveTo>
                <a:lnTo>
                  <a:pt x="17729" y="910809"/>
                </a:lnTo>
                <a:lnTo>
                  <a:pt x="17948" y="910837"/>
                </a:lnTo>
                <a:lnTo>
                  <a:pt x="18905" y="911056"/>
                </a:lnTo>
                <a:lnTo>
                  <a:pt x="18980" y="911667"/>
                </a:lnTo>
                <a:lnTo>
                  <a:pt x="18970" y="911887"/>
                </a:lnTo>
                <a:close/>
                <a:moveTo>
                  <a:pt x="17336" y="907981"/>
                </a:moveTo>
                <a:lnTo>
                  <a:pt x="17759" y="907327"/>
                </a:lnTo>
                <a:lnTo>
                  <a:pt x="17906" y="907614"/>
                </a:lnTo>
                <a:lnTo>
                  <a:pt x="17635" y="908259"/>
                </a:lnTo>
                <a:close/>
                <a:moveTo>
                  <a:pt x="17320" y="909005"/>
                </a:moveTo>
                <a:lnTo>
                  <a:pt x="17635" y="908259"/>
                </a:lnTo>
                <a:lnTo>
                  <a:pt x="18193" y="908778"/>
                </a:lnTo>
                <a:lnTo>
                  <a:pt x="18056" y="909381"/>
                </a:lnTo>
                <a:close/>
                <a:moveTo>
                  <a:pt x="17307" y="898249"/>
                </a:moveTo>
                <a:lnTo>
                  <a:pt x="18822" y="898887"/>
                </a:lnTo>
                <a:lnTo>
                  <a:pt x="18894" y="900313"/>
                </a:lnTo>
                <a:lnTo>
                  <a:pt x="17526" y="900000"/>
                </a:lnTo>
                <a:close/>
                <a:moveTo>
                  <a:pt x="17290" y="906410"/>
                </a:moveTo>
                <a:lnTo>
                  <a:pt x="17863" y="907167"/>
                </a:lnTo>
                <a:lnTo>
                  <a:pt x="17759" y="907327"/>
                </a:lnTo>
                <a:close/>
                <a:moveTo>
                  <a:pt x="17287" y="945204"/>
                </a:moveTo>
                <a:lnTo>
                  <a:pt x="18090" y="929293"/>
                </a:lnTo>
                <a:lnTo>
                  <a:pt x="20574" y="924442"/>
                </a:lnTo>
                <a:lnTo>
                  <a:pt x="21469" y="931618"/>
                </a:lnTo>
                <a:close/>
                <a:moveTo>
                  <a:pt x="17202" y="906294"/>
                </a:moveTo>
                <a:lnTo>
                  <a:pt x="17220" y="906274"/>
                </a:lnTo>
                <a:lnTo>
                  <a:pt x="17290" y="906410"/>
                </a:lnTo>
                <a:close/>
                <a:moveTo>
                  <a:pt x="17108" y="864949"/>
                </a:moveTo>
                <a:lnTo>
                  <a:pt x="22362" y="882019"/>
                </a:lnTo>
                <a:lnTo>
                  <a:pt x="21465" y="889217"/>
                </a:lnTo>
                <a:lnTo>
                  <a:pt x="17991" y="882430"/>
                </a:lnTo>
                <a:close/>
                <a:moveTo>
                  <a:pt x="17094" y="903902"/>
                </a:moveTo>
                <a:lnTo>
                  <a:pt x="17957" y="903461"/>
                </a:lnTo>
                <a:lnTo>
                  <a:pt x="18138" y="904913"/>
                </a:lnTo>
                <a:lnTo>
                  <a:pt x="17544" y="905363"/>
                </a:lnTo>
                <a:close/>
                <a:moveTo>
                  <a:pt x="16975" y="905793"/>
                </a:moveTo>
                <a:lnTo>
                  <a:pt x="17544" y="905363"/>
                </a:lnTo>
                <a:lnTo>
                  <a:pt x="17674" y="905785"/>
                </a:lnTo>
                <a:lnTo>
                  <a:pt x="17220" y="906274"/>
                </a:lnTo>
                <a:close/>
                <a:moveTo>
                  <a:pt x="16749" y="915088"/>
                </a:moveTo>
                <a:lnTo>
                  <a:pt x="17151" y="913333"/>
                </a:lnTo>
                <a:lnTo>
                  <a:pt x="18908" y="913114"/>
                </a:lnTo>
                <a:lnTo>
                  <a:pt x="18840" y="914445"/>
                </a:lnTo>
                <a:close/>
                <a:moveTo>
                  <a:pt x="16617" y="910671"/>
                </a:moveTo>
                <a:lnTo>
                  <a:pt x="16991" y="909783"/>
                </a:lnTo>
                <a:lnTo>
                  <a:pt x="17899" y="910062"/>
                </a:lnTo>
                <a:lnTo>
                  <a:pt x="17729" y="910809"/>
                </a:lnTo>
                <a:close/>
                <a:moveTo>
                  <a:pt x="16557" y="902157"/>
                </a:moveTo>
                <a:lnTo>
                  <a:pt x="17775" y="902005"/>
                </a:lnTo>
                <a:lnTo>
                  <a:pt x="17867" y="902740"/>
                </a:lnTo>
                <a:lnTo>
                  <a:pt x="16835" y="903058"/>
                </a:lnTo>
                <a:close/>
                <a:moveTo>
                  <a:pt x="16440" y="892503"/>
                </a:moveTo>
                <a:lnTo>
                  <a:pt x="18600" y="894510"/>
                </a:lnTo>
                <a:lnTo>
                  <a:pt x="18752" y="897517"/>
                </a:lnTo>
                <a:lnTo>
                  <a:pt x="17082" y="896436"/>
                </a:lnTo>
                <a:lnTo>
                  <a:pt x="16770" y="893943"/>
                </a:lnTo>
                <a:close/>
                <a:moveTo>
                  <a:pt x="16307" y="909572"/>
                </a:moveTo>
                <a:lnTo>
                  <a:pt x="16835" y="908757"/>
                </a:lnTo>
                <a:lnTo>
                  <a:pt x="17320" y="909005"/>
                </a:lnTo>
                <a:lnTo>
                  <a:pt x="16991" y="909783"/>
                </a:lnTo>
                <a:close/>
                <a:moveTo>
                  <a:pt x="15876" y="906624"/>
                </a:moveTo>
                <a:lnTo>
                  <a:pt x="16879" y="905866"/>
                </a:lnTo>
                <a:lnTo>
                  <a:pt x="17202" y="906294"/>
                </a:lnTo>
                <a:lnTo>
                  <a:pt x="16422" y="907132"/>
                </a:lnTo>
                <a:close/>
                <a:moveTo>
                  <a:pt x="15770" y="899598"/>
                </a:moveTo>
                <a:lnTo>
                  <a:pt x="17526" y="900000"/>
                </a:lnTo>
                <a:lnTo>
                  <a:pt x="17745" y="901756"/>
                </a:lnTo>
                <a:lnTo>
                  <a:pt x="16413" y="901689"/>
                </a:lnTo>
                <a:close/>
                <a:moveTo>
                  <a:pt x="15765" y="904583"/>
                </a:moveTo>
                <a:lnTo>
                  <a:pt x="16232" y="904344"/>
                </a:lnTo>
                <a:lnTo>
                  <a:pt x="16975" y="905793"/>
                </a:lnTo>
                <a:lnTo>
                  <a:pt x="16879" y="905866"/>
                </a:lnTo>
                <a:lnTo>
                  <a:pt x="16557" y="905440"/>
                </a:lnTo>
                <a:close/>
                <a:moveTo>
                  <a:pt x="15745" y="903393"/>
                </a:moveTo>
                <a:lnTo>
                  <a:pt x="16835" y="903058"/>
                </a:lnTo>
                <a:lnTo>
                  <a:pt x="17094" y="903902"/>
                </a:lnTo>
                <a:lnTo>
                  <a:pt x="16232" y="904344"/>
                </a:lnTo>
                <a:close/>
                <a:moveTo>
                  <a:pt x="15533" y="908089"/>
                </a:moveTo>
                <a:lnTo>
                  <a:pt x="16422" y="907132"/>
                </a:lnTo>
                <a:lnTo>
                  <a:pt x="17336" y="907981"/>
                </a:lnTo>
                <a:lnTo>
                  <a:pt x="16835" y="908757"/>
                </a:lnTo>
                <a:close/>
                <a:moveTo>
                  <a:pt x="15401" y="920981"/>
                </a:moveTo>
                <a:lnTo>
                  <a:pt x="16239" y="917317"/>
                </a:lnTo>
                <a:lnTo>
                  <a:pt x="18760" y="916026"/>
                </a:lnTo>
                <a:lnTo>
                  <a:pt x="18663" y="917950"/>
                </a:lnTo>
                <a:close/>
                <a:moveTo>
                  <a:pt x="15400" y="913551"/>
                </a:moveTo>
                <a:lnTo>
                  <a:pt x="16040" y="912035"/>
                </a:lnTo>
                <a:lnTo>
                  <a:pt x="17464" y="911964"/>
                </a:lnTo>
                <a:lnTo>
                  <a:pt x="17151" y="913333"/>
                </a:lnTo>
                <a:close/>
                <a:moveTo>
                  <a:pt x="14832" y="901609"/>
                </a:moveTo>
                <a:lnTo>
                  <a:pt x="16413" y="901689"/>
                </a:lnTo>
                <a:lnTo>
                  <a:pt x="16557" y="902157"/>
                </a:lnTo>
                <a:lnTo>
                  <a:pt x="15199" y="902326"/>
                </a:lnTo>
                <a:close/>
                <a:moveTo>
                  <a:pt x="14670" y="912105"/>
                </a:moveTo>
                <a:lnTo>
                  <a:pt x="15673" y="910553"/>
                </a:lnTo>
                <a:lnTo>
                  <a:pt x="16617" y="910671"/>
                </a:lnTo>
                <a:lnTo>
                  <a:pt x="16040" y="912035"/>
                </a:lnTo>
                <a:close/>
                <a:moveTo>
                  <a:pt x="14137" y="894533"/>
                </a:moveTo>
                <a:lnTo>
                  <a:pt x="17082" y="896436"/>
                </a:lnTo>
                <a:lnTo>
                  <a:pt x="17307" y="898249"/>
                </a:lnTo>
                <a:lnTo>
                  <a:pt x="15062" y="897300"/>
                </a:lnTo>
                <a:lnTo>
                  <a:pt x="14406" y="895168"/>
                </a:lnTo>
                <a:close/>
                <a:moveTo>
                  <a:pt x="13839" y="902496"/>
                </a:moveTo>
                <a:lnTo>
                  <a:pt x="15199" y="902326"/>
                </a:lnTo>
                <a:lnTo>
                  <a:pt x="15745" y="903393"/>
                </a:lnTo>
                <a:lnTo>
                  <a:pt x="14906" y="903652"/>
                </a:lnTo>
                <a:close/>
                <a:moveTo>
                  <a:pt x="13497" y="910282"/>
                </a:moveTo>
                <a:lnTo>
                  <a:pt x="14635" y="909057"/>
                </a:lnTo>
                <a:lnTo>
                  <a:pt x="16307" y="909572"/>
                </a:lnTo>
                <a:lnTo>
                  <a:pt x="15673" y="910553"/>
                </a:lnTo>
                <a:close/>
                <a:moveTo>
                  <a:pt x="13313" y="678149"/>
                </a:moveTo>
                <a:cubicBezTo>
                  <a:pt x="14397" y="638426"/>
                  <a:pt x="17465" y="599051"/>
                  <a:pt x="22434" y="560144"/>
                </a:cubicBezTo>
                <a:lnTo>
                  <a:pt x="27455" y="531963"/>
                </a:lnTo>
                <a:lnTo>
                  <a:pt x="35594" y="610138"/>
                </a:lnTo>
                <a:cubicBezTo>
                  <a:pt x="39422" y="665835"/>
                  <a:pt x="39359" y="722328"/>
                  <a:pt x="35175" y="779288"/>
                </a:cubicBezTo>
                <a:lnTo>
                  <a:pt x="24447" y="865302"/>
                </a:lnTo>
                <a:lnTo>
                  <a:pt x="16085" y="798254"/>
                </a:lnTo>
                <a:cubicBezTo>
                  <a:pt x="13124" y="757946"/>
                  <a:pt x="12227" y="717873"/>
                  <a:pt x="13313" y="678149"/>
                </a:cubicBezTo>
                <a:close/>
                <a:moveTo>
                  <a:pt x="13231" y="904167"/>
                </a:moveTo>
                <a:lnTo>
                  <a:pt x="14906" y="903652"/>
                </a:lnTo>
                <a:lnTo>
                  <a:pt x="15765" y="904583"/>
                </a:lnTo>
                <a:lnTo>
                  <a:pt x="14420" y="905272"/>
                </a:lnTo>
                <a:close/>
                <a:moveTo>
                  <a:pt x="13231" y="908625"/>
                </a:moveTo>
                <a:lnTo>
                  <a:pt x="14582" y="907603"/>
                </a:lnTo>
                <a:lnTo>
                  <a:pt x="15533" y="908089"/>
                </a:lnTo>
                <a:lnTo>
                  <a:pt x="14635" y="909057"/>
                </a:lnTo>
                <a:close/>
                <a:moveTo>
                  <a:pt x="13140" y="918903"/>
                </a:moveTo>
                <a:lnTo>
                  <a:pt x="14453" y="915796"/>
                </a:lnTo>
                <a:lnTo>
                  <a:pt x="16749" y="915088"/>
                </a:lnTo>
                <a:lnTo>
                  <a:pt x="16239" y="917317"/>
                </a:lnTo>
                <a:close/>
                <a:moveTo>
                  <a:pt x="12223" y="906395"/>
                </a:moveTo>
                <a:lnTo>
                  <a:pt x="14420" y="905272"/>
                </a:lnTo>
                <a:lnTo>
                  <a:pt x="15876" y="906624"/>
                </a:lnTo>
                <a:lnTo>
                  <a:pt x="14582" y="907603"/>
                </a:lnTo>
                <a:close/>
                <a:moveTo>
                  <a:pt x="11955" y="895988"/>
                </a:moveTo>
                <a:lnTo>
                  <a:pt x="15062" y="897300"/>
                </a:lnTo>
                <a:lnTo>
                  <a:pt x="15770" y="899598"/>
                </a:lnTo>
                <a:lnTo>
                  <a:pt x="13541" y="899088"/>
                </a:lnTo>
                <a:close/>
                <a:moveTo>
                  <a:pt x="11685" y="916719"/>
                </a:moveTo>
                <a:lnTo>
                  <a:pt x="13588" y="913777"/>
                </a:lnTo>
                <a:lnTo>
                  <a:pt x="15400" y="913551"/>
                </a:lnTo>
                <a:lnTo>
                  <a:pt x="14453" y="915796"/>
                </a:lnTo>
                <a:lnTo>
                  <a:pt x="12319" y="916452"/>
                </a:lnTo>
                <a:close/>
                <a:moveTo>
                  <a:pt x="10996" y="868768"/>
                </a:moveTo>
                <a:lnTo>
                  <a:pt x="17991" y="882430"/>
                </a:lnTo>
                <a:lnTo>
                  <a:pt x="18426" y="891047"/>
                </a:lnTo>
                <a:lnTo>
                  <a:pt x="15097" y="886646"/>
                </a:lnTo>
                <a:close/>
                <a:moveTo>
                  <a:pt x="10060" y="1154524"/>
                </a:moveTo>
                <a:cubicBezTo>
                  <a:pt x="8975" y="1114800"/>
                  <a:pt x="9872" y="1074727"/>
                  <a:pt x="12833" y="1034419"/>
                </a:cubicBezTo>
                <a:lnTo>
                  <a:pt x="23562" y="948399"/>
                </a:lnTo>
                <a:lnTo>
                  <a:pt x="31925" y="1015452"/>
                </a:lnTo>
                <a:cubicBezTo>
                  <a:pt x="37476" y="1091029"/>
                  <a:pt x="35773" y="1165783"/>
                  <a:pt x="27350" y="1238949"/>
                </a:cubicBezTo>
                <a:lnTo>
                  <a:pt x="20604" y="1280512"/>
                </a:lnTo>
                <a:lnTo>
                  <a:pt x="19182" y="1272529"/>
                </a:lnTo>
                <a:cubicBezTo>
                  <a:pt x="14213" y="1233622"/>
                  <a:pt x="11145" y="1194248"/>
                  <a:pt x="10060" y="1154524"/>
                </a:cubicBezTo>
                <a:close/>
                <a:moveTo>
                  <a:pt x="9968" y="901363"/>
                </a:moveTo>
                <a:lnTo>
                  <a:pt x="12931" y="901513"/>
                </a:lnTo>
                <a:lnTo>
                  <a:pt x="13839" y="902496"/>
                </a:lnTo>
                <a:lnTo>
                  <a:pt x="11717" y="902761"/>
                </a:lnTo>
                <a:lnTo>
                  <a:pt x="11324" y="902396"/>
                </a:lnTo>
                <a:close/>
                <a:moveTo>
                  <a:pt x="9930" y="898261"/>
                </a:moveTo>
                <a:lnTo>
                  <a:pt x="13541" y="899088"/>
                </a:lnTo>
                <a:lnTo>
                  <a:pt x="14832" y="901609"/>
                </a:lnTo>
                <a:lnTo>
                  <a:pt x="12931" y="901513"/>
                </a:lnTo>
                <a:close/>
                <a:moveTo>
                  <a:pt x="9786" y="945515"/>
                </a:moveTo>
                <a:lnTo>
                  <a:pt x="14077" y="926764"/>
                </a:lnTo>
                <a:lnTo>
                  <a:pt x="18514" y="920899"/>
                </a:lnTo>
                <a:lnTo>
                  <a:pt x="18090" y="929293"/>
                </a:lnTo>
                <a:close/>
                <a:moveTo>
                  <a:pt x="9647" y="914426"/>
                </a:moveTo>
                <a:lnTo>
                  <a:pt x="11663" y="912257"/>
                </a:lnTo>
                <a:lnTo>
                  <a:pt x="14670" y="912105"/>
                </a:lnTo>
                <a:lnTo>
                  <a:pt x="13588" y="913777"/>
                </a:lnTo>
                <a:lnTo>
                  <a:pt x="11094" y="914088"/>
                </a:lnTo>
                <a:close/>
                <a:moveTo>
                  <a:pt x="8200" y="912432"/>
                </a:moveTo>
                <a:lnTo>
                  <a:pt x="11388" y="910019"/>
                </a:lnTo>
                <a:lnTo>
                  <a:pt x="13497" y="910282"/>
                </a:lnTo>
                <a:lnTo>
                  <a:pt x="11663" y="912257"/>
                </a:lnTo>
                <a:close/>
                <a:moveTo>
                  <a:pt x="6415" y="903421"/>
                </a:moveTo>
                <a:lnTo>
                  <a:pt x="11717" y="902761"/>
                </a:lnTo>
                <a:lnTo>
                  <a:pt x="13231" y="904167"/>
                </a:lnTo>
                <a:lnTo>
                  <a:pt x="9884" y="905198"/>
                </a:lnTo>
                <a:close/>
                <a:moveTo>
                  <a:pt x="6369" y="909393"/>
                </a:moveTo>
                <a:lnTo>
                  <a:pt x="9882" y="907594"/>
                </a:lnTo>
                <a:lnTo>
                  <a:pt x="13231" y="908625"/>
                </a:lnTo>
                <a:lnTo>
                  <a:pt x="11388" y="910019"/>
                </a:lnTo>
                <a:close/>
                <a:moveTo>
                  <a:pt x="5990" y="906397"/>
                </a:moveTo>
                <a:lnTo>
                  <a:pt x="9884" y="905198"/>
                </a:lnTo>
                <a:lnTo>
                  <a:pt x="12223" y="906395"/>
                </a:lnTo>
                <a:lnTo>
                  <a:pt x="9882" y="907594"/>
                </a:lnTo>
                <a:close/>
                <a:moveTo>
                  <a:pt x="5365" y="873784"/>
                </a:moveTo>
                <a:lnTo>
                  <a:pt x="15097" y="886646"/>
                </a:lnTo>
                <a:lnTo>
                  <a:pt x="16440" y="892503"/>
                </a:lnTo>
                <a:lnTo>
                  <a:pt x="11235" y="887668"/>
                </a:lnTo>
                <a:close/>
                <a:moveTo>
                  <a:pt x="4446" y="939495"/>
                </a:moveTo>
                <a:lnTo>
                  <a:pt x="10238" y="925777"/>
                </a:lnTo>
                <a:lnTo>
                  <a:pt x="15401" y="920981"/>
                </a:lnTo>
                <a:lnTo>
                  <a:pt x="14077" y="926764"/>
                </a:lnTo>
                <a:close/>
                <a:moveTo>
                  <a:pt x="0" y="32276"/>
                </a:moveTo>
                <a:lnTo>
                  <a:pt x="0" y="0"/>
                </a:lnTo>
                <a:lnTo>
                  <a:pt x="75612" y="0"/>
                </a:lnTo>
                <a:lnTo>
                  <a:pt x="73536" y="3950"/>
                </a:lnTo>
                <a:cubicBezTo>
                  <a:pt x="57365" y="38630"/>
                  <a:pt x="42847" y="74079"/>
                  <a:pt x="30044" y="110172"/>
                </a:cubicBezTo>
                <a:lnTo>
                  <a:pt x="29748" y="111152"/>
                </a:lnTo>
                <a:lnTo>
                  <a:pt x="18420" y="76181"/>
                </a:lnTo>
                <a:close/>
                <a:moveTo>
                  <a:pt x="0" y="401297"/>
                </a:moveTo>
                <a:lnTo>
                  <a:pt x="0" y="209754"/>
                </a:lnTo>
                <a:lnTo>
                  <a:pt x="29748" y="111152"/>
                </a:lnTo>
                <a:lnTo>
                  <a:pt x="49541" y="172251"/>
                </a:lnTo>
                <a:lnTo>
                  <a:pt x="80287" y="318127"/>
                </a:lnTo>
                <a:lnTo>
                  <a:pt x="74408" y="333222"/>
                </a:lnTo>
                <a:cubicBezTo>
                  <a:pt x="62159" y="369800"/>
                  <a:pt x="51650" y="407077"/>
                  <a:pt x="42961" y="444937"/>
                </a:cubicBezTo>
                <a:lnTo>
                  <a:pt x="27455" y="531963"/>
                </a:lnTo>
                <a:lnTo>
                  <a:pt x="26961" y="527229"/>
                </a:lnTo>
                <a:cubicBezTo>
                  <a:pt x="23131" y="499818"/>
                  <a:pt x="18355" y="472648"/>
                  <a:pt x="12664" y="445757"/>
                </a:cubicBezTo>
                <a:close/>
                <a:moveTo>
                  <a:pt x="0" y="809371"/>
                </a:moveTo>
                <a:lnTo>
                  <a:pt x="0" y="707305"/>
                </a:lnTo>
                <a:lnTo>
                  <a:pt x="13048" y="784558"/>
                </a:lnTo>
                <a:lnTo>
                  <a:pt x="17108" y="864949"/>
                </a:lnTo>
                <a:close/>
                <a:moveTo>
                  <a:pt x="0" y="847287"/>
                </a:moveTo>
                <a:lnTo>
                  <a:pt x="0" y="820823"/>
                </a:lnTo>
                <a:lnTo>
                  <a:pt x="10996" y="868768"/>
                </a:lnTo>
                <a:close/>
                <a:moveTo>
                  <a:pt x="0" y="866692"/>
                </a:moveTo>
                <a:lnTo>
                  <a:pt x="0" y="861093"/>
                </a:lnTo>
                <a:lnTo>
                  <a:pt x="5365" y="873784"/>
                </a:lnTo>
                <a:close/>
                <a:moveTo>
                  <a:pt x="0" y="877863"/>
                </a:moveTo>
                <a:lnTo>
                  <a:pt x="0" y="877231"/>
                </a:lnTo>
                <a:lnTo>
                  <a:pt x="11235" y="887668"/>
                </a:lnTo>
                <a:lnTo>
                  <a:pt x="14137" y="894533"/>
                </a:lnTo>
                <a:lnTo>
                  <a:pt x="9230" y="891359"/>
                </a:lnTo>
                <a:close/>
                <a:moveTo>
                  <a:pt x="0" y="887505"/>
                </a:moveTo>
                <a:lnTo>
                  <a:pt x="0" y="885390"/>
                </a:lnTo>
                <a:lnTo>
                  <a:pt x="9230" y="891359"/>
                </a:lnTo>
                <a:lnTo>
                  <a:pt x="10641" y="893423"/>
                </a:lnTo>
                <a:lnTo>
                  <a:pt x="11955" y="895988"/>
                </a:lnTo>
                <a:lnTo>
                  <a:pt x="5198" y="893135"/>
                </a:lnTo>
                <a:close/>
                <a:moveTo>
                  <a:pt x="0" y="893772"/>
                </a:moveTo>
                <a:lnTo>
                  <a:pt x="0" y="890940"/>
                </a:lnTo>
                <a:lnTo>
                  <a:pt x="5198" y="893135"/>
                </a:lnTo>
                <a:lnTo>
                  <a:pt x="9930" y="898261"/>
                </a:lnTo>
                <a:lnTo>
                  <a:pt x="4163" y="896942"/>
                </a:lnTo>
                <a:close/>
                <a:moveTo>
                  <a:pt x="0" y="900138"/>
                </a:moveTo>
                <a:lnTo>
                  <a:pt x="0" y="895989"/>
                </a:lnTo>
                <a:lnTo>
                  <a:pt x="4163" y="896942"/>
                </a:lnTo>
                <a:lnTo>
                  <a:pt x="9968" y="901363"/>
                </a:lnTo>
                <a:lnTo>
                  <a:pt x="1564" y="900939"/>
                </a:lnTo>
                <a:close/>
                <a:moveTo>
                  <a:pt x="0" y="904222"/>
                </a:moveTo>
                <a:lnTo>
                  <a:pt x="0" y="900860"/>
                </a:lnTo>
                <a:lnTo>
                  <a:pt x="1564" y="900939"/>
                </a:lnTo>
                <a:lnTo>
                  <a:pt x="6415" y="903421"/>
                </a:lnTo>
                <a:close/>
                <a:moveTo>
                  <a:pt x="0" y="908241"/>
                </a:moveTo>
                <a:lnTo>
                  <a:pt x="0" y="904552"/>
                </a:lnTo>
                <a:lnTo>
                  <a:pt x="5990" y="906397"/>
                </a:lnTo>
                <a:close/>
                <a:moveTo>
                  <a:pt x="0" y="912653"/>
                </a:moveTo>
                <a:lnTo>
                  <a:pt x="0" y="908599"/>
                </a:lnTo>
                <a:lnTo>
                  <a:pt x="6369" y="909393"/>
                </a:lnTo>
                <a:close/>
                <a:moveTo>
                  <a:pt x="0" y="916679"/>
                </a:moveTo>
                <a:lnTo>
                  <a:pt x="0" y="912846"/>
                </a:lnTo>
                <a:lnTo>
                  <a:pt x="8200" y="912432"/>
                </a:lnTo>
                <a:lnTo>
                  <a:pt x="3740" y="915806"/>
                </a:lnTo>
                <a:close/>
                <a:moveTo>
                  <a:pt x="0" y="921653"/>
                </a:moveTo>
                <a:lnTo>
                  <a:pt x="0" y="918635"/>
                </a:lnTo>
                <a:lnTo>
                  <a:pt x="3740" y="915806"/>
                </a:lnTo>
                <a:lnTo>
                  <a:pt x="9647" y="914426"/>
                </a:lnTo>
                <a:lnTo>
                  <a:pt x="4826" y="919615"/>
                </a:lnTo>
                <a:close/>
                <a:moveTo>
                  <a:pt x="0" y="927055"/>
                </a:moveTo>
                <a:lnTo>
                  <a:pt x="0" y="924811"/>
                </a:lnTo>
                <a:lnTo>
                  <a:pt x="4826" y="919615"/>
                </a:lnTo>
                <a:lnTo>
                  <a:pt x="11685" y="916719"/>
                </a:lnTo>
                <a:lnTo>
                  <a:pt x="8596" y="921497"/>
                </a:lnTo>
                <a:close/>
                <a:moveTo>
                  <a:pt x="0" y="935288"/>
                </a:moveTo>
                <a:lnTo>
                  <a:pt x="0" y="934789"/>
                </a:lnTo>
                <a:lnTo>
                  <a:pt x="8596" y="921497"/>
                </a:lnTo>
                <a:lnTo>
                  <a:pt x="10575" y="920216"/>
                </a:lnTo>
                <a:lnTo>
                  <a:pt x="13140" y="918903"/>
                </a:lnTo>
                <a:lnTo>
                  <a:pt x="10238" y="925777"/>
                </a:lnTo>
                <a:close/>
                <a:moveTo>
                  <a:pt x="0" y="950025"/>
                </a:moveTo>
                <a:lnTo>
                  <a:pt x="0" y="945372"/>
                </a:lnTo>
                <a:lnTo>
                  <a:pt x="4446" y="939495"/>
                </a:lnTo>
                <a:close/>
                <a:moveTo>
                  <a:pt x="0" y="988275"/>
                </a:moveTo>
                <a:lnTo>
                  <a:pt x="0" y="964631"/>
                </a:lnTo>
                <a:lnTo>
                  <a:pt x="9786" y="945515"/>
                </a:lnTo>
                <a:close/>
                <a:moveTo>
                  <a:pt x="0" y="1120376"/>
                </a:moveTo>
                <a:lnTo>
                  <a:pt x="0" y="1001365"/>
                </a:lnTo>
                <a:lnTo>
                  <a:pt x="17287" y="945204"/>
                </a:lnTo>
                <a:lnTo>
                  <a:pt x="13048" y="1029148"/>
                </a:lnTo>
                <a:close/>
                <a:moveTo>
                  <a:pt x="0" y="1642752"/>
                </a:moveTo>
                <a:lnTo>
                  <a:pt x="0" y="1386471"/>
                </a:lnTo>
                <a:lnTo>
                  <a:pt x="9744" y="1347414"/>
                </a:lnTo>
                <a:lnTo>
                  <a:pt x="20604" y="1280512"/>
                </a:lnTo>
                <a:lnTo>
                  <a:pt x="39709" y="1387737"/>
                </a:lnTo>
                <a:lnTo>
                  <a:pt x="70495" y="1497104"/>
                </a:lnTo>
                <a:lnTo>
                  <a:pt x="67373" y="1518606"/>
                </a:lnTo>
                <a:cubicBezTo>
                  <a:pt x="58128" y="1569095"/>
                  <a:pt x="45663" y="1618821"/>
                  <a:pt x="30116" y="1667481"/>
                </a:cubicBezTo>
                <a:lnTo>
                  <a:pt x="17325" y="1700178"/>
                </a:lnTo>
                <a:close/>
                <a:moveTo>
                  <a:pt x="0" y="2052307"/>
                </a:moveTo>
                <a:lnTo>
                  <a:pt x="0" y="1744465"/>
                </a:lnTo>
                <a:lnTo>
                  <a:pt x="17325" y="1700178"/>
                </a:lnTo>
                <a:lnTo>
                  <a:pt x="23679" y="1721237"/>
                </a:lnTo>
                <a:cubicBezTo>
                  <a:pt x="36482" y="1757330"/>
                  <a:pt x="51000" y="1792780"/>
                  <a:pt x="67170" y="1827459"/>
                </a:cubicBezTo>
                <a:lnTo>
                  <a:pt x="101065" y="1891926"/>
                </a:lnTo>
                <a:lnTo>
                  <a:pt x="95102" y="1910560"/>
                </a:lnTo>
                <a:cubicBezTo>
                  <a:pt x="83382" y="1941943"/>
                  <a:pt x="70342" y="1972862"/>
                  <a:pt x="56005" y="2003222"/>
                </a:cubicBezTo>
                <a:lnTo>
                  <a:pt x="15448" y="2080500"/>
                </a:lnTo>
                <a:close/>
                <a:moveTo>
                  <a:pt x="0" y="2433432"/>
                </a:moveTo>
                <a:lnTo>
                  <a:pt x="0" y="2106195"/>
                </a:lnTo>
                <a:lnTo>
                  <a:pt x="9132" y="2092536"/>
                </a:lnTo>
                <a:lnTo>
                  <a:pt x="15448" y="2080500"/>
                </a:lnTo>
                <a:lnTo>
                  <a:pt x="44426" y="2133383"/>
                </a:lnTo>
                <a:cubicBezTo>
                  <a:pt x="64574" y="2166278"/>
                  <a:pt x="86374" y="2198289"/>
                  <a:pt x="109790" y="2229281"/>
                </a:cubicBezTo>
                <a:lnTo>
                  <a:pt x="138878" y="2264073"/>
                </a:lnTo>
                <a:lnTo>
                  <a:pt x="82395" y="2357540"/>
                </a:lnTo>
                <a:lnTo>
                  <a:pt x="11388" y="2446383"/>
                </a:lnTo>
                <a:close/>
                <a:moveTo>
                  <a:pt x="0" y="2528139"/>
                </a:moveTo>
                <a:lnTo>
                  <a:pt x="0" y="2460631"/>
                </a:lnTo>
                <a:lnTo>
                  <a:pt x="11388" y="2446383"/>
                </a:lnTo>
                <a:lnTo>
                  <a:pt x="77260" y="2521305"/>
                </a:lnTo>
                <a:lnTo>
                  <a:pt x="84617" y="252813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BA918012-4698-4729-A053-E7E33A4ACD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176" t="14951" r="44843" b="22630"/>
          <a:stretch/>
        </p:blipFill>
        <p:spPr>
          <a:xfrm>
            <a:off x="1854540" y="1590285"/>
            <a:ext cx="1967358" cy="1967358"/>
          </a:xfrm>
          <a:custGeom>
            <a:avLst/>
            <a:gdLst>
              <a:gd name="connsiteX0" fmla="*/ 983679 w 1967358"/>
              <a:gd name="connsiteY0" fmla="*/ 0 h 1967358"/>
              <a:gd name="connsiteX1" fmla="*/ 1967358 w 1967358"/>
              <a:gd name="connsiteY1" fmla="*/ 983679 h 1967358"/>
              <a:gd name="connsiteX2" fmla="*/ 983679 w 1967358"/>
              <a:gd name="connsiteY2" fmla="*/ 1967358 h 1967358"/>
              <a:gd name="connsiteX3" fmla="*/ 0 w 1967358"/>
              <a:gd name="connsiteY3" fmla="*/ 983679 h 1967358"/>
              <a:gd name="connsiteX4" fmla="*/ 983679 w 1967358"/>
              <a:gd name="connsiteY4" fmla="*/ 0 h 196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358" h="1967358">
                <a:moveTo>
                  <a:pt x="983679" y="0"/>
                </a:moveTo>
                <a:cubicBezTo>
                  <a:pt x="1526950" y="0"/>
                  <a:pt x="1967358" y="440408"/>
                  <a:pt x="1967358" y="983679"/>
                </a:cubicBezTo>
                <a:cubicBezTo>
                  <a:pt x="1967358" y="1526950"/>
                  <a:pt x="1526950" y="1967358"/>
                  <a:pt x="983679" y="1967358"/>
                </a:cubicBezTo>
                <a:cubicBezTo>
                  <a:pt x="440408" y="1967358"/>
                  <a:pt x="0" y="1526950"/>
                  <a:pt x="0" y="983679"/>
                </a:cubicBezTo>
                <a:cubicBezTo>
                  <a:pt x="0" y="440408"/>
                  <a:pt x="440408" y="0"/>
                  <a:pt x="983679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13127B83-FA50-439E-B23B-43FC08A482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897" t="30704" r="64799" b="32841"/>
          <a:stretch/>
        </p:blipFill>
        <p:spPr>
          <a:xfrm>
            <a:off x="5206832" y="1590285"/>
            <a:ext cx="1967358" cy="1967358"/>
          </a:xfrm>
          <a:custGeom>
            <a:avLst/>
            <a:gdLst>
              <a:gd name="connsiteX0" fmla="*/ 983679 w 1967358"/>
              <a:gd name="connsiteY0" fmla="*/ 0 h 1967358"/>
              <a:gd name="connsiteX1" fmla="*/ 1967358 w 1967358"/>
              <a:gd name="connsiteY1" fmla="*/ 983679 h 1967358"/>
              <a:gd name="connsiteX2" fmla="*/ 983679 w 1967358"/>
              <a:gd name="connsiteY2" fmla="*/ 1967358 h 1967358"/>
              <a:gd name="connsiteX3" fmla="*/ 0 w 1967358"/>
              <a:gd name="connsiteY3" fmla="*/ 983679 h 1967358"/>
              <a:gd name="connsiteX4" fmla="*/ 983679 w 1967358"/>
              <a:gd name="connsiteY4" fmla="*/ 0 h 196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358" h="1967358">
                <a:moveTo>
                  <a:pt x="983679" y="0"/>
                </a:moveTo>
                <a:cubicBezTo>
                  <a:pt x="1526950" y="0"/>
                  <a:pt x="1967358" y="440408"/>
                  <a:pt x="1967358" y="983679"/>
                </a:cubicBezTo>
                <a:cubicBezTo>
                  <a:pt x="1967358" y="1526950"/>
                  <a:pt x="1526950" y="1967358"/>
                  <a:pt x="983679" y="1967358"/>
                </a:cubicBezTo>
                <a:cubicBezTo>
                  <a:pt x="440408" y="1967358"/>
                  <a:pt x="0" y="1526950"/>
                  <a:pt x="0" y="983679"/>
                </a:cubicBezTo>
                <a:cubicBezTo>
                  <a:pt x="0" y="440408"/>
                  <a:pt x="440408" y="0"/>
                  <a:pt x="983679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AC545528-9530-4A16-AF43-48A36F6AC9F7}"/>
              </a:ext>
            </a:extLst>
          </p:cNvPr>
          <p:cNvSpPr txBox="1"/>
          <p:nvPr/>
        </p:nvSpPr>
        <p:spPr>
          <a:xfrm>
            <a:off x="5336339" y="4802608"/>
            <a:ext cx="20261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E9E05290-FAA0-447A-90DA-4845332BF94E}"/>
              </a:ext>
            </a:extLst>
          </p:cNvPr>
          <p:cNvSpPr txBox="1"/>
          <p:nvPr/>
        </p:nvSpPr>
        <p:spPr>
          <a:xfrm>
            <a:off x="5169677" y="4237380"/>
            <a:ext cx="2359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818588"/>
                </a:solidFill>
              </a:rPr>
              <a:t>Add The Tittle</a:t>
            </a:r>
            <a:endParaRPr lang="zh-CN" altLang="en-US" sz="2000" dirty="0">
              <a:solidFill>
                <a:srgbClr val="818588"/>
              </a:solidFill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E991758C-74B6-48AA-96C8-C75C65087EBC}"/>
              </a:ext>
            </a:extLst>
          </p:cNvPr>
          <p:cNvSpPr/>
          <p:nvPr/>
        </p:nvSpPr>
        <p:spPr>
          <a:xfrm rot="5400000">
            <a:off x="5199428" y="3536560"/>
            <a:ext cx="1912172" cy="2528139"/>
          </a:xfrm>
          <a:custGeom>
            <a:avLst/>
            <a:gdLst>
              <a:gd name="connsiteX0" fmla="*/ 1396099 w 1519334"/>
              <a:gd name="connsiteY0" fmla="*/ 2300535 h 2528139"/>
              <a:gd name="connsiteX1" fmla="*/ 1398756 w 1519334"/>
              <a:gd name="connsiteY1" fmla="*/ 2283222 h 2528139"/>
              <a:gd name="connsiteX2" fmla="*/ 1485385 w 1519334"/>
              <a:gd name="connsiteY2" fmla="*/ 2283222 h 2528139"/>
              <a:gd name="connsiteX3" fmla="*/ 1473046 w 1519334"/>
              <a:gd name="connsiteY3" fmla="*/ 2286825 h 2528139"/>
              <a:gd name="connsiteX4" fmla="*/ 1331904 w 1519334"/>
              <a:gd name="connsiteY4" fmla="*/ 2528139 h 2528139"/>
              <a:gd name="connsiteX5" fmla="*/ 1342321 w 1519334"/>
              <a:gd name="connsiteY5" fmla="*/ 2502268 h 2528139"/>
              <a:gd name="connsiteX6" fmla="*/ 1440407 w 1519334"/>
              <a:gd name="connsiteY6" fmla="*/ 2482705 h 2528139"/>
              <a:gd name="connsiteX7" fmla="*/ 1519334 w 1519334"/>
              <a:gd name="connsiteY7" fmla="*/ 2458668 h 2528139"/>
              <a:gd name="connsiteX8" fmla="*/ 1519334 w 1519334"/>
              <a:gd name="connsiteY8" fmla="*/ 2512010 h 2528139"/>
              <a:gd name="connsiteX9" fmla="*/ 1512730 w 1519334"/>
              <a:gd name="connsiteY9" fmla="*/ 2528139 h 2528139"/>
              <a:gd name="connsiteX10" fmla="*/ 1147576 w 1519334"/>
              <a:gd name="connsiteY10" fmla="*/ 2516960 h 2528139"/>
              <a:gd name="connsiteX11" fmla="*/ 1156084 w 1519334"/>
              <a:gd name="connsiteY11" fmla="*/ 2494835 h 2528139"/>
              <a:gd name="connsiteX12" fmla="*/ 1201428 w 1519334"/>
              <a:gd name="connsiteY12" fmla="*/ 2319468 h 2528139"/>
              <a:gd name="connsiteX13" fmla="*/ 1201944 w 1519334"/>
              <a:gd name="connsiteY13" fmla="*/ 2315599 h 2528139"/>
              <a:gd name="connsiteX14" fmla="*/ 1239833 w 1519334"/>
              <a:gd name="connsiteY14" fmla="*/ 2316473 h 2528139"/>
              <a:gd name="connsiteX15" fmla="*/ 1357838 w 1519334"/>
              <a:gd name="connsiteY15" fmla="*/ 2307352 h 2528139"/>
              <a:gd name="connsiteX16" fmla="*/ 1396099 w 1519334"/>
              <a:gd name="connsiteY16" fmla="*/ 2300535 h 2528139"/>
              <a:gd name="connsiteX17" fmla="*/ 1392441 w 1519334"/>
              <a:gd name="connsiteY17" fmla="*/ 2324382 h 2528139"/>
              <a:gd name="connsiteX18" fmla="*/ 1344701 w 1519334"/>
              <a:gd name="connsiteY18" fmla="*/ 2496358 h 2528139"/>
              <a:gd name="connsiteX19" fmla="*/ 1342321 w 1519334"/>
              <a:gd name="connsiteY19" fmla="*/ 2502268 h 2528139"/>
              <a:gd name="connsiteX20" fmla="*/ 1327244 w 1519334"/>
              <a:gd name="connsiteY20" fmla="*/ 2505275 h 2528139"/>
              <a:gd name="connsiteX21" fmla="*/ 1211766 w 1519334"/>
              <a:gd name="connsiteY21" fmla="*/ 2516844 h 2528139"/>
              <a:gd name="connsiteX22" fmla="*/ 988208 w 1519334"/>
              <a:gd name="connsiteY22" fmla="*/ 2296255 h 2528139"/>
              <a:gd name="connsiteX23" fmla="*/ 989953 w 1519334"/>
              <a:gd name="connsiteY23" fmla="*/ 2283222 h 2528139"/>
              <a:gd name="connsiteX24" fmla="*/ 1206263 w 1519334"/>
              <a:gd name="connsiteY24" fmla="*/ 2283222 h 2528139"/>
              <a:gd name="connsiteX25" fmla="*/ 1201944 w 1519334"/>
              <a:gd name="connsiteY25" fmla="*/ 2315599 h 2528139"/>
              <a:gd name="connsiteX26" fmla="*/ 1119728 w 1519334"/>
              <a:gd name="connsiteY26" fmla="*/ 2313700 h 2528139"/>
              <a:gd name="connsiteX27" fmla="*/ 998219 w 1519334"/>
              <a:gd name="connsiteY27" fmla="*/ 2298546 h 2528139"/>
              <a:gd name="connsiteX28" fmla="*/ 922162 w 1519334"/>
              <a:gd name="connsiteY28" fmla="*/ 2528139 h 2528139"/>
              <a:gd name="connsiteX29" fmla="*/ 934034 w 1519334"/>
              <a:gd name="connsiteY29" fmla="*/ 2496953 h 2528139"/>
              <a:gd name="connsiteX30" fmla="*/ 976948 w 1519334"/>
              <a:gd name="connsiteY30" fmla="*/ 2505546 h 2528139"/>
              <a:gd name="connsiteX31" fmla="*/ 1094744 w 1519334"/>
              <a:gd name="connsiteY31" fmla="*/ 2517055 h 2528139"/>
              <a:gd name="connsiteX32" fmla="*/ 1147576 w 1519334"/>
              <a:gd name="connsiteY32" fmla="*/ 2516960 h 2528139"/>
              <a:gd name="connsiteX33" fmla="*/ 1143278 w 1519334"/>
              <a:gd name="connsiteY33" fmla="*/ 2528139 h 2528139"/>
              <a:gd name="connsiteX34" fmla="*/ 733179 w 1519334"/>
              <a:gd name="connsiteY34" fmla="*/ 2442161 h 2528139"/>
              <a:gd name="connsiteX35" fmla="*/ 763337 w 1519334"/>
              <a:gd name="connsiteY35" fmla="*/ 2347251 h 2528139"/>
              <a:gd name="connsiteX36" fmla="*/ 777975 w 1519334"/>
              <a:gd name="connsiteY36" fmla="*/ 2283222 h 2528139"/>
              <a:gd name="connsiteX37" fmla="*/ 931264 w 1519334"/>
              <a:gd name="connsiteY37" fmla="*/ 2283222 h 2528139"/>
              <a:gd name="connsiteX38" fmla="*/ 988208 w 1519334"/>
              <a:gd name="connsiteY38" fmla="*/ 2296255 h 2528139"/>
              <a:gd name="connsiteX39" fmla="*/ 988179 w 1519334"/>
              <a:gd name="connsiteY39" fmla="*/ 2296472 h 2528139"/>
              <a:gd name="connsiteX40" fmla="*/ 942975 w 1519334"/>
              <a:gd name="connsiteY40" fmla="*/ 2473467 h 2528139"/>
              <a:gd name="connsiteX41" fmla="*/ 934034 w 1519334"/>
              <a:gd name="connsiteY41" fmla="*/ 2496953 h 2528139"/>
              <a:gd name="connsiteX42" fmla="*/ 859149 w 1519334"/>
              <a:gd name="connsiteY42" fmla="*/ 2481959 h 2528139"/>
              <a:gd name="connsiteX43" fmla="*/ 742118 w 1519334"/>
              <a:gd name="connsiteY43" fmla="*/ 2445935 h 2528139"/>
              <a:gd name="connsiteX44" fmla="*/ 467373 w 1519334"/>
              <a:gd name="connsiteY44" fmla="*/ 2528139 h 2528139"/>
              <a:gd name="connsiteX45" fmla="*/ 529825 w 1519334"/>
              <a:gd name="connsiteY45" fmla="*/ 2401288 h 2528139"/>
              <a:gd name="connsiteX46" fmla="*/ 546165 w 1519334"/>
              <a:gd name="connsiteY46" fmla="*/ 2352826 h 2528139"/>
              <a:gd name="connsiteX47" fmla="*/ 629310 w 1519334"/>
              <a:gd name="connsiteY47" fmla="*/ 2398304 h 2528139"/>
              <a:gd name="connsiteX48" fmla="*/ 733179 w 1519334"/>
              <a:gd name="connsiteY48" fmla="*/ 2442161 h 2528139"/>
              <a:gd name="connsiteX49" fmla="*/ 732865 w 1519334"/>
              <a:gd name="connsiteY49" fmla="*/ 2443152 h 2528139"/>
              <a:gd name="connsiteX50" fmla="*/ 695718 w 1519334"/>
              <a:gd name="connsiteY50" fmla="*/ 2528139 h 2528139"/>
              <a:gd name="connsiteX51" fmla="*/ 440097 w 1519334"/>
              <a:gd name="connsiteY51" fmla="*/ 2283222 h 2528139"/>
              <a:gd name="connsiteX52" fmla="*/ 569635 w 1519334"/>
              <a:gd name="connsiteY52" fmla="*/ 2283222 h 2528139"/>
              <a:gd name="connsiteX53" fmla="*/ 546165 w 1519334"/>
              <a:gd name="connsiteY53" fmla="*/ 2352826 h 2528139"/>
              <a:gd name="connsiteX54" fmla="*/ 523909 w 1519334"/>
              <a:gd name="connsiteY54" fmla="*/ 2340653 h 2528139"/>
              <a:gd name="connsiteX55" fmla="*/ 217661 w 1519334"/>
              <a:gd name="connsiteY55" fmla="*/ 575372 h 2528139"/>
              <a:gd name="connsiteX56" fmla="*/ 244765 w 1519334"/>
              <a:gd name="connsiteY56" fmla="*/ 509862 h 2528139"/>
              <a:gd name="connsiteX57" fmla="*/ 244765 w 1519334"/>
              <a:gd name="connsiteY57" fmla="*/ 543189 h 2528139"/>
              <a:gd name="connsiteX58" fmla="*/ 216501 w 1519334"/>
              <a:gd name="connsiteY58" fmla="*/ 1247103 h 2528139"/>
              <a:gd name="connsiteX59" fmla="*/ 244765 w 1519334"/>
              <a:gd name="connsiteY59" fmla="*/ 1280665 h 2528139"/>
              <a:gd name="connsiteX60" fmla="*/ 244765 w 1519334"/>
              <a:gd name="connsiteY60" fmla="*/ 1328042 h 2528139"/>
              <a:gd name="connsiteX61" fmla="*/ 237207 w 1519334"/>
              <a:gd name="connsiteY61" fmla="*/ 1301670 h 2528139"/>
              <a:gd name="connsiteX62" fmla="*/ 202219 w 1519334"/>
              <a:gd name="connsiteY62" fmla="*/ 2528139 h 2528139"/>
              <a:gd name="connsiteX63" fmla="*/ 253349 w 1519334"/>
              <a:gd name="connsiteY63" fmla="*/ 2458309 h 2528139"/>
              <a:gd name="connsiteX64" fmla="*/ 279657 w 1519334"/>
              <a:gd name="connsiteY64" fmla="*/ 2410124 h 2528139"/>
              <a:gd name="connsiteX65" fmla="*/ 363172 w 1519334"/>
              <a:gd name="connsiteY65" fmla="*/ 2476978 h 2528139"/>
              <a:gd name="connsiteX66" fmla="*/ 442283 w 1519334"/>
              <a:gd name="connsiteY66" fmla="*/ 2528139 h 2528139"/>
              <a:gd name="connsiteX67" fmla="*/ 153948 w 1519334"/>
              <a:gd name="connsiteY67" fmla="*/ 552582 h 2528139"/>
              <a:gd name="connsiteX68" fmla="*/ 170928 w 1519334"/>
              <a:gd name="connsiteY68" fmla="*/ 456163 h 2528139"/>
              <a:gd name="connsiteX69" fmla="*/ 179783 w 1519334"/>
              <a:gd name="connsiteY69" fmla="*/ 341173 h 2528139"/>
              <a:gd name="connsiteX70" fmla="*/ 179268 w 1519334"/>
              <a:gd name="connsiteY70" fmla="*/ 326645 h 2528139"/>
              <a:gd name="connsiteX71" fmla="*/ 233061 w 1519334"/>
              <a:gd name="connsiteY71" fmla="*/ 238098 h 2528139"/>
              <a:gd name="connsiteX72" fmla="*/ 244765 w 1519334"/>
              <a:gd name="connsiteY72" fmla="*/ 222447 h 2528139"/>
              <a:gd name="connsiteX73" fmla="*/ 244765 w 1519334"/>
              <a:gd name="connsiteY73" fmla="*/ 410430 h 2528139"/>
              <a:gd name="connsiteX74" fmla="*/ 201403 w 1519334"/>
              <a:gd name="connsiteY74" fmla="*/ 470727 h 2528139"/>
              <a:gd name="connsiteX75" fmla="*/ 148215 w 1519334"/>
              <a:gd name="connsiteY75" fmla="*/ 1264595 h 2528139"/>
              <a:gd name="connsiteX76" fmla="*/ 204654 w 1519334"/>
              <a:gd name="connsiteY76" fmla="*/ 1361946 h 2528139"/>
              <a:gd name="connsiteX77" fmla="*/ 244765 w 1519334"/>
              <a:gd name="connsiteY77" fmla="*/ 1417723 h 2528139"/>
              <a:gd name="connsiteX78" fmla="*/ 244765 w 1519334"/>
              <a:gd name="connsiteY78" fmla="*/ 1591257 h 2528139"/>
              <a:gd name="connsiteX79" fmla="*/ 233061 w 1519334"/>
              <a:gd name="connsiteY79" fmla="*/ 1575606 h 2528139"/>
              <a:gd name="connsiteX80" fmla="*/ 173148 w 1519334"/>
              <a:gd name="connsiteY80" fmla="*/ 1476986 h 2528139"/>
              <a:gd name="connsiteX81" fmla="*/ 170234 w 1519334"/>
              <a:gd name="connsiteY81" fmla="*/ 1470938 h 2528139"/>
              <a:gd name="connsiteX82" fmla="*/ 168385 w 1519334"/>
              <a:gd name="connsiteY82" fmla="*/ 1410076 h 2528139"/>
              <a:gd name="connsiteX83" fmla="*/ 159135 w 1519334"/>
              <a:gd name="connsiteY83" fmla="*/ 1321949 h 2528139"/>
              <a:gd name="connsiteX84" fmla="*/ 139811 w 1519334"/>
              <a:gd name="connsiteY84" fmla="*/ 0 h 2528139"/>
              <a:gd name="connsiteX85" fmla="*/ 244765 w 1519334"/>
              <a:gd name="connsiteY85" fmla="*/ 0 h 2528139"/>
              <a:gd name="connsiteX86" fmla="*/ 244765 w 1519334"/>
              <a:gd name="connsiteY86" fmla="*/ 6125 h 2528139"/>
              <a:gd name="connsiteX87" fmla="*/ 229382 w 1519334"/>
              <a:gd name="connsiteY87" fmla="*/ 26005 h 2528139"/>
              <a:gd name="connsiteX88" fmla="*/ 168106 w 1519334"/>
              <a:gd name="connsiteY88" fmla="*/ 123060 h 2528139"/>
              <a:gd name="connsiteX89" fmla="*/ 165713 w 1519334"/>
              <a:gd name="connsiteY89" fmla="*/ 127799 h 2528139"/>
              <a:gd name="connsiteX90" fmla="*/ 160048 w 1519334"/>
              <a:gd name="connsiteY90" fmla="*/ 88045 h 2528139"/>
              <a:gd name="connsiteX91" fmla="*/ 138878 w 1519334"/>
              <a:gd name="connsiteY91" fmla="*/ 2264073 h 2528139"/>
              <a:gd name="connsiteX92" fmla="*/ 161974 w 1519334"/>
              <a:gd name="connsiteY92" fmla="*/ 2225854 h 2528139"/>
              <a:gd name="connsiteX93" fmla="*/ 223293 w 1519334"/>
              <a:gd name="connsiteY93" fmla="*/ 2086598 h 2528139"/>
              <a:gd name="connsiteX94" fmla="*/ 225984 w 1519334"/>
              <a:gd name="connsiteY94" fmla="*/ 2078163 h 2528139"/>
              <a:gd name="connsiteX95" fmla="*/ 244765 w 1519334"/>
              <a:gd name="connsiteY95" fmla="*/ 2101588 h 2528139"/>
              <a:gd name="connsiteX96" fmla="*/ 244765 w 1519334"/>
              <a:gd name="connsiteY96" fmla="*/ 2283222 h 2528139"/>
              <a:gd name="connsiteX97" fmla="*/ 342928 w 1519334"/>
              <a:gd name="connsiteY97" fmla="*/ 2283222 h 2528139"/>
              <a:gd name="connsiteX98" fmla="*/ 328317 w 1519334"/>
              <a:gd name="connsiteY98" fmla="*/ 2321002 h 2528139"/>
              <a:gd name="connsiteX99" fmla="*/ 279657 w 1519334"/>
              <a:gd name="connsiteY99" fmla="*/ 2410124 h 2528139"/>
              <a:gd name="connsiteX100" fmla="*/ 269383 w 1519334"/>
              <a:gd name="connsiteY100" fmla="*/ 2401900 h 2528139"/>
              <a:gd name="connsiteX101" fmla="*/ 184849 w 1519334"/>
              <a:gd name="connsiteY101" fmla="*/ 2319060 h 2528139"/>
              <a:gd name="connsiteX102" fmla="*/ 101065 w 1519334"/>
              <a:gd name="connsiteY102" fmla="*/ 1891926 h 2528139"/>
              <a:gd name="connsiteX103" fmla="*/ 130074 w 1519334"/>
              <a:gd name="connsiteY103" fmla="*/ 1801266 h 2528139"/>
              <a:gd name="connsiteX104" fmla="*/ 153154 w 1519334"/>
              <a:gd name="connsiteY104" fmla="*/ 1686445 h 2528139"/>
              <a:gd name="connsiteX105" fmla="*/ 164852 w 1519334"/>
              <a:gd name="connsiteY105" fmla="*/ 1709614 h 2528139"/>
              <a:gd name="connsiteX106" fmla="*/ 226129 w 1519334"/>
              <a:gd name="connsiteY106" fmla="*/ 1806670 h 2528139"/>
              <a:gd name="connsiteX107" fmla="*/ 244765 w 1519334"/>
              <a:gd name="connsiteY107" fmla="*/ 1830752 h 2528139"/>
              <a:gd name="connsiteX108" fmla="*/ 244765 w 1519334"/>
              <a:gd name="connsiteY108" fmla="*/ 2019283 h 2528139"/>
              <a:gd name="connsiteX109" fmla="*/ 225984 w 1519334"/>
              <a:gd name="connsiteY109" fmla="*/ 2078163 h 2528139"/>
              <a:gd name="connsiteX110" fmla="*/ 183562 w 1519334"/>
              <a:gd name="connsiteY110" fmla="*/ 2025250 h 2528139"/>
              <a:gd name="connsiteX111" fmla="*/ 120585 w 1519334"/>
              <a:gd name="connsiteY111" fmla="*/ 1929053 h 2528139"/>
              <a:gd name="connsiteX112" fmla="*/ 80287 w 1519334"/>
              <a:gd name="connsiteY112" fmla="*/ 318127 h 2528139"/>
              <a:gd name="connsiteX113" fmla="*/ 116285 w 1519334"/>
              <a:gd name="connsiteY113" fmla="*/ 225697 h 2528139"/>
              <a:gd name="connsiteX114" fmla="*/ 165713 w 1519334"/>
              <a:gd name="connsiteY114" fmla="*/ 127799 h 2528139"/>
              <a:gd name="connsiteX115" fmla="*/ 174366 w 1519334"/>
              <a:gd name="connsiteY115" fmla="*/ 188527 h 2528139"/>
              <a:gd name="connsiteX116" fmla="*/ 179268 w 1519334"/>
              <a:gd name="connsiteY116" fmla="*/ 326645 h 2528139"/>
              <a:gd name="connsiteX117" fmla="*/ 173149 w 1519334"/>
              <a:gd name="connsiteY117" fmla="*/ 336717 h 2528139"/>
              <a:gd name="connsiteX118" fmla="*/ 122781 w 1519334"/>
              <a:gd name="connsiteY118" fmla="*/ 441273 h 2528139"/>
              <a:gd name="connsiteX119" fmla="*/ 91783 w 1519334"/>
              <a:gd name="connsiteY119" fmla="*/ 525965 h 2528139"/>
              <a:gd name="connsiteX120" fmla="*/ 91878 w 1519334"/>
              <a:gd name="connsiteY120" fmla="*/ 435193 h 2528139"/>
              <a:gd name="connsiteX121" fmla="*/ 80884 w 1519334"/>
              <a:gd name="connsiteY121" fmla="*/ 320963 h 2528139"/>
              <a:gd name="connsiteX122" fmla="*/ 70495 w 1519334"/>
              <a:gd name="connsiteY122" fmla="*/ 1497104 h 2528139"/>
              <a:gd name="connsiteX123" fmla="*/ 80037 w 1519334"/>
              <a:gd name="connsiteY123" fmla="*/ 1431364 h 2528139"/>
              <a:gd name="connsiteX124" fmla="*/ 86231 w 1519334"/>
              <a:gd name="connsiteY124" fmla="*/ 1342969 h 2528139"/>
              <a:gd name="connsiteX125" fmla="*/ 85235 w 1519334"/>
              <a:gd name="connsiteY125" fmla="*/ 1269848 h 2528139"/>
              <a:gd name="connsiteX126" fmla="*/ 122781 w 1519334"/>
              <a:gd name="connsiteY126" fmla="*/ 1372430 h 2528139"/>
              <a:gd name="connsiteX127" fmla="*/ 170234 w 1519334"/>
              <a:gd name="connsiteY127" fmla="*/ 1470938 h 2528139"/>
              <a:gd name="connsiteX128" fmla="*/ 171063 w 1519334"/>
              <a:gd name="connsiteY128" fmla="*/ 1498192 h 2528139"/>
              <a:gd name="connsiteX129" fmla="*/ 160224 w 1519334"/>
              <a:gd name="connsiteY129" fmla="*/ 1651275 h 2528139"/>
              <a:gd name="connsiteX130" fmla="*/ 153154 w 1519334"/>
              <a:gd name="connsiteY130" fmla="*/ 1686445 h 2528139"/>
              <a:gd name="connsiteX131" fmla="*/ 113032 w 1519334"/>
              <a:gd name="connsiteY131" fmla="*/ 1606976 h 2528139"/>
              <a:gd name="connsiteX132" fmla="*/ 71155 w 1519334"/>
              <a:gd name="connsiteY132" fmla="*/ 1499452 h 2528139"/>
              <a:gd name="connsiteX133" fmla="*/ 65910 w 1519334"/>
              <a:gd name="connsiteY133" fmla="*/ 899956 h 2528139"/>
              <a:gd name="connsiteX134" fmla="*/ 129351 w 1519334"/>
              <a:gd name="connsiteY134" fmla="*/ 880427 h 2528139"/>
              <a:gd name="connsiteX135" fmla="*/ 244765 w 1519334"/>
              <a:gd name="connsiteY135" fmla="*/ 857318 h 2528139"/>
              <a:gd name="connsiteX136" fmla="*/ 244765 w 1519334"/>
              <a:gd name="connsiteY136" fmla="*/ 879266 h 2528139"/>
              <a:gd name="connsiteX137" fmla="*/ 146299 w 1519334"/>
              <a:gd name="connsiteY137" fmla="*/ 895896 h 2528139"/>
              <a:gd name="connsiteX138" fmla="*/ 65554 w 1519334"/>
              <a:gd name="connsiteY138" fmla="*/ 907296 h 2528139"/>
              <a:gd name="connsiteX139" fmla="*/ 132604 w 1519334"/>
              <a:gd name="connsiteY139" fmla="*/ 898933 h 2528139"/>
              <a:gd name="connsiteX140" fmla="*/ 244765 w 1519334"/>
              <a:gd name="connsiteY140" fmla="*/ 895993 h 2528139"/>
              <a:gd name="connsiteX141" fmla="*/ 244765 w 1519334"/>
              <a:gd name="connsiteY141" fmla="*/ 920175 h 2528139"/>
              <a:gd name="connsiteX142" fmla="*/ 151571 w 1519334"/>
              <a:gd name="connsiteY142" fmla="*/ 918023 h 2528139"/>
              <a:gd name="connsiteX143" fmla="*/ 62666 w 1519334"/>
              <a:gd name="connsiteY143" fmla="*/ 921072 h 2528139"/>
              <a:gd name="connsiteX144" fmla="*/ 137312 w 1519334"/>
              <a:gd name="connsiteY144" fmla="*/ 938155 h 2528139"/>
              <a:gd name="connsiteX145" fmla="*/ 244181 w 1519334"/>
              <a:gd name="connsiteY145" fmla="*/ 973909 h 2528139"/>
              <a:gd name="connsiteX146" fmla="*/ 244765 w 1519334"/>
              <a:gd name="connsiteY146" fmla="*/ 974168 h 2528139"/>
              <a:gd name="connsiteX147" fmla="*/ 244765 w 1519334"/>
              <a:gd name="connsiteY147" fmla="*/ 1001033 h 2528139"/>
              <a:gd name="connsiteX148" fmla="*/ 135714 w 1519334"/>
              <a:gd name="connsiteY148" fmla="*/ 958466 h 2528139"/>
              <a:gd name="connsiteX149" fmla="*/ 62495 w 1519334"/>
              <a:gd name="connsiteY149" fmla="*/ 893637 h 2528139"/>
              <a:gd name="connsiteX150" fmla="*/ 119573 w 1519334"/>
              <a:gd name="connsiteY150" fmla="*/ 864417 h 2528139"/>
              <a:gd name="connsiteX151" fmla="*/ 231487 w 1519334"/>
              <a:gd name="connsiteY151" fmla="*/ 820733 h 2528139"/>
              <a:gd name="connsiteX152" fmla="*/ 244765 w 1519334"/>
              <a:gd name="connsiteY152" fmla="*/ 817031 h 2528139"/>
              <a:gd name="connsiteX153" fmla="*/ 244765 w 1519334"/>
              <a:gd name="connsiteY153" fmla="*/ 840514 h 2528139"/>
              <a:gd name="connsiteX154" fmla="*/ 167162 w 1519334"/>
              <a:gd name="connsiteY154" fmla="*/ 869166 h 2528139"/>
              <a:gd name="connsiteX155" fmla="*/ 62356 w 1519334"/>
              <a:gd name="connsiteY155" fmla="*/ 913570 h 2528139"/>
              <a:gd name="connsiteX156" fmla="*/ 146301 w 1519334"/>
              <a:gd name="connsiteY156" fmla="*/ 917809 h 2528139"/>
              <a:gd name="connsiteX157" fmla="*/ 244765 w 1519334"/>
              <a:gd name="connsiteY157" fmla="*/ 932522 h 2528139"/>
              <a:gd name="connsiteX158" fmla="*/ 244765 w 1519334"/>
              <a:gd name="connsiteY158" fmla="*/ 959206 h 2528139"/>
              <a:gd name="connsiteX159" fmla="*/ 147054 w 1519334"/>
              <a:gd name="connsiteY159" fmla="*/ 939642 h 2528139"/>
              <a:gd name="connsiteX160" fmla="*/ 57399 w 1519334"/>
              <a:gd name="connsiteY160" fmla="*/ 887968 h 2528139"/>
              <a:gd name="connsiteX161" fmla="*/ 115594 w 1519334"/>
              <a:gd name="connsiteY161" fmla="*/ 843939 h 2528139"/>
              <a:gd name="connsiteX162" fmla="*/ 122421 w 1519334"/>
              <a:gd name="connsiteY162" fmla="*/ 839613 h 2528139"/>
              <a:gd name="connsiteX163" fmla="*/ 125547 w 1519334"/>
              <a:gd name="connsiteY163" fmla="*/ 837195 h 2528139"/>
              <a:gd name="connsiteX164" fmla="*/ 222873 w 1519334"/>
              <a:gd name="connsiteY164" fmla="*/ 777967 h 2528139"/>
              <a:gd name="connsiteX165" fmla="*/ 244765 w 1519334"/>
              <a:gd name="connsiteY165" fmla="*/ 767488 h 2528139"/>
              <a:gd name="connsiteX166" fmla="*/ 244765 w 1519334"/>
              <a:gd name="connsiteY166" fmla="*/ 794410 h 2528139"/>
              <a:gd name="connsiteX167" fmla="*/ 158670 w 1519334"/>
              <a:gd name="connsiteY167" fmla="*/ 844647 h 2528139"/>
              <a:gd name="connsiteX168" fmla="*/ 56648 w 1519334"/>
              <a:gd name="connsiteY168" fmla="*/ 926413 h 2528139"/>
              <a:gd name="connsiteX169" fmla="*/ 130794 w 1519334"/>
              <a:gd name="connsiteY169" fmla="*/ 957719 h 2528139"/>
              <a:gd name="connsiteX170" fmla="*/ 229831 w 1519334"/>
              <a:gd name="connsiteY170" fmla="*/ 1011488 h 2528139"/>
              <a:gd name="connsiteX171" fmla="*/ 244765 w 1519334"/>
              <a:gd name="connsiteY171" fmla="*/ 1021518 h 2528139"/>
              <a:gd name="connsiteX172" fmla="*/ 244765 w 1519334"/>
              <a:gd name="connsiteY172" fmla="*/ 1051377 h 2528139"/>
              <a:gd name="connsiteX173" fmla="*/ 236967 w 1519334"/>
              <a:gd name="connsiteY173" fmla="*/ 1047644 h 2528139"/>
              <a:gd name="connsiteX174" fmla="*/ 134339 w 1519334"/>
              <a:gd name="connsiteY174" fmla="*/ 985190 h 2528139"/>
              <a:gd name="connsiteX175" fmla="*/ 53191 w 1519334"/>
              <a:gd name="connsiteY175" fmla="*/ 931667 h 2528139"/>
              <a:gd name="connsiteX176" fmla="*/ 124117 w 1519334"/>
              <a:gd name="connsiteY176" fmla="*/ 977535 h 2528139"/>
              <a:gd name="connsiteX177" fmla="*/ 212312 w 1519334"/>
              <a:gd name="connsiteY177" fmla="*/ 1047684 h 2528139"/>
              <a:gd name="connsiteX178" fmla="*/ 244765 w 1519334"/>
              <a:gd name="connsiteY178" fmla="*/ 1078898 h 2528139"/>
              <a:gd name="connsiteX179" fmla="*/ 244765 w 1519334"/>
              <a:gd name="connsiteY179" fmla="*/ 1105743 h 2528139"/>
              <a:gd name="connsiteX180" fmla="*/ 205016 w 1519334"/>
              <a:gd name="connsiteY180" fmla="*/ 1077306 h 2528139"/>
              <a:gd name="connsiteX181" fmla="*/ 114792 w 1519334"/>
              <a:gd name="connsiteY181" fmla="*/ 997979 h 2528139"/>
              <a:gd name="connsiteX182" fmla="*/ 52777 w 1519334"/>
              <a:gd name="connsiteY182" fmla="*/ 883762 h 2528139"/>
              <a:gd name="connsiteX183" fmla="*/ 102887 w 1519334"/>
              <a:gd name="connsiteY183" fmla="*/ 829821 h 2528139"/>
              <a:gd name="connsiteX184" fmla="*/ 193111 w 1519334"/>
              <a:gd name="connsiteY184" fmla="*/ 750494 h 2528139"/>
              <a:gd name="connsiteX185" fmla="*/ 244765 w 1519334"/>
              <a:gd name="connsiteY185" fmla="*/ 713541 h 2528139"/>
              <a:gd name="connsiteX186" fmla="*/ 244765 w 1519334"/>
              <a:gd name="connsiteY186" fmla="*/ 740599 h 2528139"/>
              <a:gd name="connsiteX187" fmla="*/ 220131 w 1519334"/>
              <a:gd name="connsiteY187" fmla="*/ 764063 h 2528139"/>
              <a:gd name="connsiteX188" fmla="*/ 125547 w 1519334"/>
              <a:gd name="connsiteY188" fmla="*/ 837195 h 2528139"/>
              <a:gd name="connsiteX189" fmla="*/ 120245 w 1519334"/>
              <a:gd name="connsiteY189" fmla="*/ 840421 h 2528139"/>
              <a:gd name="connsiteX190" fmla="*/ 115594 w 1519334"/>
              <a:gd name="connsiteY190" fmla="*/ 843939 h 2528139"/>
              <a:gd name="connsiteX191" fmla="*/ 48599 w 1519334"/>
              <a:gd name="connsiteY191" fmla="*/ 878006 h 2528139"/>
              <a:gd name="connsiteX192" fmla="*/ 92680 w 1519334"/>
              <a:gd name="connsiteY192" fmla="*/ 809844 h 2528139"/>
              <a:gd name="connsiteX193" fmla="*/ 98044 w 1519334"/>
              <a:gd name="connsiteY193" fmla="*/ 802799 h 2528139"/>
              <a:gd name="connsiteX194" fmla="*/ 98840 w 1519334"/>
              <a:gd name="connsiteY194" fmla="*/ 801553 h 2528139"/>
              <a:gd name="connsiteX195" fmla="*/ 169764 w 1519334"/>
              <a:gd name="connsiteY195" fmla="*/ 712952 h 2528139"/>
              <a:gd name="connsiteX196" fmla="*/ 244765 w 1519334"/>
              <a:gd name="connsiteY196" fmla="*/ 636417 h 2528139"/>
              <a:gd name="connsiteX197" fmla="*/ 244765 w 1519334"/>
              <a:gd name="connsiteY197" fmla="*/ 656069 h 2528139"/>
              <a:gd name="connsiteX198" fmla="*/ 188618 w 1519334"/>
              <a:gd name="connsiteY198" fmla="*/ 733141 h 2528139"/>
              <a:gd name="connsiteX199" fmla="*/ 109828 w 1519334"/>
              <a:gd name="connsiteY199" fmla="*/ 821484 h 2528139"/>
              <a:gd name="connsiteX200" fmla="*/ 47583 w 1519334"/>
              <a:gd name="connsiteY200" fmla="*/ 936079 h 2528139"/>
              <a:gd name="connsiteX201" fmla="*/ 101037 w 1519334"/>
              <a:gd name="connsiteY201" fmla="*/ 985735 h 2528139"/>
              <a:gd name="connsiteX202" fmla="*/ 241194 w 1519334"/>
              <a:gd name="connsiteY202" fmla="*/ 1159885 h 2528139"/>
              <a:gd name="connsiteX203" fmla="*/ 244765 w 1519334"/>
              <a:gd name="connsiteY203" fmla="*/ 1165879 h 2528139"/>
              <a:gd name="connsiteX204" fmla="*/ 244765 w 1519334"/>
              <a:gd name="connsiteY204" fmla="*/ 1184065 h 2528139"/>
              <a:gd name="connsiteX205" fmla="*/ 178941 w 1519334"/>
              <a:gd name="connsiteY205" fmla="*/ 1116894 h 2528139"/>
              <a:gd name="connsiteX206" fmla="*/ 103863 w 1519334"/>
              <a:gd name="connsiteY206" fmla="*/ 1023106 h 2528139"/>
              <a:gd name="connsiteX207" fmla="*/ 43438 w 1519334"/>
              <a:gd name="connsiteY207" fmla="*/ 874506 h 2528139"/>
              <a:gd name="connsiteX208" fmla="*/ 74870 w 1519334"/>
              <a:gd name="connsiteY208" fmla="*/ 800063 h 2528139"/>
              <a:gd name="connsiteX209" fmla="*/ 199423 w 1519334"/>
              <a:gd name="connsiteY209" fmla="*/ 597028 h 2528139"/>
              <a:gd name="connsiteX210" fmla="*/ 217661 w 1519334"/>
              <a:gd name="connsiteY210" fmla="*/ 575372 h 2528139"/>
              <a:gd name="connsiteX211" fmla="*/ 183609 w 1519334"/>
              <a:gd name="connsiteY211" fmla="*/ 657678 h 2528139"/>
              <a:gd name="connsiteX212" fmla="*/ 143637 w 1519334"/>
              <a:gd name="connsiteY212" fmla="*/ 731334 h 2528139"/>
              <a:gd name="connsiteX213" fmla="*/ 98840 w 1519334"/>
              <a:gd name="connsiteY213" fmla="*/ 801553 h 2528139"/>
              <a:gd name="connsiteX214" fmla="*/ 94686 w 1519334"/>
              <a:gd name="connsiteY214" fmla="*/ 806741 h 2528139"/>
              <a:gd name="connsiteX215" fmla="*/ 92680 w 1519334"/>
              <a:gd name="connsiteY215" fmla="*/ 809844 h 2528139"/>
              <a:gd name="connsiteX216" fmla="*/ 42618 w 1519334"/>
              <a:gd name="connsiteY216" fmla="*/ 939889 h 2528139"/>
              <a:gd name="connsiteX217" fmla="*/ 90435 w 1519334"/>
              <a:gd name="connsiteY217" fmla="*/ 1003093 h 2528139"/>
              <a:gd name="connsiteX218" fmla="*/ 198222 w 1519334"/>
              <a:gd name="connsiteY218" fmla="*/ 1198935 h 2528139"/>
              <a:gd name="connsiteX219" fmla="*/ 216501 w 1519334"/>
              <a:gd name="connsiteY219" fmla="*/ 1247103 h 2528139"/>
              <a:gd name="connsiteX220" fmla="*/ 205786 w 1519334"/>
              <a:gd name="connsiteY220" fmla="*/ 1234381 h 2528139"/>
              <a:gd name="connsiteX221" fmla="*/ 81234 w 1519334"/>
              <a:gd name="connsiteY221" fmla="*/ 1031346 h 2528139"/>
              <a:gd name="connsiteX222" fmla="*/ 42019 w 1519334"/>
              <a:gd name="connsiteY222" fmla="*/ 907310 h 2528139"/>
              <a:gd name="connsiteX223" fmla="*/ 48838 w 1519334"/>
              <a:gd name="connsiteY223" fmla="*/ 905211 h 2528139"/>
              <a:gd name="connsiteX224" fmla="*/ 65554 w 1519334"/>
              <a:gd name="connsiteY224" fmla="*/ 907296 h 2528139"/>
              <a:gd name="connsiteX225" fmla="*/ 48772 w 1519334"/>
              <a:gd name="connsiteY225" fmla="*/ 909388 h 2528139"/>
              <a:gd name="connsiteX226" fmla="*/ 41640 w 1519334"/>
              <a:gd name="connsiteY226" fmla="*/ 904313 h 2528139"/>
              <a:gd name="connsiteX227" fmla="*/ 48428 w 1519334"/>
              <a:gd name="connsiteY227" fmla="*/ 900839 h 2528139"/>
              <a:gd name="connsiteX228" fmla="*/ 65910 w 1519334"/>
              <a:gd name="connsiteY228" fmla="*/ 899956 h 2528139"/>
              <a:gd name="connsiteX229" fmla="*/ 48838 w 1519334"/>
              <a:gd name="connsiteY229" fmla="*/ 905211 h 2528139"/>
              <a:gd name="connsiteX230" fmla="*/ 41594 w 1519334"/>
              <a:gd name="connsiteY230" fmla="*/ 910284 h 2528139"/>
              <a:gd name="connsiteX231" fmla="*/ 48772 w 1519334"/>
              <a:gd name="connsiteY231" fmla="*/ 909388 h 2528139"/>
              <a:gd name="connsiteX232" fmla="*/ 62356 w 1519334"/>
              <a:gd name="connsiteY232" fmla="*/ 913570 h 2528139"/>
              <a:gd name="connsiteX233" fmla="*/ 46444 w 1519334"/>
              <a:gd name="connsiteY233" fmla="*/ 912766 h 2528139"/>
              <a:gd name="connsiteX234" fmla="*/ 39811 w 1519334"/>
              <a:gd name="connsiteY234" fmla="*/ 901274 h 2528139"/>
              <a:gd name="connsiteX235" fmla="*/ 44274 w 1519334"/>
              <a:gd name="connsiteY235" fmla="*/ 897898 h 2528139"/>
              <a:gd name="connsiteX236" fmla="*/ 62495 w 1519334"/>
              <a:gd name="connsiteY236" fmla="*/ 893637 h 2528139"/>
              <a:gd name="connsiteX237" fmla="*/ 48428 w 1519334"/>
              <a:gd name="connsiteY237" fmla="*/ 900839 h 2528139"/>
              <a:gd name="connsiteX238" fmla="*/ 38363 w 1519334"/>
              <a:gd name="connsiteY238" fmla="*/ 899279 h 2528139"/>
              <a:gd name="connsiteX239" fmla="*/ 43247 w 1519334"/>
              <a:gd name="connsiteY239" fmla="*/ 894021 h 2528139"/>
              <a:gd name="connsiteX240" fmla="*/ 57399 w 1519334"/>
              <a:gd name="connsiteY240" fmla="*/ 887968 h 2528139"/>
              <a:gd name="connsiteX241" fmla="*/ 44274 w 1519334"/>
              <a:gd name="connsiteY241" fmla="*/ 897898 h 2528139"/>
              <a:gd name="connsiteX242" fmla="*/ 38222 w 1519334"/>
              <a:gd name="connsiteY242" fmla="*/ 868194 h 2528139"/>
              <a:gd name="connsiteX243" fmla="*/ 55306 w 1519334"/>
              <a:gd name="connsiteY243" fmla="*/ 793545 h 2528139"/>
              <a:gd name="connsiteX244" fmla="*/ 142710 w 1519334"/>
              <a:gd name="connsiteY244" fmla="*/ 571967 h 2528139"/>
              <a:gd name="connsiteX245" fmla="*/ 153948 w 1519334"/>
              <a:gd name="connsiteY245" fmla="*/ 552582 h 2528139"/>
              <a:gd name="connsiteX246" fmla="*/ 150758 w 1519334"/>
              <a:gd name="connsiteY246" fmla="*/ 570693 h 2528139"/>
              <a:gd name="connsiteX247" fmla="*/ 75618 w 1519334"/>
              <a:gd name="connsiteY247" fmla="*/ 795144 h 2528139"/>
              <a:gd name="connsiteX248" fmla="*/ 38132 w 1519334"/>
              <a:gd name="connsiteY248" fmla="*/ 915456 h 2528139"/>
              <a:gd name="connsiteX249" fmla="*/ 43915 w 1519334"/>
              <a:gd name="connsiteY249" fmla="*/ 916780 h 2528139"/>
              <a:gd name="connsiteX250" fmla="*/ 56648 w 1519334"/>
              <a:gd name="connsiteY250" fmla="*/ 926413 h 2528139"/>
              <a:gd name="connsiteX251" fmla="*/ 42929 w 1519334"/>
              <a:gd name="connsiteY251" fmla="*/ 920620 h 2528139"/>
              <a:gd name="connsiteX252" fmla="*/ 38050 w 1519334"/>
              <a:gd name="connsiteY252" fmla="*/ 912343 h 2528139"/>
              <a:gd name="connsiteX253" fmla="*/ 46444 w 1519334"/>
              <a:gd name="connsiteY253" fmla="*/ 912766 h 2528139"/>
              <a:gd name="connsiteX254" fmla="*/ 62666 w 1519334"/>
              <a:gd name="connsiteY254" fmla="*/ 921072 h 2528139"/>
              <a:gd name="connsiteX255" fmla="*/ 43915 w 1519334"/>
              <a:gd name="connsiteY255" fmla="*/ 916780 h 2528139"/>
              <a:gd name="connsiteX256" fmla="*/ 36991 w 1519334"/>
              <a:gd name="connsiteY256" fmla="*/ 944895 h 2528139"/>
              <a:gd name="connsiteX257" fmla="*/ 66440 w 1519334"/>
              <a:gd name="connsiteY257" fmla="*/ 1002421 h 2528139"/>
              <a:gd name="connsiteX258" fmla="*/ 138583 w 1519334"/>
              <a:gd name="connsiteY258" fmla="*/ 1214005 h 2528139"/>
              <a:gd name="connsiteX259" fmla="*/ 148215 w 1519334"/>
              <a:gd name="connsiteY259" fmla="*/ 1264595 h 2528139"/>
              <a:gd name="connsiteX260" fmla="*/ 145961 w 1519334"/>
              <a:gd name="connsiteY260" fmla="*/ 1260707 h 2528139"/>
              <a:gd name="connsiteX261" fmla="*/ 58557 w 1519334"/>
              <a:gd name="connsiteY261" fmla="*/ 1039128 h 2528139"/>
              <a:gd name="connsiteX262" fmla="*/ 36327 w 1519334"/>
              <a:gd name="connsiteY262" fmla="*/ 896981 h 2528139"/>
              <a:gd name="connsiteX263" fmla="*/ 39386 w 1519334"/>
              <a:gd name="connsiteY263" fmla="*/ 892252 h 2528139"/>
              <a:gd name="connsiteX264" fmla="*/ 52777 w 1519334"/>
              <a:gd name="connsiteY264" fmla="*/ 883762 h 2528139"/>
              <a:gd name="connsiteX265" fmla="*/ 43247 w 1519334"/>
              <a:gd name="connsiteY265" fmla="*/ 894021 h 2528139"/>
              <a:gd name="connsiteX266" fmla="*/ 36055 w 1519334"/>
              <a:gd name="connsiteY266" fmla="*/ 917718 h 2528139"/>
              <a:gd name="connsiteX267" fmla="*/ 42929 w 1519334"/>
              <a:gd name="connsiteY267" fmla="*/ 920620 h 2528139"/>
              <a:gd name="connsiteX268" fmla="*/ 53191 w 1519334"/>
              <a:gd name="connsiteY268" fmla="*/ 931667 h 2528139"/>
              <a:gd name="connsiteX269" fmla="*/ 38647 w 1519334"/>
              <a:gd name="connsiteY269" fmla="*/ 922261 h 2528139"/>
              <a:gd name="connsiteX270" fmla="*/ 37368 w 1519334"/>
              <a:gd name="connsiteY270" fmla="*/ 920284 h 2528139"/>
              <a:gd name="connsiteX271" fmla="*/ 35786 w 1519334"/>
              <a:gd name="connsiteY271" fmla="*/ 907310 h 2528139"/>
              <a:gd name="connsiteX272" fmla="*/ 38127 w 1519334"/>
              <a:gd name="connsiteY272" fmla="*/ 906112 h 2528139"/>
              <a:gd name="connsiteX273" fmla="*/ 42019 w 1519334"/>
              <a:gd name="connsiteY273" fmla="*/ 907310 h 2528139"/>
              <a:gd name="connsiteX274" fmla="*/ 38126 w 1519334"/>
              <a:gd name="connsiteY274" fmla="*/ 908508 h 2528139"/>
              <a:gd name="connsiteX275" fmla="*/ 34868 w 1519334"/>
              <a:gd name="connsiteY275" fmla="*/ 894803 h 2528139"/>
              <a:gd name="connsiteX276" fmla="*/ 37720 w 1519334"/>
              <a:gd name="connsiteY276" fmla="*/ 888048 h 2528139"/>
              <a:gd name="connsiteX277" fmla="*/ 48599 w 1519334"/>
              <a:gd name="connsiteY277" fmla="*/ 878006 h 2528139"/>
              <a:gd name="connsiteX278" fmla="*/ 39386 w 1519334"/>
              <a:gd name="connsiteY278" fmla="*/ 892252 h 2528139"/>
              <a:gd name="connsiteX279" fmla="*/ 37434 w 1519334"/>
              <a:gd name="connsiteY279" fmla="*/ 893489 h 2528139"/>
              <a:gd name="connsiteX280" fmla="*/ 34779 w 1519334"/>
              <a:gd name="connsiteY280" fmla="*/ 905081 h 2528139"/>
              <a:gd name="connsiteX281" fmla="*/ 36621 w 1519334"/>
              <a:gd name="connsiteY281" fmla="*/ 903688 h 2528139"/>
              <a:gd name="connsiteX282" fmla="*/ 41640 w 1519334"/>
              <a:gd name="connsiteY282" fmla="*/ 904313 h 2528139"/>
              <a:gd name="connsiteX283" fmla="*/ 38127 w 1519334"/>
              <a:gd name="connsiteY283" fmla="*/ 906112 h 2528139"/>
              <a:gd name="connsiteX284" fmla="*/ 34778 w 1519334"/>
              <a:gd name="connsiteY284" fmla="*/ 909539 h 2528139"/>
              <a:gd name="connsiteX285" fmla="*/ 38126 w 1519334"/>
              <a:gd name="connsiteY285" fmla="*/ 908508 h 2528139"/>
              <a:gd name="connsiteX286" fmla="*/ 41594 w 1519334"/>
              <a:gd name="connsiteY286" fmla="*/ 910284 h 2528139"/>
              <a:gd name="connsiteX287" fmla="*/ 36292 w 1519334"/>
              <a:gd name="connsiteY287" fmla="*/ 910944 h 2528139"/>
              <a:gd name="connsiteX288" fmla="*/ 34512 w 1519334"/>
              <a:gd name="connsiteY288" fmla="*/ 903425 h 2528139"/>
              <a:gd name="connsiteX289" fmla="*/ 36348 w 1519334"/>
              <a:gd name="connsiteY289" fmla="*/ 901449 h 2528139"/>
              <a:gd name="connsiteX290" fmla="*/ 39811 w 1519334"/>
              <a:gd name="connsiteY290" fmla="*/ 901274 h 2528139"/>
              <a:gd name="connsiteX291" fmla="*/ 36621 w 1519334"/>
              <a:gd name="connsiteY291" fmla="*/ 903688 h 2528139"/>
              <a:gd name="connsiteX292" fmla="*/ 34185 w 1519334"/>
              <a:gd name="connsiteY292" fmla="*/ 911208 h 2528139"/>
              <a:gd name="connsiteX293" fmla="*/ 36292 w 1519334"/>
              <a:gd name="connsiteY293" fmla="*/ 910944 h 2528139"/>
              <a:gd name="connsiteX294" fmla="*/ 36686 w 1519334"/>
              <a:gd name="connsiteY294" fmla="*/ 911311 h 2528139"/>
              <a:gd name="connsiteX295" fmla="*/ 38050 w 1519334"/>
              <a:gd name="connsiteY295" fmla="*/ 912343 h 2528139"/>
              <a:gd name="connsiteX296" fmla="*/ 35101 w 1519334"/>
              <a:gd name="connsiteY296" fmla="*/ 912193 h 2528139"/>
              <a:gd name="connsiteX297" fmla="*/ 33872 w 1519334"/>
              <a:gd name="connsiteY297" fmla="*/ 919173 h 2528139"/>
              <a:gd name="connsiteX298" fmla="*/ 38647 w 1519334"/>
              <a:gd name="connsiteY298" fmla="*/ 922261 h 2528139"/>
              <a:gd name="connsiteX299" fmla="*/ 47583 w 1519334"/>
              <a:gd name="connsiteY299" fmla="*/ 936079 h 2528139"/>
              <a:gd name="connsiteX300" fmla="*/ 36768 w 1519334"/>
              <a:gd name="connsiteY300" fmla="*/ 926032 h 2528139"/>
              <a:gd name="connsiteX301" fmla="*/ 33341 w 1519334"/>
              <a:gd name="connsiteY301" fmla="*/ 901601 h 2528139"/>
              <a:gd name="connsiteX302" fmla="*/ 34421 w 1519334"/>
              <a:gd name="connsiteY302" fmla="*/ 899929 h 2528139"/>
              <a:gd name="connsiteX303" fmla="*/ 36915 w 1519334"/>
              <a:gd name="connsiteY303" fmla="*/ 899618 h 2528139"/>
              <a:gd name="connsiteX304" fmla="*/ 38363 w 1519334"/>
              <a:gd name="connsiteY304" fmla="*/ 899279 h 2528139"/>
              <a:gd name="connsiteX305" fmla="*/ 36348 w 1519334"/>
              <a:gd name="connsiteY305" fmla="*/ 901449 h 2528139"/>
              <a:gd name="connsiteX306" fmla="*/ 33177 w 1519334"/>
              <a:gd name="connsiteY306" fmla="*/ 912096 h 2528139"/>
              <a:gd name="connsiteX307" fmla="*/ 35101 w 1519334"/>
              <a:gd name="connsiteY307" fmla="*/ 912193 h 2528139"/>
              <a:gd name="connsiteX308" fmla="*/ 38132 w 1519334"/>
              <a:gd name="connsiteY308" fmla="*/ 915456 h 2528139"/>
              <a:gd name="connsiteX309" fmla="*/ 34468 w 1519334"/>
              <a:gd name="connsiteY309" fmla="*/ 914617 h 2528139"/>
              <a:gd name="connsiteX310" fmla="*/ 32609 w 1519334"/>
              <a:gd name="connsiteY310" fmla="*/ 900155 h 2528139"/>
              <a:gd name="connsiteX311" fmla="*/ 33556 w 1519334"/>
              <a:gd name="connsiteY311" fmla="*/ 897911 h 2528139"/>
              <a:gd name="connsiteX312" fmla="*/ 35690 w 1519334"/>
              <a:gd name="connsiteY312" fmla="*/ 897254 h 2528139"/>
              <a:gd name="connsiteX313" fmla="*/ 36327 w 1519334"/>
              <a:gd name="connsiteY313" fmla="*/ 896981 h 2528139"/>
              <a:gd name="connsiteX314" fmla="*/ 34421 w 1519334"/>
              <a:gd name="connsiteY314" fmla="*/ 899929 h 2528139"/>
              <a:gd name="connsiteX315" fmla="*/ 32595 w 1519334"/>
              <a:gd name="connsiteY315" fmla="*/ 892779 h 2528139"/>
              <a:gd name="connsiteX316" fmla="*/ 33915 w 1519334"/>
              <a:gd name="connsiteY316" fmla="*/ 887012 h 2528139"/>
              <a:gd name="connsiteX317" fmla="*/ 43438 w 1519334"/>
              <a:gd name="connsiteY317" fmla="*/ 874506 h 2528139"/>
              <a:gd name="connsiteX318" fmla="*/ 37720 w 1519334"/>
              <a:gd name="connsiteY318" fmla="*/ 888048 h 2528139"/>
              <a:gd name="connsiteX319" fmla="*/ 32477 w 1519334"/>
              <a:gd name="connsiteY319" fmla="*/ 905616 h 2528139"/>
              <a:gd name="connsiteX320" fmla="*/ 33375 w 1519334"/>
              <a:gd name="connsiteY320" fmla="*/ 904649 h 2528139"/>
              <a:gd name="connsiteX321" fmla="*/ 34779 w 1519334"/>
              <a:gd name="connsiteY321" fmla="*/ 905081 h 2528139"/>
              <a:gd name="connsiteX322" fmla="*/ 33428 w 1519334"/>
              <a:gd name="connsiteY322" fmla="*/ 906103 h 2528139"/>
              <a:gd name="connsiteX323" fmla="*/ 32264 w 1519334"/>
              <a:gd name="connsiteY323" fmla="*/ 910312 h 2528139"/>
              <a:gd name="connsiteX324" fmla="*/ 33111 w 1519334"/>
              <a:gd name="connsiteY324" fmla="*/ 910051 h 2528139"/>
              <a:gd name="connsiteX325" fmla="*/ 34185 w 1519334"/>
              <a:gd name="connsiteY325" fmla="*/ 911208 h 2528139"/>
              <a:gd name="connsiteX326" fmla="*/ 32810 w 1519334"/>
              <a:gd name="connsiteY326" fmla="*/ 911380 h 2528139"/>
              <a:gd name="connsiteX327" fmla="*/ 32248 w 1519334"/>
              <a:gd name="connsiteY327" fmla="*/ 909122 h 2528139"/>
              <a:gd name="connsiteX328" fmla="*/ 33590 w 1519334"/>
              <a:gd name="connsiteY328" fmla="*/ 908435 h 2528139"/>
              <a:gd name="connsiteX329" fmla="*/ 34778 w 1519334"/>
              <a:gd name="connsiteY329" fmla="*/ 909539 h 2528139"/>
              <a:gd name="connsiteX330" fmla="*/ 33111 w 1519334"/>
              <a:gd name="connsiteY330" fmla="*/ 910051 h 2528139"/>
              <a:gd name="connsiteX331" fmla="*/ 32239 w 1519334"/>
              <a:gd name="connsiteY331" fmla="*/ 914107 h 2528139"/>
              <a:gd name="connsiteX332" fmla="*/ 34468 w 1519334"/>
              <a:gd name="connsiteY332" fmla="*/ 914617 h 2528139"/>
              <a:gd name="connsiteX333" fmla="*/ 36055 w 1519334"/>
              <a:gd name="connsiteY333" fmla="*/ 917718 h 2528139"/>
              <a:gd name="connsiteX334" fmla="*/ 32947 w 1519334"/>
              <a:gd name="connsiteY334" fmla="*/ 916405 h 2528139"/>
              <a:gd name="connsiteX335" fmla="*/ 32133 w 1519334"/>
              <a:gd name="connsiteY335" fmla="*/ 907082 h 2528139"/>
              <a:gd name="connsiteX336" fmla="*/ 33428 w 1519334"/>
              <a:gd name="connsiteY336" fmla="*/ 906103 h 2528139"/>
              <a:gd name="connsiteX337" fmla="*/ 35786 w 1519334"/>
              <a:gd name="connsiteY337" fmla="*/ 907310 h 2528139"/>
              <a:gd name="connsiteX338" fmla="*/ 33590 w 1519334"/>
              <a:gd name="connsiteY338" fmla="*/ 908435 h 2528139"/>
              <a:gd name="connsiteX339" fmla="*/ 31702 w 1519334"/>
              <a:gd name="connsiteY339" fmla="*/ 904134 h 2528139"/>
              <a:gd name="connsiteX340" fmla="*/ 32336 w 1519334"/>
              <a:gd name="connsiteY340" fmla="*/ 903153 h 2528139"/>
              <a:gd name="connsiteX341" fmla="*/ 34512 w 1519334"/>
              <a:gd name="connsiteY341" fmla="*/ 903425 h 2528139"/>
              <a:gd name="connsiteX342" fmla="*/ 33375 w 1519334"/>
              <a:gd name="connsiteY342" fmla="*/ 904649 h 2528139"/>
              <a:gd name="connsiteX343" fmla="*/ 31569 w 1519334"/>
              <a:gd name="connsiteY343" fmla="*/ 921203 h 2528139"/>
              <a:gd name="connsiteX344" fmla="*/ 36768 w 1519334"/>
              <a:gd name="connsiteY344" fmla="*/ 926032 h 2528139"/>
              <a:gd name="connsiteX345" fmla="*/ 42618 w 1519334"/>
              <a:gd name="connsiteY345" fmla="*/ 939889 h 2528139"/>
              <a:gd name="connsiteX346" fmla="*/ 32908 w 1519334"/>
              <a:gd name="connsiteY346" fmla="*/ 927053 h 2528139"/>
              <a:gd name="connsiteX347" fmla="*/ 31452 w 1519334"/>
              <a:gd name="connsiteY347" fmla="*/ 911549 h 2528139"/>
              <a:gd name="connsiteX348" fmla="*/ 32810 w 1519334"/>
              <a:gd name="connsiteY348" fmla="*/ 911380 h 2528139"/>
              <a:gd name="connsiteX349" fmla="*/ 33177 w 1519334"/>
              <a:gd name="connsiteY349" fmla="*/ 912096 h 2528139"/>
              <a:gd name="connsiteX350" fmla="*/ 31596 w 1519334"/>
              <a:gd name="connsiteY350" fmla="*/ 912016 h 2528139"/>
              <a:gd name="connsiteX351" fmla="*/ 31392 w 1519334"/>
              <a:gd name="connsiteY351" fmla="*/ 903035 h 2528139"/>
              <a:gd name="connsiteX352" fmla="*/ 31969 w 1519334"/>
              <a:gd name="connsiteY352" fmla="*/ 901670 h 2528139"/>
              <a:gd name="connsiteX353" fmla="*/ 33341 w 1519334"/>
              <a:gd name="connsiteY353" fmla="*/ 901601 h 2528139"/>
              <a:gd name="connsiteX354" fmla="*/ 32336 w 1519334"/>
              <a:gd name="connsiteY354" fmla="*/ 903153 h 2528139"/>
              <a:gd name="connsiteX355" fmla="*/ 31259 w 1519334"/>
              <a:gd name="connsiteY355" fmla="*/ 898618 h 2528139"/>
              <a:gd name="connsiteX356" fmla="*/ 31769 w 1519334"/>
              <a:gd name="connsiteY356" fmla="*/ 896390 h 2528139"/>
              <a:gd name="connsiteX357" fmla="*/ 34868 w 1519334"/>
              <a:gd name="connsiteY357" fmla="*/ 894803 h 2528139"/>
              <a:gd name="connsiteX358" fmla="*/ 33556 w 1519334"/>
              <a:gd name="connsiteY358" fmla="*/ 897911 h 2528139"/>
              <a:gd name="connsiteX359" fmla="*/ 31035 w 1519334"/>
              <a:gd name="connsiteY359" fmla="*/ 907913 h 2528139"/>
              <a:gd name="connsiteX360" fmla="*/ 31131 w 1519334"/>
              <a:gd name="connsiteY360" fmla="*/ 907841 h 2528139"/>
              <a:gd name="connsiteX361" fmla="*/ 31452 w 1519334"/>
              <a:gd name="connsiteY361" fmla="*/ 908266 h 2528139"/>
              <a:gd name="connsiteX362" fmla="*/ 32248 w 1519334"/>
              <a:gd name="connsiteY362" fmla="*/ 909122 h 2528139"/>
              <a:gd name="connsiteX363" fmla="*/ 31778 w 1519334"/>
              <a:gd name="connsiteY363" fmla="*/ 909363 h 2528139"/>
              <a:gd name="connsiteX364" fmla="*/ 30915 w 1519334"/>
              <a:gd name="connsiteY364" fmla="*/ 909804 h 2528139"/>
              <a:gd name="connsiteX365" fmla="*/ 31778 w 1519334"/>
              <a:gd name="connsiteY365" fmla="*/ 909363 h 2528139"/>
              <a:gd name="connsiteX366" fmla="*/ 32264 w 1519334"/>
              <a:gd name="connsiteY366" fmla="*/ 910312 h 2528139"/>
              <a:gd name="connsiteX367" fmla="*/ 31175 w 1519334"/>
              <a:gd name="connsiteY367" fmla="*/ 910648 h 2528139"/>
              <a:gd name="connsiteX368" fmla="*/ 30901 w 1519334"/>
              <a:gd name="connsiteY368" fmla="*/ 948755 h 2528139"/>
              <a:gd name="connsiteX369" fmla="*/ 50430 w 1519334"/>
              <a:gd name="connsiteY369" fmla="*/ 1012199 h 2528139"/>
              <a:gd name="connsiteX370" fmla="*/ 84735 w 1519334"/>
              <a:gd name="connsiteY370" fmla="*/ 1233096 h 2528139"/>
              <a:gd name="connsiteX371" fmla="*/ 85235 w 1519334"/>
              <a:gd name="connsiteY371" fmla="*/ 1269848 h 2528139"/>
              <a:gd name="connsiteX372" fmla="*/ 82560 w 1519334"/>
              <a:gd name="connsiteY372" fmla="*/ 1262536 h 2528139"/>
              <a:gd name="connsiteX373" fmla="*/ 34960 w 1519334"/>
              <a:gd name="connsiteY373" fmla="*/ 1029147 h 2528139"/>
              <a:gd name="connsiteX374" fmla="*/ 30807 w 1519334"/>
              <a:gd name="connsiteY374" fmla="*/ 907413 h 2528139"/>
              <a:gd name="connsiteX375" fmla="*/ 31587 w 1519334"/>
              <a:gd name="connsiteY375" fmla="*/ 906574 h 2528139"/>
              <a:gd name="connsiteX376" fmla="*/ 32133 w 1519334"/>
              <a:gd name="connsiteY376" fmla="*/ 907082 h 2528139"/>
              <a:gd name="connsiteX377" fmla="*/ 31131 w 1519334"/>
              <a:gd name="connsiteY377" fmla="*/ 907841 h 2528139"/>
              <a:gd name="connsiteX378" fmla="*/ 30722 w 1519334"/>
              <a:gd name="connsiteY378" fmla="*/ 868502 h 2528139"/>
              <a:gd name="connsiteX379" fmla="*/ 34961 w 1519334"/>
              <a:gd name="connsiteY379" fmla="*/ 784557 h 2528139"/>
              <a:gd name="connsiteX380" fmla="*/ 82560 w 1519334"/>
              <a:gd name="connsiteY380" fmla="*/ 551167 h 2528139"/>
              <a:gd name="connsiteX381" fmla="*/ 91783 w 1519334"/>
              <a:gd name="connsiteY381" fmla="*/ 525965 h 2528139"/>
              <a:gd name="connsiteX382" fmla="*/ 91758 w 1519334"/>
              <a:gd name="connsiteY382" fmla="*/ 550906 h 2528139"/>
              <a:gd name="connsiteX383" fmla="*/ 56793 w 1519334"/>
              <a:gd name="connsiteY383" fmla="*/ 783803 h 2528139"/>
              <a:gd name="connsiteX384" fmla="*/ 30721 w 1519334"/>
              <a:gd name="connsiteY384" fmla="*/ 907300 h 2528139"/>
              <a:gd name="connsiteX385" fmla="*/ 30807 w 1519334"/>
              <a:gd name="connsiteY385" fmla="*/ 907413 h 2528139"/>
              <a:gd name="connsiteX386" fmla="*/ 30789 w 1519334"/>
              <a:gd name="connsiteY386" fmla="*/ 907432 h 2528139"/>
              <a:gd name="connsiteX387" fmla="*/ 30703 w 1519334"/>
              <a:gd name="connsiteY387" fmla="*/ 915458 h 2528139"/>
              <a:gd name="connsiteX388" fmla="*/ 32947 w 1519334"/>
              <a:gd name="connsiteY388" fmla="*/ 916405 h 2528139"/>
              <a:gd name="connsiteX389" fmla="*/ 33604 w 1519334"/>
              <a:gd name="connsiteY389" fmla="*/ 918538 h 2528139"/>
              <a:gd name="connsiteX390" fmla="*/ 33872 w 1519334"/>
              <a:gd name="connsiteY390" fmla="*/ 919173 h 2528139"/>
              <a:gd name="connsiteX391" fmla="*/ 30928 w 1519334"/>
              <a:gd name="connsiteY391" fmla="*/ 917270 h 2528139"/>
              <a:gd name="connsiteX392" fmla="*/ 30689 w 1519334"/>
              <a:gd name="connsiteY392" fmla="*/ 904701 h 2528139"/>
              <a:gd name="connsiteX393" fmla="*/ 31018 w 1519334"/>
              <a:gd name="connsiteY393" fmla="*/ 903923 h 2528139"/>
              <a:gd name="connsiteX394" fmla="*/ 31702 w 1519334"/>
              <a:gd name="connsiteY394" fmla="*/ 904134 h 2528139"/>
              <a:gd name="connsiteX395" fmla="*/ 31175 w 1519334"/>
              <a:gd name="connsiteY395" fmla="*/ 904950 h 2528139"/>
              <a:gd name="connsiteX396" fmla="*/ 30673 w 1519334"/>
              <a:gd name="connsiteY396" fmla="*/ 905725 h 2528139"/>
              <a:gd name="connsiteX397" fmla="*/ 31175 w 1519334"/>
              <a:gd name="connsiteY397" fmla="*/ 904950 h 2528139"/>
              <a:gd name="connsiteX398" fmla="*/ 32477 w 1519334"/>
              <a:gd name="connsiteY398" fmla="*/ 905616 h 2528139"/>
              <a:gd name="connsiteX399" fmla="*/ 31587 w 1519334"/>
              <a:gd name="connsiteY399" fmla="*/ 906574 h 2528139"/>
              <a:gd name="connsiteX400" fmla="*/ 30544 w 1519334"/>
              <a:gd name="connsiteY400" fmla="*/ 901741 h 2528139"/>
              <a:gd name="connsiteX401" fmla="*/ 30857 w 1519334"/>
              <a:gd name="connsiteY401" fmla="*/ 900373 h 2528139"/>
              <a:gd name="connsiteX402" fmla="*/ 32609 w 1519334"/>
              <a:gd name="connsiteY402" fmla="*/ 900155 h 2528139"/>
              <a:gd name="connsiteX403" fmla="*/ 31969 w 1519334"/>
              <a:gd name="connsiteY403" fmla="*/ 901670 h 2528139"/>
              <a:gd name="connsiteX404" fmla="*/ 30335 w 1519334"/>
              <a:gd name="connsiteY404" fmla="*/ 907922 h 2528139"/>
              <a:gd name="connsiteX405" fmla="*/ 30789 w 1519334"/>
              <a:gd name="connsiteY405" fmla="*/ 907432 h 2528139"/>
              <a:gd name="connsiteX406" fmla="*/ 31035 w 1519334"/>
              <a:gd name="connsiteY406" fmla="*/ 907913 h 2528139"/>
              <a:gd name="connsiteX407" fmla="*/ 30465 w 1519334"/>
              <a:gd name="connsiteY407" fmla="*/ 908344 h 2528139"/>
              <a:gd name="connsiteX408" fmla="*/ 30265 w 1519334"/>
              <a:gd name="connsiteY408" fmla="*/ 911949 h 2528139"/>
              <a:gd name="connsiteX409" fmla="*/ 31596 w 1519334"/>
              <a:gd name="connsiteY409" fmla="*/ 912016 h 2528139"/>
              <a:gd name="connsiteX410" fmla="*/ 32239 w 1519334"/>
              <a:gd name="connsiteY410" fmla="*/ 914107 h 2528139"/>
              <a:gd name="connsiteX411" fmla="*/ 30484 w 1519334"/>
              <a:gd name="connsiteY411" fmla="*/ 913706 h 2528139"/>
              <a:gd name="connsiteX412" fmla="*/ 30146 w 1519334"/>
              <a:gd name="connsiteY412" fmla="*/ 906540 h 2528139"/>
              <a:gd name="connsiteX413" fmla="*/ 30250 w 1519334"/>
              <a:gd name="connsiteY413" fmla="*/ 906379 h 2528139"/>
              <a:gd name="connsiteX414" fmla="*/ 30721 w 1519334"/>
              <a:gd name="connsiteY414" fmla="*/ 907300 h 2528139"/>
              <a:gd name="connsiteX415" fmla="*/ 30142 w 1519334"/>
              <a:gd name="connsiteY415" fmla="*/ 910965 h 2528139"/>
              <a:gd name="connsiteX416" fmla="*/ 31175 w 1519334"/>
              <a:gd name="connsiteY416" fmla="*/ 910648 h 2528139"/>
              <a:gd name="connsiteX417" fmla="*/ 31452 w 1519334"/>
              <a:gd name="connsiteY417" fmla="*/ 911549 h 2528139"/>
              <a:gd name="connsiteX418" fmla="*/ 30234 w 1519334"/>
              <a:gd name="connsiteY418" fmla="*/ 911701 h 2528139"/>
              <a:gd name="connsiteX419" fmla="*/ 30109 w 1519334"/>
              <a:gd name="connsiteY419" fmla="*/ 903644 h 2528139"/>
              <a:gd name="connsiteX420" fmla="*/ 30280 w 1519334"/>
              <a:gd name="connsiteY420" fmla="*/ 902896 h 2528139"/>
              <a:gd name="connsiteX421" fmla="*/ 31392 w 1519334"/>
              <a:gd name="connsiteY421" fmla="*/ 903035 h 2528139"/>
              <a:gd name="connsiteX422" fmla="*/ 31018 w 1519334"/>
              <a:gd name="connsiteY422" fmla="*/ 903923 h 2528139"/>
              <a:gd name="connsiteX423" fmla="*/ 30102 w 1519334"/>
              <a:gd name="connsiteY423" fmla="*/ 906091 h 2528139"/>
              <a:gd name="connsiteX424" fmla="*/ 30374 w 1519334"/>
              <a:gd name="connsiteY424" fmla="*/ 905447 h 2528139"/>
              <a:gd name="connsiteX425" fmla="*/ 30673 w 1519334"/>
              <a:gd name="connsiteY425" fmla="*/ 905725 h 2528139"/>
              <a:gd name="connsiteX426" fmla="*/ 30250 w 1519334"/>
              <a:gd name="connsiteY426" fmla="*/ 906379 h 2528139"/>
              <a:gd name="connsiteX427" fmla="*/ 29912 w 1519334"/>
              <a:gd name="connsiteY427" fmla="*/ 906543 h 2528139"/>
              <a:gd name="connsiteX428" fmla="*/ 29997 w 1519334"/>
              <a:gd name="connsiteY428" fmla="*/ 906341 h 2528139"/>
              <a:gd name="connsiteX429" fmla="*/ 30146 w 1519334"/>
              <a:gd name="connsiteY429" fmla="*/ 906540 h 2528139"/>
              <a:gd name="connsiteX430" fmla="*/ 29986 w 1519334"/>
              <a:gd name="connsiteY430" fmla="*/ 906787 h 2528139"/>
              <a:gd name="connsiteX431" fmla="*/ 29872 w 1519334"/>
              <a:gd name="connsiteY431" fmla="*/ 908794 h 2528139"/>
              <a:gd name="connsiteX432" fmla="*/ 30465 w 1519334"/>
              <a:gd name="connsiteY432" fmla="*/ 908344 h 2528139"/>
              <a:gd name="connsiteX433" fmla="*/ 30915 w 1519334"/>
              <a:gd name="connsiteY433" fmla="*/ 909804 h 2528139"/>
              <a:gd name="connsiteX434" fmla="*/ 30053 w 1519334"/>
              <a:gd name="connsiteY434" fmla="*/ 910245 h 2528139"/>
              <a:gd name="connsiteX435" fmla="*/ 29815 w 1519334"/>
              <a:gd name="connsiteY435" fmla="*/ 904927 h 2528139"/>
              <a:gd name="connsiteX436" fmla="*/ 29953 w 1519334"/>
              <a:gd name="connsiteY436" fmla="*/ 904324 h 2528139"/>
              <a:gd name="connsiteX437" fmla="*/ 30689 w 1519334"/>
              <a:gd name="connsiteY437" fmla="*/ 904701 h 2528139"/>
              <a:gd name="connsiteX438" fmla="*/ 30374 w 1519334"/>
              <a:gd name="connsiteY438" fmla="*/ 905447 h 2528139"/>
              <a:gd name="connsiteX439" fmla="*/ 29680 w 1519334"/>
              <a:gd name="connsiteY439" fmla="*/ 907260 h 2528139"/>
              <a:gd name="connsiteX440" fmla="*/ 29986 w 1519334"/>
              <a:gd name="connsiteY440" fmla="*/ 906787 h 2528139"/>
              <a:gd name="connsiteX441" fmla="*/ 30335 w 1519334"/>
              <a:gd name="connsiteY441" fmla="*/ 907922 h 2528139"/>
              <a:gd name="connsiteX442" fmla="*/ 29830 w 1519334"/>
              <a:gd name="connsiteY442" fmla="*/ 908465 h 2528139"/>
              <a:gd name="connsiteX443" fmla="*/ 29644 w 1519334"/>
              <a:gd name="connsiteY443" fmla="*/ 905675 h 2528139"/>
              <a:gd name="connsiteX444" fmla="*/ 29720 w 1519334"/>
              <a:gd name="connsiteY444" fmla="*/ 905343 h 2528139"/>
              <a:gd name="connsiteX445" fmla="*/ 30102 w 1519334"/>
              <a:gd name="connsiteY445" fmla="*/ 906091 h 2528139"/>
              <a:gd name="connsiteX446" fmla="*/ 29997 w 1519334"/>
              <a:gd name="connsiteY446" fmla="*/ 906341 h 2528139"/>
              <a:gd name="connsiteX447" fmla="*/ 29748 w 1519334"/>
              <a:gd name="connsiteY447" fmla="*/ 906013 h 2528139"/>
              <a:gd name="connsiteX448" fmla="*/ 29583 w 1519334"/>
              <a:gd name="connsiteY448" fmla="*/ 922659 h 2528139"/>
              <a:gd name="connsiteX449" fmla="*/ 32908 w 1519334"/>
              <a:gd name="connsiteY449" fmla="*/ 927053 h 2528139"/>
              <a:gd name="connsiteX450" fmla="*/ 36991 w 1519334"/>
              <a:gd name="connsiteY450" fmla="*/ 944895 h 2528139"/>
              <a:gd name="connsiteX451" fmla="*/ 30018 w 1519334"/>
              <a:gd name="connsiteY451" fmla="*/ 931274 h 2528139"/>
              <a:gd name="connsiteX452" fmla="*/ 29539 w 1519334"/>
              <a:gd name="connsiteY452" fmla="*/ 906131 h 2528139"/>
              <a:gd name="connsiteX453" fmla="*/ 29609 w 1519334"/>
              <a:gd name="connsiteY453" fmla="*/ 905828 h 2528139"/>
              <a:gd name="connsiteX454" fmla="*/ 29748 w 1519334"/>
              <a:gd name="connsiteY454" fmla="*/ 906013 h 2528139"/>
              <a:gd name="connsiteX455" fmla="*/ 29912 w 1519334"/>
              <a:gd name="connsiteY455" fmla="*/ 906543 h 2528139"/>
              <a:gd name="connsiteX456" fmla="*/ 29664 w 1519334"/>
              <a:gd name="connsiteY456" fmla="*/ 907129 h 2528139"/>
              <a:gd name="connsiteX457" fmla="*/ 29494 w 1519334"/>
              <a:gd name="connsiteY457" fmla="*/ 892818 h 2528139"/>
              <a:gd name="connsiteX458" fmla="*/ 29918 w 1519334"/>
              <a:gd name="connsiteY458" fmla="*/ 884415 h 2528139"/>
              <a:gd name="connsiteX459" fmla="*/ 38222 w 1519334"/>
              <a:gd name="connsiteY459" fmla="*/ 868194 h 2528139"/>
              <a:gd name="connsiteX460" fmla="*/ 33915 w 1519334"/>
              <a:gd name="connsiteY460" fmla="*/ 887012 h 2528139"/>
              <a:gd name="connsiteX461" fmla="*/ 29474 w 1519334"/>
              <a:gd name="connsiteY461" fmla="*/ 907579 h 2528139"/>
              <a:gd name="connsiteX462" fmla="*/ 29664 w 1519334"/>
              <a:gd name="connsiteY462" fmla="*/ 907129 h 2528139"/>
              <a:gd name="connsiteX463" fmla="*/ 29680 w 1519334"/>
              <a:gd name="connsiteY463" fmla="*/ 907260 h 2528139"/>
              <a:gd name="connsiteX464" fmla="*/ 29373 w 1519334"/>
              <a:gd name="connsiteY464" fmla="*/ 904793 h 2528139"/>
              <a:gd name="connsiteX465" fmla="*/ 29644 w 1519334"/>
              <a:gd name="connsiteY465" fmla="*/ 905675 h 2528139"/>
              <a:gd name="connsiteX466" fmla="*/ 29609 w 1519334"/>
              <a:gd name="connsiteY466" fmla="*/ 905828 h 2528139"/>
              <a:gd name="connsiteX467" fmla="*/ 29480 w 1519334"/>
              <a:gd name="connsiteY467" fmla="*/ 905659 h 2528139"/>
              <a:gd name="connsiteX468" fmla="*/ 29334 w 1519334"/>
              <a:gd name="connsiteY468" fmla="*/ 904481 h 2528139"/>
              <a:gd name="connsiteX469" fmla="*/ 29815 w 1519334"/>
              <a:gd name="connsiteY469" fmla="*/ 904927 h 2528139"/>
              <a:gd name="connsiteX470" fmla="*/ 29720 w 1519334"/>
              <a:gd name="connsiteY470" fmla="*/ 905343 h 2528139"/>
              <a:gd name="connsiteX471" fmla="*/ 29351 w 1519334"/>
              <a:gd name="connsiteY471" fmla="*/ 904624 h 2528139"/>
              <a:gd name="connsiteX472" fmla="*/ 29273 w 1519334"/>
              <a:gd name="connsiteY472" fmla="*/ 904472 h 2528139"/>
              <a:gd name="connsiteX473" fmla="*/ 29351 w 1519334"/>
              <a:gd name="connsiteY473" fmla="*/ 904624 h 2528139"/>
              <a:gd name="connsiteX474" fmla="*/ 29373 w 1519334"/>
              <a:gd name="connsiteY474" fmla="*/ 904793 h 2528139"/>
              <a:gd name="connsiteX475" fmla="*/ 29256 w 1519334"/>
              <a:gd name="connsiteY475" fmla="*/ 916188 h 2528139"/>
              <a:gd name="connsiteX476" fmla="*/ 30928 w 1519334"/>
              <a:gd name="connsiteY476" fmla="*/ 917270 h 2528139"/>
              <a:gd name="connsiteX477" fmla="*/ 31239 w 1519334"/>
              <a:gd name="connsiteY477" fmla="*/ 919763 h 2528139"/>
              <a:gd name="connsiteX478" fmla="*/ 31569 w 1519334"/>
              <a:gd name="connsiteY478" fmla="*/ 921203 h 2528139"/>
              <a:gd name="connsiteX479" fmla="*/ 29408 w 1519334"/>
              <a:gd name="connsiteY479" fmla="*/ 919195 h 2528139"/>
              <a:gd name="connsiteX480" fmla="*/ 29249 w 1519334"/>
              <a:gd name="connsiteY480" fmla="*/ 897680 h 2528139"/>
              <a:gd name="connsiteX481" fmla="*/ 29344 w 1519334"/>
              <a:gd name="connsiteY481" fmla="*/ 895780 h 2528139"/>
              <a:gd name="connsiteX482" fmla="*/ 32595 w 1519334"/>
              <a:gd name="connsiteY482" fmla="*/ 892779 h 2528139"/>
              <a:gd name="connsiteX483" fmla="*/ 31769 w 1519334"/>
              <a:gd name="connsiteY483" fmla="*/ 896390 h 2528139"/>
              <a:gd name="connsiteX484" fmla="*/ 29228 w 1519334"/>
              <a:gd name="connsiteY484" fmla="*/ 904383 h 2528139"/>
              <a:gd name="connsiteX485" fmla="*/ 29253 w 1519334"/>
              <a:gd name="connsiteY485" fmla="*/ 904406 h 2528139"/>
              <a:gd name="connsiteX486" fmla="*/ 29273 w 1519334"/>
              <a:gd name="connsiteY486" fmla="*/ 904472 h 2528139"/>
              <a:gd name="connsiteX487" fmla="*/ 29181 w 1519334"/>
              <a:gd name="connsiteY487" fmla="*/ 903262 h 2528139"/>
              <a:gd name="connsiteX488" fmla="*/ 30022 w 1519334"/>
              <a:gd name="connsiteY488" fmla="*/ 903617 h 2528139"/>
              <a:gd name="connsiteX489" fmla="*/ 30109 w 1519334"/>
              <a:gd name="connsiteY489" fmla="*/ 903644 h 2528139"/>
              <a:gd name="connsiteX490" fmla="*/ 29953 w 1519334"/>
              <a:gd name="connsiteY490" fmla="*/ 904324 h 2528139"/>
              <a:gd name="connsiteX491" fmla="*/ 29271 w 1519334"/>
              <a:gd name="connsiteY491" fmla="*/ 903975 h 2528139"/>
              <a:gd name="connsiteX492" fmla="*/ 29115 w 1519334"/>
              <a:gd name="connsiteY492" fmla="*/ 913393 h 2528139"/>
              <a:gd name="connsiteX493" fmla="*/ 30484 w 1519334"/>
              <a:gd name="connsiteY493" fmla="*/ 913706 h 2528139"/>
              <a:gd name="connsiteX494" fmla="*/ 30703 w 1519334"/>
              <a:gd name="connsiteY494" fmla="*/ 915458 h 2528139"/>
              <a:gd name="connsiteX495" fmla="*/ 29187 w 1519334"/>
              <a:gd name="connsiteY495" fmla="*/ 914818 h 2528139"/>
              <a:gd name="connsiteX496" fmla="*/ 29101 w 1519334"/>
              <a:gd name="connsiteY496" fmla="*/ 900593 h 2528139"/>
              <a:gd name="connsiteX497" fmla="*/ 29168 w 1519334"/>
              <a:gd name="connsiteY497" fmla="*/ 899262 h 2528139"/>
              <a:gd name="connsiteX498" fmla="*/ 31259 w 1519334"/>
              <a:gd name="connsiteY498" fmla="*/ 898618 h 2528139"/>
              <a:gd name="connsiteX499" fmla="*/ 30857 w 1519334"/>
              <a:gd name="connsiteY499" fmla="*/ 900373 h 2528139"/>
              <a:gd name="connsiteX500" fmla="*/ 29092 w 1519334"/>
              <a:gd name="connsiteY500" fmla="*/ 903883 h 2528139"/>
              <a:gd name="connsiteX501" fmla="*/ 29271 w 1519334"/>
              <a:gd name="connsiteY501" fmla="*/ 903975 h 2528139"/>
              <a:gd name="connsiteX502" fmla="*/ 29334 w 1519334"/>
              <a:gd name="connsiteY502" fmla="*/ 904481 h 2528139"/>
              <a:gd name="connsiteX503" fmla="*/ 29253 w 1519334"/>
              <a:gd name="connsiteY503" fmla="*/ 904406 h 2528139"/>
              <a:gd name="connsiteX504" fmla="*/ 29038 w 1519334"/>
              <a:gd name="connsiteY504" fmla="*/ 911850 h 2528139"/>
              <a:gd name="connsiteX505" fmla="*/ 30234 w 1519334"/>
              <a:gd name="connsiteY505" fmla="*/ 911701 h 2528139"/>
              <a:gd name="connsiteX506" fmla="*/ 30265 w 1519334"/>
              <a:gd name="connsiteY506" fmla="*/ 911949 h 2528139"/>
              <a:gd name="connsiteX507" fmla="*/ 29040 w 1519334"/>
              <a:gd name="connsiteY507" fmla="*/ 911888 h 2528139"/>
              <a:gd name="connsiteX508" fmla="*/ 29028 w 1519334"/>
              <a:gd name="connsiteY508" fmla="*/ 902035 h 2528139"/>
              <a:gd name="connsiteX509" fmla="*/ 29039 w 1519334"/>
              <a:gd name="connsiteY509" fmla="*/ 901818 h 2528139"/>
              <a:gd name="connsiteX510" fmla="*/ 30544 w 1519334"/>
              <a:gd name="connsiteY510" fmla="*/ 901741 h 2528139"/>
              <a:gd name="connsiteX511" fmla="*/ 30280 w 1519334"/>
              <a:gd name="connsiteY511" fmla="*/ 902896 h 2528139"/>
              <a:gd name="connsiteX512" fmla="*/ 30061 w 1519334"/>
              <a:gd name="connsiteY512" fmla="*/ 902869 h 2528139"/>
              <a:gd name="connsiteX513" fmla="*/ 29105 w 1519334"/>
              <a:gd name="connsiteY513" fmla="*/ 902650 h 2528139"/>
              <a:gd name="connsiteX514" fmla="*/ 28984 w 1519334"/>
              <a:gd name="connsiteY514" fmla="*/ 910793 h 2528139"/>
              <a:gd name="connsiteX515" fmla="*/ 30053 w 1519334"/>
              <a:gd name="connsiteY515" fmla="*/ 910245 h 2528139"/>
              <a:gd name="connsiteX516" fmla="*/ 30142 w 1519334"/>
              <a:gd name="connsiteY516" fmla="*/ 910965 h 2528139"/>
              <a:gd name="connsiteX517" fmla="*/ 29010 w 1519334"/>
              <a:gd name="connsiteY517" fmla="*/ 911314 h 2528139"/>
              <a:gd name="connsiteX518" fmla="*/ 28971 w 1519334"/>
              <a:gd name="connsiteY518" fmla="*/ 903173 h 2528139"/>
              <a:gd name="connsiteX519" fmla="*/ 28998 w 1519334"/>
              <a:gd name="connsiteY519" fmla="*/ 902626 h 2528139"/>
              <a:gd name="connsiteX520" fmla="*/ 29105 w 1519334"/>
              <a:gd name="connsiteY520" fmla="*/ 902650 h 2528139"/>
              <a:gd name="connsiteX521" fmla="*/ 29181 w 1519334"/>
              <a:gd name="connsiteY521" fmla="*/ 903262 h 2528139"/>
              <a:gd name="connsiteX522" fmla="*/ 28939 w 1519334"/>
              <a:gd name="connsiteY522" fmla="*/ 903805 h 2528139"/>
              <a:gd name="connsiteX523" fmla="*/ 28957 w 1519334"/>
              <a:gd name="connsiteY523" fmla="*/ 903444 h 2528139"/>
              <a:gd name="connsiteX524" fmla="*/ 29092 w 1519334"/>
              <a:gd name="connsiteY524" fmla="*/ 903883 h 2528139"/>
              <a:gd name="connsiteX525" fmla="*/ 28930 w 1519334"/>
              <a:gd name="connsiteY525" fmla="*/ 903800 h 2528139"/>
              <a:gd name="connsiteX526" fmla="*/ 28939 w 1519334"/>
              <a:gd name="connsiteY526" fmla="*/ 903805 h 2528139"/>
              <a:gd name="connsiteX527" fmla="*/ 28938 w 1519334"/>
              <a:gd name="connsiteY527" fmla="*/ 903817 h 2528139"/>
              <a:gd name="connsiteX528" fmla="*/ 28924 w 1519334"/>
              <a:gd name="connsiteY528" fmla="*/ 904100 h 2528139"/>
              <a:gd name="connsiteX529" fmla="*/ 28938 w 1519334"/>
              <a:gd name="connsiteY529" fmla="*/ 903817 h 2528139"/>
              <a:gd name="connsiteX530" fmla="*/ 29228 w 1519334"/>
              <a:gd name="connsiteY530" fmla="*/ 904383 h 2528139"/>
              <a:gd name="connsiteX531" fmla="*/ 28916 w 1519334"/>
              <a:gd name="connsiteY531" fmla="*/ 909448 h 2528139"/>
              <a:gd name="connsiteX532" fmla="*/ 29830 w 1519334"/>
              <a:gd name="connsiteY532" fmla="*/ 908465 h 2528139"/>
              <a:gd name="connsiteX533" fmla="*/ 29872 w 1519334"/>
              <a:gd name="connsiteY533" fmla="*/ 908794 h 2528139"/>
              <a:gd name="connsiteX534" fmla="*/ 28920 w 1519334"/>
              <a:gd name="connsiteY534" fmla="*/ 909513 h 2528139"/>
              <a:gd name="connsiteX535" fmla="*/ 28893 w 1519334"/>
              <a:gd name="connsiteY535" fmla="*/ 908955 h 2528139"/>
              <a:gd name="connsiteX536" fmla="*/ 29063 w 1519334"/>
              <a:gd name="connsiteY536" fmla="*/ 908215 h 2528139"/>
              <a:gd name="connsiteX537" fmla="*/ 29474 w 1519334"/>
              <a:gd name="connsiteY537" fmla="*/ 907579 h 2528139"/>
              <a:gd name="connsiteX538" fmla="*/ 28891 w 1519334"/>
              <a:gd name="connsiteY538" fmla="*/ 908961 h 2528139"/>
              <a:gd name="connsiteX539" fmla="*/ 28892 w 1519334"/>
              <a:gd name="connsiteY539" fmla="*/ 908959 h 2528139"/>
              <a:gd name="connsiteX540" fmla="*/ 28893 w 1519334"/>
              <a:gd name="connsiteY540" fmla="*/ 908955 h 2528139"/>
              <a:gd name="connsiteX541" fmla="*/ 28859 w 1519334"/>
              <a:gd name="connsiteY541" fmla="*/ 903126 h 2528139"/>
              <a:gd name="connsiteX542" fmla="*/ 28971 w 1519334"/>
              <a:gd name="connsiteY542" fmla="*/ 903173 h 2528139"/>
              <a:gd name="connsiteX543" fmla="*/ 28957 w 1519334"/>
              <a:gd name="connsiteY543" fmla="*/ 903444 h 2528139"/>
              <a:gd name="connsiteX544" fmla="*/ 28852 w 1519334"/>
              <a:gd name="connsiteY544" fmla="*/ 900624 h 2528139"/>
              <a:gd name="connsiteX545" fmla="*/ 29101 w 1519334"/>
              <a:gd name="connsiteY545" fmla="*/ 900593 h 2528139"/>
              <a:gd name="connsiteX546" fmla="*/ 29039 w 1519334"/>
              <a:gd name="connsiteY546" fmla="*/ 901818 h 2528139"/>
              <a:gd name="connsiteX547" fmla="*/ 29002 w 1519334"/>
              <a:gd name="connsiteY547" fmla="*/ 901820 h 2528139"/>
              <a:gd name="connsiteX548" fmla="*/ 28785 w 1519334"/>
              <a:gd name="connsiteY548" fmla="*/ 906851 h 2528139"/>
              <a:gd name="connsiteX549" fmla="*/ 28885 w 1519334"/>
              <a:gd name="connsiteY549" fmla="*/ 904873 h 2528139"/>
              <a:gd name="connsiteX550" fmla="*/ 29480 w 1519334"/>
              <a:gd name="connsiteY550" fmla="*/ 905659 h 2528139"/>
              <a:gd name="connsiteX551" fmla="*/ 29539 w 1519334"/>
              <a:gd name="connsiteY551" fmla="*/ 906131 h 2528139"/>
              <a:gd name="connsiteX552" fmla="*/ 29063 w 1519334"/>
              <a:gd name="connsiteY552" fmla="*/ 908215 h 2528139"/>
              <a:gd name="connsiteX553" fmla="*/ 28869 w 1519334"/>
              <a:gd name="connsiteY553" fmla="*/ 908514 h 2528139"/>
              <a:gd name="connsiteX554" fmla="*/ 28735 w 1519334"/>
              <a:gd name="connsiteY554" fmla="*/ 909643 h 2528139"/>
              <a:gd name="connsiteX555" fmla="*/ 28891 w 1519334"/>
              <a:gd name="connsiteY555" fmla="*/ 908961 h 2528139"/>
              <a:gd name="connsiteX556" fmla="*/ 28916 w 1519334"/>
              <a:gd name="connsiteY556" fmla="*/ 909448 h 2528139"/>
              <a:gd name="connsiteX557" fmla="*/ 28705 w 1519334"/>
              <a:gd name="connsiteY557" fmla="*/ 909676 h 2528139"/>
              <a:gd name="connsiteX558" fmla="*/ 28735 w 1519334"/>
              <a:gd name="connsiteY558" fmla="*/ 909643 h 2528139"/>
              <a:gd name="connsiteX559" fmla="*/ 28733 w 1519334"/>
              <a:gd name="connsiteY559" fmla="*/ 909655 h 2528139"/>
              <a:gd name="connsiteX560" fmla="*/ 28531 w 1519334"/>
              <a:gd name="connsiteY560" fmla="*/ 898047 h 2528139"/>
              <a:gd name="connsiteX561" fmla="*/ 29249 w 1519334"/>
              <a:gd name="connsiteY561" fmla="*/ 897680 h 2528139"/>
              <a:gd name="connsiteX562" fmla="*/ 29168 w 1519334"/>
              <a:gd name="connsiteY562" fmla="*/ 899262 h 2528139"/>
              <a:gd name="connsiteX563" fmla="*/ 28700 w 1519334"/>
              <a:gd name="connsiteY563" fmla="*/ 899406 h 2528139"/>
              <a:gd name="connsiteX564" fmla="*/ 28491 w 1519334"/>
              <a:gd name="connsiteY564" fmla="*/ 909906 h 2528139"/>
              <a:gd name="connsiteX565" fmla="*/ 28534 w 1519334"/>
              <a:gd name="connsiteY565" fmla="*/ 909806 h 2528139"/>
              <a:gd name="connsiteX566" fmla="*/ 28705 w 1519334"/>
              <a:gd name="connsiteY566" fmla="*/ 909676 h 2528139"/>
              <a:gd name="connsiteX567" fmla="*/ 28465 w 1519334"/>
              <a:gd name="connsiteY567" fmla="*/ 901846 h 2528139"/>
              <a:gd name="connsiteX568" fmla="*/ 29002 w 1519334"/>
              <a:gd name="connsiteY568" fmla="*/ 901820 h 2528139"/>
              <a:gd name="connsiteX569" fmla="*/ 29028 w 1519334"/>
              <a:gd name="connsiteY569" fmla="*/ 902035 h 2528139"/>
              <a:gd name="connsiteX570" fmla="*/ 28998 w 1519334"/>
              <a:gd name="connsiteY570" fmla="*/ 902626 h 2528139"/>
              <a:gd name="connsiteX571" fmla="*/ 28684 w 1519334"/>
              <a:gd name="connsiteY571" fmla="*/ 902553 h 2528139"/>
              <a:gd name="connsiteX572" fmla="*/ 28405 w 1519334"/>
              <a:gd name="connsiteY572" fmla="*/ 911089 h 2528139"/>
              <a:gd name="connsiteX573" fmla="*/ 28733 w 1519334"/>
              <a:gd name="connsiteY573" fmla="*/ 909655 h 2528139"/>
              <a:gd name="connsiteX574" fmla="*/ 28920 w 1519334"/>
              <a:gd name="connsiteY574" fmla="*/ 909513 h 2528139"/>
              <a:gd name="connsiteX575" fmla="*/ 28984 w 1519334"/>
              <a:gd name="connsiteY575" fmla="*/ 910793 h 2528139"/>
              <a:gd name="connsiteX576" fmla="*/ 28240 w 1519334"/>
              <a:gd name="connsiteY576" fmla="*/ 902452 h 2528139"/>
              <a:gd name="connsiteX577" fmla="*/ 28684 w 1519334"/>
              <a:gd name="connsiteY577" fmla="*/ 902553 h 2528139"/>
              <a:gd name="connsiteX578" fmla="*/ 28859 w 1519334"/>
              <a:gd name="connsiteY578" fmla="*/ 903126 h 2528139"/>
              <a:gd name="connsiteX579" fmla="*/ 28509 w 1519334"/>
              <a:gd name="connsiteY579" fmla="*/ 902978 h 2528139"/>
              <a:gd name="connsiteX580" fmla="*/ 28231 w 1519334"/>
              <a:gd name="connsiteY580" fmla="*/ 911847 h 2528139"/>
              <a:gd name="connsiteX581" fmla="*/ 28303 w 1519334"/>
              <a:gd name="connsiteY581" fmla="*/ 911532 h 2528139"/>
              <a:gd name="connsiteX582" fmla="*/ 29010 w 1519334"/>
              <a:gd name="connsiteY582" fmla="*/ 911314 h 2528139"/>
              <a:gd name="connsiteX583" fmla="*/ 29038 w 1519334"/>
              <a:gd name="connsiteY583" fmla="*/ 911850 h 2528139"/>
              <a:gd name="connsiteX584" fmla="*/ 28824 w 1519334"/>
              <a:gd name="connsiteY584" fmla="*/ 911877 h 2528139"/>
              <a:gd name="connsiteX585" fmla="*/ 28097 w 1519334"/>
              <a:gd name="connsiteY585" fmla="*/ 894565 h 2528139"/>
              <a:gd name="connsiteX586" fmla="*/ 28462 w 1519334"/>
              <a:gd name="connsiteY586" fmla="*/ 894172 h 2528139"/>
              <a:gd name="connsiteX587" fmla="*/ 29494 w 1519334"/>
              <a:gd name="connsiteY587" fmla="*/ 892818 h 2528139"/>
              <a:gd name="connsiteX588" fmla="*/ 29344 w 1519334"/>
              <a:gd name="connsiteY588" fmla="*/ 895780 h 2528139"/>
              <a:gd name="connsiteX589" fmla="*/ 28362 w 1519334"/>
              <a:gd name="connsiteY589" fmla="*/ 896687 h 2528139"/>
              <a:gd name="connsiteX590" fmla="*/ 27961 w 1519334"/>
              <a:gd name="connsiteY590" fmla="*/ 913128 h 2528139"/>
              <a:gd name="connsiteX591" fmla="*/ 27988 w 1519334"/>
              <a:gd name="connsiteY591" fmla="*/ 912910 h 2528139"/>
              <a:gd name="connsiteX592" fmla="*/ 28207 w 1519334"/>
              <a:gd name="connsiteY592" fmla="*/ 911954 h 2528139"/>
              <a:gd name="connsiteX593" fmla="*/ 28824 w 1519334"/>
              <a:gd name="connsiteY593" fmla="*/ 911877 h 2528139"/>
              <a:gd name="connsiteX594" fmla="*/ 29040 w 1519334"/>
              <a:gd name="connsiteY594" fmla="*/ 911888 h 2528139"/>
              <a:gd name="connsiteX595" fmla="*/ 29115 w 1519334"/>
              <a:gd name="connsiteY595" fmla="*/ 913393 h 2528139"/>
              <a:gd name="connsiteX596" fmla="*/ 27800 w 1519334"/>
              <a:gd name="connsiteY596" fmla="*/ 899683 h 2528139"/>
              <a:gd name="connsiteX597" fmla="*/ 28700 w 1519334"/>
              <a:gd name="connsiteY597" fmla="*/ 899406 h 2528139"/>
              <a:gd name="connsiteX598" fmla="*/ 28852 w 1519334"/>
              <a:gd name="connsiteY598" fmla="*/ 900624 h 2528139"/>
              <a:gd name="connsiteX599" fmla="*/ 28117 w 1519334"/>
              <a:gd name="connsiteY599" fmla="*/ 900715 h 2528139"/>
              <a:gd name="connsiteX600" fmla="*/ 27772 w 1519334"/>
              <a:gd name="connsiteY600" fmla="*/ 910382 h 2528139"/>
              <a:gd name="connsiteX601" fmla="*/ 28191 w 1519334"/>
              <a:gd name="connsiteY601" fmla="*/ 909563 h 2528139"/>
              <a:gd name="connsiteX602" fmla="*/ 28869 w 1519334"/>
              <a:gd name="connsiteY602" fmla="*/ 908514 h 2528139"/>
              <a:gd name="connsiteX603" fmla="*/ 28892 w 1519334"/>
              <a:gd name="connsiteY603" fmla="*/ 908959 h 2528139"/>
              <a:gd name="connsiteX604" fmla="*/ 28534 w 1519334"/>
              <a:gd name="connsiteY604" fmla="*/ 909806 h 2528139"/>
              <a:gd name="connsiteX605" fmla="*/ 27730 w 1519334"/>
              <a:gd name="connsiteY605" fmla="*/ 911708 h 2528139"/>
              <a:gd name="connsiteX606" fmla="*/ 27878 w 1519334"/>
              <a:gd name="connsiteY606" fmla="*/ 911359 h 2528139"/>
              <a:gd name="connsiteX607" fmla="*/ 28405 w 1519334"/>
              <a:gd name="connsiteY607" fmla="*/ 911089 h 2528139"/>
              <a:gd name="connsiteX608" fmla="*/ 28303 w 1519334"/>
              <a:gd name="connsiteY608" fmla="*/ 911532 h 2528139"/>
              <a:gd name="connsiteX609" fmla="*/ 27704 w 1519334"/>
              <a:gd name="connsiteY609" fmla="*/ 915184 h 2528139"/>
              <a:gd name="connsiteX610" fmla="*/ 27822 w 1519334"/>
              <a:gd name="connsiteY610" fmla="*/ 914241 h 2528139"/>
              <a:gd name="connsiteX611" fmla="*/ 29187 w 1519334"/>
              <a:gd name="connsiteY611" fmla="*/ 914818 h 2528139"/>
              <a:gd name="connsiteX612" fmla="*/ 29256 w 1519334"/>
              <a:gd name="connsiteY612" fmla="*/ 916188 h 2528139"/>
              <a:gd name="connsiteX613" fmla="*/ 27595 w 1519334"/>
              <a:gd name="connsiteY613" fmla="*/ 912030 h 2528139"/>
              <a:gd name="connsiteX614" fmla="*/ 27683 w 1519334"/>
              <a:gd name="connsiteY614" fmla="*/ 911819 h 2528139"/>
              <a:gd name="connsiteX615" fmla="*/ 28231 w 1519334"/>
              <a:gd name="connsiteY615" fmla="*/ 911847 h 2528139"/>
              <a:gd name="connsiteX616" fmla="*/ 28207 w 1519334"/>
              <a:gd name="connsiteY616" fmla="*/ 911954 h 2528139"/>
              <a:gd name="connsiteX617" fmla="*/ 27534 w 1519334"/>
              <a:gd name="connsiteY617" fmla="*/ 903086 h 2528139"/>
              <a:gd name="connsiteX618" fmla="*/ 28198 w 1519334"/>
              <a:gd name="connsiteY618" fmla="*/ 903426 h 2528139"/>
              <a:gd name="connsiteX619" fmla="*/ 28924 w 1519334"/>
              <a:gd name="connsiteY619" fmla="*/ 904100 h 2528139"/>
              <a:gd name="connsiteX620" fmla="*/ 28885 w 1519334"/>
              <a:gd name="connsiteY620" fmla="*/ 904873 h 2528139"/>
              <a:gd name="connsiteX621" fmla="*/ 27414 w 1519334"/>
              <a:gd name="connsiteY621" fmla="*/ 911806 h 2528139"/>
              <a:gd name="connsiteX622" fmla="*/ 27730 w 1519334"/>
              <a:gd name="connsiteY622" fmla="*/ 911708 h 2528139"/>
              <a:gd name="connsiteX623" fmla="*/ 27683 w 1519334"/>
              <a:gd name="connsiteY623" fmla="*/ 911819 h 2528139"/>
              <a:gd name="connsiteX624" fmla="*/ 27397 w 1519334"/>
              <a:gd name="connsiteY624" fmla="*/ 900805 h 2528139"/>
              <a:gd name="connsiteX625" fmla="*/ 28117 w 1519334"/>
              <a:gd name="connsiteY625" fmla="*/ 900715 h 2528139"/>
              <a:gd name="connsiteX626" fmla="*/ 28465 w 1519334"/>
              <a:gd name="connsiteY626" fmla="*/ 901846 h 2528139"/>
              <a:gd name="connsiteX627" fmla="*/ 27943 w 1519334"/>
              <a:gd name="connsiteY627" fmla="*/ 901873 h 2528139"/>
              <a:gd name="connsiteX628" fmla="*/ 27206 w 1519334"/>
              <a:gd name="connsiteY628" fmla="*/ 897754 h 2528139"/>
              <a:gd name="connsiteX629" fmla="*/ 28362 w 1519334"/>
              <a:gd name="connsiteY629" fmla="*/ 896687 h 2528139"/>
              <a:gd name="connsiteX630" fmla="*/ 28531 w 1519334"/>
              <a:gd name="connsiteY630" fmla="*/ 898047 h 2528139"/>
              <a:gd name="connsiteX631" fmla="*/ 27465 w 1519334"/>
              <a:gd name="connsiteY631" fmla="*/ 898593 h 2528139"/>
              <a:gd name="connsiteX632" fmla="*/ 27170 w 1519334"/>
              <a:gd name="connsiteY632" fmla="*/ 919469 h 2528139"/>
              <a:gd name="connsiteX633" fmla="*/ 27432 w 1519334"/>
              <a:gd name="connsiteY633" fmla="*/ 917360 h 2528139"/>
              <a:gd name="connsiteX634" fmla="*/ 29408 w 1519334"/>
              <a:gd name="connsiteY634" fmla="*/ 919195 h 2528139"/>
              <a:gd name="connsiteX635" fmla="*/ 29583 w 1519334"/>
              <a:gd name="connsiteY635" fmla="*/ 922659 h 2528139"/>
              <a:gd name="connsiteX636" fmla="*/ 27056 w 1519334"/>
              <a:gd name="connsiteY636" fmla="*/ 911779 h 2528139"/>
              <a:gd name="connsiteX637" fmla="*/ 27431 w 1519334"/>
              <a:gd name="connsiteY637" fmla="*/ 911048 h 2528139"/>
              <a:gd name="connsiteX638" fmla="*/ 28491 w 1519334"/>
              <a:gd name="connsiteY638" fmla="*/ 909906 h 2528139"/>
              <a:gd name="connsiteX639" fmla="*/ 27878 w 1519334"/>
              <a:gd name="connsiteY639" fmla="*/ 911359 h 2528139"/>
              <a:gd name="connsiteX640" fmla="*/ 27055 w 1519334"/>
              <a:gd name="connsiteY640" fmla="*/ 902364 h 2528139"/>
              <a:gd name="connsiteX641" fmla="*/ 28509 w 1519334"/>
              <a:gd name="connsiteY641" fmla="*/ 902978 h 2528139"/>
              <a:gd name="connsiteX642" fmla="*/ 28930 w 1519334"/>
              <a:gd name="connsiteY642" fmla="*/ 903800 h 2528139"/>
              <a:gd name="connsiteX643" fmla="*/ 28198 w 1519334"/>
              <a:gd name="connsiteY643" fmla="*/ 903426 h 2528139"/>
              <a:gd name="connsiteX644" fmla="*/ 27042 w 1519334"/>
              <a:gd name="connsiteY644" fmla="*/ 911787 h 2528139"/>
              <a:gd name="connsiteX645" fmla="*/ 27056 w 1519334"/>
              <a:gd name="connsiteY645" fmla="*/ 911779 h 2528139"/>
              <a:gd name="connsiteX646" fmla="*/ 27052 w 1519334"/>
              <a:gd name="connsiteY646" fmla="*/ 911787 h 2528139"/>
              <a:gd name="connsiteX647" fmla="*/ 26973 w 1519334"/>
              <a:gd name="connsiteY647" fmla="*/ 911941 h 2528139"/>
              <a:gd name="connsiteX648" fmla="*/ 27052 w 1519334"/>
              <a:gd name="connsiteY648" fmla="*/ 911787 h 2528139"/>
              <a:gd name="connsiteX649" fmla="*/ 27414 w 1519334"/>
              <a:gd name="connsiteY649" fmla="*/ 911806 h 2528139"/>
              <a:gd name="connsiteX650" fmla="*/ 26933 w 1519334"/>
              <a:gd name="connsiteY650" fmla="*/ 913866 h 2528139"/>
              <a:gd name="connsiteX651" fmla="*/ 27213 w 1519334"/>
              <a:gd name="connsiteY651" fmla="*/ 912957 h 2528139"/>
              <a:gd name="connsiteX652" fmla="*/ 27961 w 1519334"/>
              <a:gd name="connsiteY652" fmla="*/ 913128 h 2528139"/>
              <a:gd name="connsiteX653" fmla="*/ 27822 w 1519334"/>
              <a:gd name="connsiteY653" fmla="*/ 914241 h 2528139"/>
              <a:gd name="connsiteX654" fmla="*/ 26828 w 1519334"/>
              <a:gd name="connsiteY654" fmla="*/ 902153 h 2528139"/>
              <a:gd name="connsiteX655" fmla="*/ 27055 w 1519334"/>
              <a:gd name="connsiteY655" fmla="*/ 902364 h 2528139"/>
              <a:gd name="connsiteX656" fmla="*/ 26956 w 1519334"/>
              <a:gd name="connsiteY656" fmla="*/ 902322 h 2528139"/>
              <a:gd name="connsiteX657" fmla="*/ 26794 w 1519334"/>
              <a:gd name="connsiteY657" fmla="*/ 902121 h 2528139"/>
              <a:gd name="connsiteX658" fmla="*/ 26806 w 1519334"/>
              <a:gd name="connsiteY658" fmla="*/ 902124 h 2528139"/>
              <a:gd name="connsiteX659" fmla="*/ 26828 w 1519334"/>
              <a:gd name="connsiteY659" fmla="*/ 902153 h 2528139"/>
              <a:gd name="connsiteX660" fmla="*/ 26664 w 1519334"/>
              <a:gd name="connsiteY660" fmla="*/ 901938 h 2528139"/>
              <a:gd name="connsiteX661" fmla="*/ 27943 w 1519334"/>
              <a:gd name="connsiteY661" fmla="*/ 901873 h 2528139"/>
              <a:gd name="connsiteX662" fmla="*/ 28240 w 1519334"/>
              <a:gd name="connsiteY662" fmla="*/ 902452 h 2528139"/>
              <a:gd name="connsiteX663" fmla="*/ 26806 w 1519334"/>
              <a:gd name="connsiteY663" fmla="*/ 902124 h 2528139"/>
              <a:gd name="connsiteX664" fmla="*/ 26540 w 1519334"/>
              <a:gd name="connsiteY664" fmla="*/ 882086 h 2528139"/>
              <a:gd name="connsiteX665" fmla="*/ 30722 w 1519334"/>
              <a:gd name="connsiteY665" fmla="*/ 868502 h 2528139"/>
              <a:gd name="connsiteX666" fmla="*/ 29918 w 1519334"/>
              <a:gd name="connsiteY666" fmla="*/ 884415 h 2528139"/>
              <a:gd name="connsiteX667" fmla="*/ 27436 w 1519334"/>
              <a:gd name="connsiteY667" fmla="*/ 889264 h 2528139"/>
              <a:gd name="connsiteX668" fmla="*/ 26533 w 1519334"/>
              <a:gd name="connsiteY668" fmla="*/ 912801 h 2528139"/>
              <a:gd name="connsiteX669" fmla="*/ 26883 w 1519334"/>
              <a:gd name="connsiteY669" fmla="*/ 912119 h 2528139"/>
              <a:gd name="connsiteX670" fmla="*/ 27595 w 1519334"/>
              <a:gd name="connsiteY670" fmla="*/ 912030 h 2528139"/>
              <a:gd name="connsiteX671" fmla="*/ 27240 w 1519334"/>
              <a:gd name="connsiteY671" fmla="*/ 912871 h 2528139"/>
              <a:gd name="connsiteX672" fmla="*/ 27213 w 1519334"/>
              <a:gd name="connsiteY672" fmla="*/ 912957 h 2528139"/>
              <a:gd name="connsiteX673" fmla="*/ 26514 w 1519334"/>
              <a:gd name="connsiteY673" fmla="*/ 899080 h 2528139"/>
              <a:gd name="connsiteX674" fmla="*/ 27465 w 1519334"/>
              <a:gd name="connsiteY674" fmla="*/ 898593 h 2528139"/>
              <a:gd name="connsiteX675" fmla="*/ 27800 w 1519334"/>
              <a:gd name="connsiteY675" fmla="*/ 899683 h 2528139"/>
              <a:gd name="connsiteX676" fmla="*/ 26956 w 1519334"/>
              <a:gd name="connsiteY676" fmla="*/ 899943 h 2528139"/>
              <a:gd name="connsiteX677" fmla="*/ 26474 w 1519334"/>
              <a:gd name="connsiteY677" fmla="*/ 912078 h 2528139"/>
              <a:gd name="connsiteX678" fmla="*/ 26758 w 1519334"/>
              <a:gd name="connsiteY678" fmla="*/ 911772 h 2528139"/>
              <a:gd name="connsiteX679" fmla="*/ 27042 w 1519334"/>
              <a:gd name="connsiteY679" fmla="*/ 911787 h 2528139"/>
              <a:gd name="connsiteX680" fmla="*/ 26389 w 1519334"/>
              <a:gd name="connsiteY680" fmla="*/ 912121 h 2528139"/>
              <a:gd name="connsiteX681" fmla="*/ 26474 w 1519334"/>
              <a:gd name="connsiteY681" fmla="*/ 912078 h 2528139"/>
              <a:gd name="connsiteX682" fmla="*/ 26451 w 1519334"/>
              <a:gd name="connsiteY682" fmla="*/ 912102 h 2528139"/>
              <a:gd name="connsiteX683" fmla="*/ 26377 w 1519334"/>
              <a:gd name="connsiteY683" fmla="*/ 912181 h 2528139"/>
              <a:gd name="connsiteX684" fmla="*/ 26451 w 1519334"/>
              <a:gd name="connsiteY684" fmla="*/ 912102 h 2528139"/>
              <a:gd name="connsiteX685" fmla="*/ 26973 w 1519334"/>
              <a:gd name="connsiteY685" fmla="*/ 911941 h 2528139"/>
              <a:gd name="connsiteX686" fmla="*/ 26883 w 1519334"/>
              <a:gd name="connsiteY686" fmla="*/ 912119 h 2528139"/>
              <a:gd name="connsiteX687" fmla="*/ 26208 w 1519334"/>
              <a:gd name="connsiteY687" fmla="*/ 916222 h 2528139"/>
              <a:gd name="connsiteX688" fmla="*/ 26723 w 1519334"/>
              <a:gd name="connsiteY688" fmla="*/ 914549 h 2528139"/>
              <a:gd name="connsiteX689" fmla="*/ 27704 w 1519334"/>
              <a:gd name="connsiteY689" fmla="*/ 915184 h 2528139"/>
              <a:gd name="connsiteX690" fmla="*/ 27432 w 1519334"/>
              <a:gd name="connsiteY690" fmla="*/ 917360 h 2528139"/>
              <a:gd name="connsiteX691" fmla="*/ 26113 w 1519334"/>
              <a:gd name="connsiteY691" fmla="*/ 901965 h 2528139"/>
              <a:gd name="connsiteX692" fmla="*/ 26600 w 1519334"/>
              <a:gd name="connsiteY692" fmla="*/ 901941 h 2528139"/>
              <a:gd name="connsiteX693" fmla="*/ 26794 w 1519334"/>
              <a:gd name="connsiteY693" fmla="*/ 902121 h 2528139"/>
              <a:gd name="connsiteX694" fmla="*/ 26107 w 1519334"/>
              <a:gd name="connsiteY694" fmla="*/ 901964 h 2528139"/>
              <a:gd name="connsiteX695" fmla="*/ 26113 w 1519334"/>
              <a:gd name="connsiteY695" fmla="*/ 901965 h 2528139"/>
              <a:gd name="connsiteX696" fmla="*/ 26110 w 1519334"/>
              <a:gd name="connsiteY696" fmla="*/ 901965 h 2528139"/>
              <a:gd name="connsiteX697" fmla="*/ 26067 w 1519334"/>
              <a:gd name="connsiteY697" fmla="*/ 912220 h 2528139"/>
              <a:gd name="connsiteX698" fmla="*/ 26389 w 1519334"/>
              <a:gd name="connsiteY698" fmla="*/ 912121 h 2528139"/>
              <a:gd name="connsiteX699" fmla="*/ 26237 w 1519334"/>
              <a:gd name="connsiteY699" fmla="*/ 912199 h 2528139"/>
              <a:gd name="connsiteX700" fmla="*/ 25986 w 1519334"/>
              <a:gd name="connsiteY700" fmla="*/ 911733 h 2528139"/>
              <a:gd name="connsiteX701" fmla="*/ 27772 w 1519334"/>
              <a:gd name="connsiteY701" fmla="*/ 910382 h 2528139"/>
              <a:gd name="connsiteX702" fmla="*/ 27431 w 1519334"/>
              <a:gd name="connsiteY702" fmla="*/ 911048 h 2528139"/>
              <a:gd name="connsiteX703" fmla="*/ 26758 w 1519334"/>
              <a:gd name="connsiteY703" fmla="*/ 911772 h 2528139"/>
              <a:gd name="connsiteX704" fmla="*/ 25908 w 1519334"/>
              <a:gd name="connsiteY704" fmla="*/ 914023 h 2528139"/>
              <a:gd name="connsiteX705" fmla="*/ 26156 w 1519334"/>
              <a:gd name="connsiteY705" fmla="*/ 913538 h 2528139"/>
              <a:gd name="connsiteX706" fmla="*/ 26933 w 1519334"/>
              <a:gd name="connsiteY706" fmla="*/ 913866 h 2528139"/>
              <a:gd name="connsiteX707" fmla="*/ 26723 w 1519334"/>
              <a:gd name="connsiteY707" fmla="*/ 914549 h 2528139"/>
              <a:gd name="connsiteX708" fmla="*/ 25665 w 1519334"/>
              <a:gd name="connsiteY708" fmla="*/ 901988 h 2528139"/>
              <a:gd name="connsiteX709" fmla="*/ 26110 w 1519334"/>
              <a:gd name="connsiteY709" fmla="*/ 901965 h 2528139"/>
              <a:gd name="connsiteX710" fmla="*/ 26956 w 1519334"/>
              <a:gd name="connsiteY710" fmla="*/ 902322 h 2528139"/>
              <a:gd name="connsiteX711" fmla="*/ 27534 w 1519334"/>
              <a:gd name="connsiteY711" fmla="*/ 903086 h 2528139"/>
              <a:gd name="connsiteX712" fmla="*/ 26716 w 1519334"/>
              <a:gd name="connsiteY712" fmla="*/ 902667 h 2528139"/>
              <a:gd name="connsiteX713" fmla="*/ 25660 w 1519334"/>
              <a:gd name="connsiteY713" fmla="*/ 892732 h 2528139"/>
              <a:gd name="connsiteX714" fmla="*/ 27436 w 1519334"/>
              <a:gd name="connsiteY714" fmla="*/ 889264 h 2528139"/>
              <a:gd name="connsiteX715" fmla="*/ 28097 w 1519334"/>
              <a:gd name="connsiteY715" fmla="*/ 894565 h 2528139"/>
              <a:gd name="connsiteX716" fmla="*/ 26690 w 1519334"/>
              <a:gd name="connsiteY716" fmla="*/ 896079 h 2528139"/>
              <a:gd name="connsiteX717" fmla="*/ 25646 w 1519334"/>
              <a:gd name="connsiteY717" fmla="*/ 931684 h 2528139"/>
              <a:gd name="connsiteX718" fmla="*/ 26544 w 1519334"/>
              <a:gd name="connsiteY718" fmla="*/ 924487 h 2528139"/>
              <a:gd name="connsiteX719" fmla="*/ 30018 w 1519334"/>
              <a:gd name="connsiteY719" fmla="*/ 931274 h 2528139"/>
              <a:gd name="connsiteX720" fmla="*/ 30901 w 1519334"/>
              <a:gd name="connsiteY720" fmla="*/ 948755 h 2528139"/>
              <a:gd name="connsiteX721" fmla="*/ 25616 w 1519334"/>
              <a:gd name="connsiteY721" fmla="*/ 901027 h 2528139"/>
              <a:gd name="connsiteX722" fmla="*/ 25945 w 1519334"/>
              <a:gd name="connsiteY722" fmla="*/ 900986 h 2528139"/>
              <a:gd name="connsiteX723" fmla="*/ 26664 w 1519334"/>
              <a:gd name="connsiteY723" fmla="*/ 901938 h 2528139"/>
              <a:gd name="connsiteX724" fmla="*/ 26600 w 1519334"/>
              <a:gd name="connsiteY724" fmla="*/ 901941 h 2528139"/>
              <a:gd name="connsiteX725" fmla="*/ 25585 w 1519334"/>
              <a:gd name="connsiteY725" fmla="*/ 897268 h 2528139"/>
              <a:gd name="connsiteX726" fmla="*/ 26690 w 1519334"/>
              <a:gd name="connsiteY726" fmla="*/ 896079 h 2528139"/>
              <a:gd name="connsiteX727" fmla="*/ 27206 w 1519334"/>
              <a:gd name="connsiteY727" fmla="*/ 897754 h 2528139"/>
              <a:gd name="connsiteX728" fmla="*/ 26275 w 1519334"/>
              <a:gd name="connsiteY728" fmla="*/ 898613 h 2528139"/>
              <a:gd name="connsiteX729" fmla="*/ 25515 w 1519334"/>
              <a:gd name="connsiteY729" fmla="*/ 912569 h 2528139"/>
              <a:gd name="connsiteX730" fmla="*/ 26237 w 1519334"/>
              <a:gd name="connsiteY730" fmla="*/ 912199 h 2528139"/>
              <a:gd name="connsiteX731" fmla="*/ 26377 w 1519334"/>
              <a:gd name="connsiteY731" fmla="*/ 912181 h 2528139"/>
              <a:gd name="connsiteX732" fmla="*/ 25929 w 1519334"/>
              <a:gd name="connsiteY732" fmla="*/ 912663 h 2528139"/>
              <a:gd name="connsiteX733" fmla="*/ 25496 w 1519334"/>
              <a:gd name="connsiteY733" fmla="*/ 900392 h 2528139"/>
              <a:gd name="connsiteX734" fmla="*/ 26956 w 1519334"/>
              <a:gd name="connsiteY734" fmla="*/ 899943 h 2528139"/>
              <a:gd name="connsiteX735" fmla="*/ 27397 w 1519334"/>
              <a:gd name="connsiteY735" fmla="*/ 900805 h 2528139"/>
              <a:gd name="connsiteX736" fmla="*/ 25945 w 1519334"/>
              <a:gd name="connsiteY736" fmla="*/ 900986 h 2528139"/>
              <a:gd name="connsiteX737" fmla="*/ 25410 w 1519334"/>
              <a:gd name="connsiteY737" fmla="*/ 913223 h 2528139"/>
              <a:gd name="connsiteX738" fmla="*/ 25929 w 1519334"/>
              <a:gd name="connsiteY738" fmla="*/ 912663 h 2528139"/>
              <a:gd name="connsiteX739" fmla="*/ 26533 w 1519334"/>
              <a:gd name="connsiteY739" fmla="*/ 912801 h 2528139"/>
              <a:gd name="connsiteX740" fmla="*/ 26156 w 1519334"/>
              <a:gd name="connsiteY740" fmla="*/ 913538 h 2528139"/>
              <a:gd name="connsiteX741" fmla="*/ 25028 w 1519334"/>
              <a:gd name="connsiteY741" fmla="*/ 912457 h 2528139"/>
              <a:gd name="connsiteX742" fmla="*/ 25199 w 1519334"/>
              <a:gd name="connsiteY742" fmla="*/ 912329 h 2528139"/>
              <a:gd name="connsiteX743" fmla="*/ 26067 w 1519334"/>
              <a:gd name="connsiteY743" fmla="*/ 912220 h 2528139"/>
              <a:gd name="connsiteX744" fmla="*/ 25182 w 1519334"/>
              <a:gd name="connsiteY744" fmla="*/ 912492 h 2528139"/>
              <a:gd name="connsiteX745" fmla="*/ 24992 w 1519334"/>
              <a:gd name="connsiteY745" fmla="*/ 899727 h 2528139"/>
              <a:gd name="connsiteX746" fmla="*/ 25417 w 1519334"/>
              <a:gd name="connsiteY746" fmla="*/ 899405 h 2528139"/>
              <a:gd name="connsiteX747" fmla="*/ 26275 w 1519334"/>
              <a:gd name="connsiteY747" fmla="*/ 898613 h 2528139"/>
              <a:gd name="connsiteX748" fmla="*/ 26514 w 1519334"/>
              <a:gd name="connsiteY748" fmla="*/ 899080 h 2528139"/>
              <a:gd name="connsiteX749" fmla="*/ 25064 w 1519334"/>
              <a:gd name="connsiteY749" fmla="*/ 899822 h 2528139"/>
              <a:gd name="connsiteX750" fmla="*/ 24754 w 1519334"/>
              <a:gd name="connsiteY750" fmla="*/ 916276 h 2528139"/>
              <a:gd name="connsiteX751" fmla="*/ 25242 w 1519334"/>
              <a:gd name="connsiteY751" fmla="*/ 915324 h 2528139"/>
              <a:gd name="connsiteX752" fmla="*/ 26208 w 1519334"/>
              <a:gd name="connsiteY752" fmla="*/ 916222 h 2528139"/>
              <a:gd name="connsiteX753" fmla="*/ 25776 w 1519334"/>
              <a:gd name="connsiteY753" fmla="*/ 917626 h 2528139"/>
              <a:gd name="connsiteX754" fmla="*/ 24745 w 1519334"/>
              <a:gd name="connsiteY754" fmla="*/ 920974 h 2528139"/>
              <a:gd name="connsiteX755" fmla="*/ 25776 w 1519334"/>
              <a:gd name="connsiteY755" fmla="*/ 917626 h 2528139"/>
              <a:gd name="connsiteX756" fmla="*/ 27170 w 1519334"/>
              <a:gd name="connsiteY756" fmla="*/ 919469 h 2528139"/>
              <a:gd name="connsiteX757" fmla="*/ 26544 w 1519334"/>
              <a:gd name="connsiteY757" fmla="*/ 924487 h 2528139"/>
              <a:gd name="connsiteX758" fmla="*/ 24727 w 1519334"/>
              <a:gd name="connsiteY758" fmla="*/ 901382 h 2528139"/>
              <a:gd name="connsiteX759" fmla="*/ 26107 w 1519334"/>
              <a:gd name="connsiteY759" fmla="*/ 901964 h 2528139"/>
              <a:gd name="connsiteX760" fmla="*/ 25366 w 1519334"/>
              <a:gd name="connsiteY760" fmla="*/ 901794 h 2528139"/>
              <a:gd name="connsiteX761" fmla="*/ 24584 w 1519334"/>
              <a:gd name="connsiteY761" fmla="*/ 900068 h 2528139"/>
              <a:gd name="connsiteX762" fmla="*/ 25064 w 1519334"/>
              <a:gd name="connsiteY762" fmla="*/ 899822 h 2528139"/>
              <a:gd name="connsiteX763" fmla="*/ 25496 w 1519334"/>
              <a:gd name="connsiteY763" fmla="*/ 900392 h 2528139"/>
              <a:gd name="connsiteX764" fmla="*/ 25072 w 1519334"/>
              <a:gd name="connsiteY764" fmla="*/ 900523 h 2528139"/>
              <a:gd name="connsiteX765" fmla="*/ 24516 w 1519334"/>
              <a:gd name="connsiteY765" fmla="*/ 912845 h 2528139"/>
              <a:gd name="connsiteX766" fmla="*/ 24845 w 1519334"/>
              <a:gd name="connsiteY766" fmla="*/ 912596 h 2528139"/>
              <a:gd name="connsiteX767" fmla="*/ 25182 w 1519334"/>
              <a:gd name="connsiteY767" fmla="*/ 912492 h 2528139"/>
              <a:gd name="connsiteX768" fmla="*/ 25515 w 1519334"/>
              <a:gd name="connsiteY768" fmla="*/ 912569 h 2528139"/>
              <a:gd name="connsiteX769" fmla="*/ 24767 w 1519334"/>
              <a:gd name="connsiteY769" fmla="*/ 912952 h 2528139"/>
              <a:gd name="connsiteX770" fmla="*/ 24479 w 1519334"/>
              <a:gd name="connsiteY770" fmla="*/ 913099 h 2528139"/>
              <a:gd name="connsiteX771" fmla="*/ 24767 w 1519334"/>
              <a:gd name="connsiteY771" fmla="*/ 912952 h 2528139"/>
              <a:gd name="connsiteX772" fmla="*/ 25410 w 1519334"/>
              <a:gd name="connsiteY772" fmla="*/ 913223 h 2528139"/>
              <a:gd name="connsiteX773" fmla="*/ 25132 w 1519334"/>
              <a:gd name="connsiteY773" fmla="*/ 913522 h 2528139"/>
              <a:gd name="connsiteX774" fmla="*/ 24453 w 1519334"/>
              <a:gd name="connsiteY774" fmla="*/ 900135 h 2528139"/>
              <a:gd name="connsiteX775" fmla="*/ 24565 w 1519334"/>
              <a:gd name="connsiteY775" fmla="*/ 900051 h 2528139"/>
              <a:gd name="connsiteX776" fmla="*/ 24584 w 1519334"/>
              <a:gd name="connsiteY776" fmla="*/ 900068 h 2528139"/>
              <a:gd name="connsiteX777" fmla="*/ 24284 w 1519334"/>
              <a:gd name="connsiteY777" fmla="*/ 914435 h 2528139"/>
              <a:gd name="connsiteX778" fmla="*/ 25132 w 1519334"/>
              <a:gd name="connsiteY778" fmla="*/ 913522 h 2528139"/>
              <a:gd name="connsiteX779" fmla="*/ 25908 w 1519334"/>
              <a:gd name="connsiteY779" fmla="*/ 914023 h 2528139"/>
              <a:gd name="connsiteX780" fmla="*/ 25242 w 1519334"/>
              <a:gd name="connsiteY780" fmla="*/ 915324 h 2528139"/>
              <a:gd name="connsiteX781" fmla="*/ 24283 w 1519334"/>
              <a:gd name="connsiteY781" fmla="*/ 901193 h 2528139"/>
              <a:gd name="connsiteX782" fmla="*/ 24412 w 1519334"/>
              <a:gd name="connsiteY782" fmla="*/ 901177 h 2528139"/>
              <a:gd name="connsiteX783" fmla="*/ 24727 w 1519334"/>
              <a:gd name="connsiteY783" fmla="*/ 901382 h 2528139"/>
              <a:gd name="connsiteX784" fmla="*/ 24070 w 1519334"/>
              <a:gd name="connsiteY784" fmla="*/ 912835 h 2528139"/>
              <a:gd name="connsiteX785" fmla="*/ 24313 w 1519334"/>
              <a:gd name="connsiteY785" fmla="*/ 912760 h 2528139"/>
              <a:gd name="connsiteX786" fmla="*/ 24516 w 1519334"/>
              <a:gd name="connsiteY786" fmla="*/ 912845 h 2528139"/>
              <a:gd name="connsiteX787" fmla="*/ 24318 w 1519334"/>
              <a:gd name="connsiteY787" fmla="*/ 912995 h 2528139"/>
              <a:gd name="connsiteX788" fmla="*/ 23939 w 1519334"/>
              <a:gd name="connsiteY788" fmla="*/ 900872 h 2528139"/>
              <a:gd name="connsiteX789" fmla="*/ 25072 w 1519334"/>
              <a:gd name="connsiteY789" fmla="*/ 900523 h 2528139"/>
              <a:gd name="connsiteX790" fmla="*/ 25616 w 1519334"/>
              <a:gd name="connsiteY790" fmla="*/ 901027 h 2528139"/>
              <a:gd name="connsiteX791" fmla="*/ 24412 w 1519334"/>
              <a:gd name="connsiteY791" fmla="*/ 901177 h 2528139"/>
              <a:gd name="connsiteX792" fmla="*/ 23727 w 1519334"/>
              <a:gd name="connsiteY792" fmla="*/ 912513 h 2528139"/>
              <a:gd name="connsiteX793" fmla="*/ 24724 w 1519334"/>
              <a:gd name="connsiteY793" fmla="*/ 912388 h 2528139"/>
              <a:gd name="connsiteX794" fmla="*/ 25028 w 1519334"/>
              <a:gd name="connsiteY794" fmla="*/ 912457 h 2528139"/>
              <a:gd name="connsiteX795" fmla="*/ 24845 w 1519334"/>
              <a:gd name="connsiteY795" fmla="*/ 912596 h 2528139"/>
              <a:gd name="connsiteX796" fmla="*/ 24313 w 1519334"/>
              <a:gd name="connsiteY796" fmla="*/ 912760 h 2528139"/>
              <a:gd name="connsiteX797" fmla="*/ 23725 w 1519334"/>
              <a:gd name="connsiteY797" fmla="*/ 899271 h 2528139"/>
              <a:gd name="connsiteX798" fmla="*/ 24234 w 1519334"/>
              <a:gd name="connsiteY798" fmla="*/ 898723 h 2528139"/>
              <a:gd name="connsiteX799" fmla="*/ 24992 w 1519334"/>
              <a:gd name="connsiteY799" fmla="*/ 899727 h 2528139"/>
              <a:gd name="connsiteX800" fmla="*/ 24565 w 1519334"/>
              <a:gd name="connsiteY800" fmla="*/ 900051 h 2528139"/>
              <a:gd name="connsiteX801" fmla="*/ 23556 w 1519334"/>
              <a:gd name="connsiteY801" fmla="*/ 913571 h 2528139"/>
              <a:gd name="connsiteX802" fmla="*/ 24318 w 1519334"/>
              <a:gd name="connsiteY802" fmla="*/ 912995 h 2528139"/>
              <a:gd name="connsiteX803" fmla="*/ 24479 w 1519334"/>
              <a:gd name="connsiteY803" fmla="*/ 913099 h 2528139"/>
              <a:gd name="connsiteX804" fmla="*/ 23531 w 1519334"/>
              <a:gd name="connsiteY804" fmla="*/ 900607 h 2528139"/>
              <a:gd name="connsiteX805" fmla="*/ 24453 w 1519334"/>
              <a:gd name="connsiteY805" fmla="*/ 900135 h 2528139"/>
              <a:gd name="connsiteX806" fmla="*/ 23692 w 1519334"/>
              <a:gd name="connsiteY806" fmla="*/ 900711 h 2528139"/>
              <a:gd name="connsiteX807" fmla="*/ 23494 w 1519334"/>
              <a:gd name="connsiteY807" fmla="*/ 900860 h 2528139"/>
              <a:gd name="connsiteX808" fmla="*/ 23692 w 1519334"/>
              <a:gd name="connsiteY808" fmla="*/ 900711 h 2528139"/>
              <a:gd name="connsiteX809" fmla="*/ 23939 w 1519334"/>
              <a:gd name="connsiteY809" fmla="*/ 900872 h 2528139"/>
              <a:gd name="connsiteX810" fmla="*/ 23696 w 1519334"/>
              <a:gd name="connsiteY810" fmla="*/ 900946 h 2528139"/>
              <a:gd name="connsiteX811" fmla="*/ 23426 w 1519334"/>
              <a:gd name="connsiteY811" fmla="*/ 913638 h 2528139"/>
              <a:gd name="connsiteX812" fmla="*/ 23556 w 1519334"/>
              <a:gd name="connsiteY812" fmla="*/ 913571 h 2528139"/>
              <a:gd name="connsiteX813" fmla="*/ 23445 w 1519334"/>
              <a:gd name="connsiteY813" fmla="*/ 913656 h 2528139"/>
              <a:gd name="connsiteX814" fmla="*/ 23282 w 1519334"/>
              <a:gd name="connsiteY814" fmla="*/ 912325 h 2528139"/>
              <a:gd name="connsiteX815" fmla="*/ 23727 w 1519334"/>
              <a:gd name="connsiteY815" fmla="*/ 912513 h 2528139"/>
              <a:gd name="connsiteX816" fmla="*/ 23597 w 1519334"/>
              <a:gd name="connsiteY816" fmla="*/ 912528 h 2528139"/>
              <a:gd name="connsiteX817" fmla="*/ 23264 w 1519334"/>
              <a:gd name="connsiteY817" fmla="*/ 892731 h 2528139"/>
              <a:gd name="connsiteX818" fmla="*/ 24462 w 1519334"/>
              <a:gd name="connsiteY818" fmla="*/ 888838 h 2528139"/>
              <a:gd name="connsiteX819" fmla="*/ 25660 w 1519334"/>
              <a:gd name="connsiteY819" fmla="*/ 892732 h 2528139"/>
              <a:gd name="connsiteX820" fmla="*/ 24462 w 1519334"/>
              <a:gd name="connsiteY820" fmla="*/ 895073 h 2528139"/>
              <a:gd name="connsiteX821" fmla="*/ 23255 w 1519334"/>
              <a:gd name="connsiteY821" fmla="*/ 897430 h 2528139"/>
              <a:gd name="connsiteX822" fmla="*/ 24462 w 1519334"/>
              <a:gd name="connsiteY822" fmla="*/ 895073 h 2528139"/>
              <a:gd name="connsiteX823" fmla="*/ 25585 w 1519334"/>
              <a:gd name="connsiteY823" fmla="*/ 897268 h 2528139"/>
              <a:gd name="connsiteX824" fmla="*/ 24234 w 1519334"/>
              <a:gd name="connsiteY824" fmla="*/ 898723 h 2528139"/>
              <a:gd name="connsiteX825" fmla="*/ 23017 w 1519334"/>
              <a:gd name="connsiteY825" fmla="*/ 913980 h 2528139"/>
              <a:gd name="connsiteX826" fmla="*/ 23445 w 1519334"/>
              <a:gd name="connsiteY826" fmla="*/ 913656 h 2528139"/>
              <a:gd name="connsiteX827" fmla="*/ 24284 w 1519334"/>
              <a:gd name="connsiteY827" fmla="*/ 914435 h 2528139"/>
              <a:gd name="connsiteX828" fmla="*/ 23775 w 1519334"/>
              <a:gd name="connsiteY828" fmla="*/ 914982 h 2528139"/>
              <a:gd name="connsiteX829" fmla="*/ 22981 w 1519334"/>
              <a:gd name="connsiteY829" fmla="*/ 901248 h 2528139"/>
              <a:gd name="connsiteX830" fmla="*/ 23165 w 1519334"/>
              <a:gd name="connsiteY830" fmla="*/ 901110 h 2528139"/>
              <a:gd name="connsiteX831" fmla="*/ 23696 w 1519334"/>
              <a:gd name="connsiteY831" fmla="*/ 900946 h 2528139"/>
              <a:gd name="connsiteX832" fmla="*/ 24283 w 1519334"/>
              <a:gd name="connsiteY832" fmla="*/ 901193 h 2528139"/>
              <a:gd name="connsiteX833" fmla="*/ 23285 w 1519334"/>
              <a:gd name="connsiteY833" fmla="*/ 901318 h 2528139"/>
              <a:gd name="connsiteX834" fmla="*/ 22600 w 1519334"/>
              <a:gd name="connsiteY834" fmla="*/ 900483 h 2528139"/>
              <a:gd name="connsiteX835" fmla="*/ 22876 w 1519334"/>
              <a:gd name="connsiteY835" fmla="*/ 900184 h 2528139"/>
              <a:gd name="connsiteX836" fmla="*/ 23531 w 1519334"/>
              <a:gd name="connsiteY836" fmla="*/ 900607 h 2528139"/>
              <a:gd name="connsiteX837" fmla="*/ 23242 w 1519334"/>
              <a:gd name="connsiteY837" fmla="*/ 900754 h 2528139"/>
              <a:gd name="connsiteX838" fmla="*/ 22513 w 1519334"/>
              <a:gd name="connsiteY838" fmla="*/ 913314 h 2528139"/>
              <a:gd name="connsiteX839" fmla="*/ 22937 w 1519334"/>
              <a:gd name="connsiteY839" fmla="*/ 913183 h 2528139"/>
              <a:gd name="connsiteX840" fmla="*/ 23426 w 1519334"/>
              <a:gd name="connsiteY840" fmla="*/ 913638 h 2528139"/>
              <a:gd name="connsiteX841" fmla="*/ 22945 w 1519334"/>
              <a:gd name="connsiteY841" fmla="*/ 913884 h 2528139"/>
              <a:gd name="connsiteX842" fmla="*/ 22495 w 1519334"/>
              <a:gd name="connsiteY842" fmla="*/ 901137 h 2528139"/>
              <a:gd name="connsiteX843" fmla="*/ 23242 w 1519334"/>
              <a:gd name="connsiteY843" fmla="*/ 900754 h 2528139"/>
              <a:gd name="connsiteX844" fmla="*/ 23494 w 1519334"/>
              <a:gd name="connsiteY844" fmla="*/ 900860 h 2528139"/>
              <a:gd name="connsiteX845" fmla="*/ 23165 w 1519334"/>
              <a:gd name="connsiteY845" fmla="*/ 901110 h 2528139"/>
              <a:gd name="connsiteX846" fmla="*/ 22828 w 1519334"/>
              <a:gd name="connsiteY846" fmla="*/ 901213 h 2528139"/>
              <a:gd name="connsiteX847" fmla="*/ 22424 w 1519334"/>
              <a:gd name="connsiteY847" fmla="*/ 916438 h 2528139"/>
              <a:gd name="connsiteX848" fmla="*/ 23775 w 1519334"/>
              <a:gd name="connsiteY848" fmla="*/ 914982 h 2528139"/>
              <a:gd name="connsiteX849" fmla="*/ 24754 w 1519334"/>
              <a:gd name="connsiteY849" fmla="*/ 916276 h 2528139"/>
              <a:gd name="connsiteX850" fmla="*/ 23548 w 1519334"/>
              <a:gd name="connsiteY850" fmla="*/ 918634 h 2528139"/>
              <a:gd name="connsiteX851" fmla="*/ 22394 w 1519334"/>
              <a:gd name="connsiteY851" fmla="*/ 912679 h 2528139"/>
              <a:gd name="connsiteX852" fmla="*/ 23597 w 1519334"/>
              <a:gd name="connsiteY852" fmla="*/ 912528 h 2528139"/>
              <a:gd name="connsiteX853" fmla="*/ 24070 w 1519334"/>
              <a:gd name="connsiteY853" fmla="*/ 912835 h 2528139"/>
              <a:gd name="connsiteX854" fmla="*/ 22937 w 1519334"/>
              <a:gd name="connsiteY854" fmla="*/ 913183 h 2528139"/>
              <a:gd name="connsiteX855" fmla="*/ 22362 w 1519334"/>
              <a:gd name="connsiteY855" fmla="*/ 882019 h 2528139"/>
              <a:gd name="connsiteX856" fmla="*/ 24447 w 1519334"/>
              <a:gd name="connsiteY856" fmla="*/ 865302 h 2528139"/>
              <a:gd name="connsiteX857" fmla="*/ 26540 w 1519334"/>
              <a:gd name="connsiteY857" fmla="*/ 882086 h 2528139"/>
              <a:gd name="connsiteX858" fmla="*/ 24462 w 1519334"/>
              <a:gd name="connsiteY858" fmla="*/ 888838 h 2528139"/>
              <a:gd name="connsiteX859" fmla="*/ 22349 w 1519334"/>
              <a:gd name="connsiteY859" fmla="*/ 920974 h 2528139"/>
              <a:gd name="connsiteX860" fmla="*/ 23548 w 1519334"/>
              <a:gd name="connsiteY860" fmla="*/ 918634 h 2528139"/>
              <a:gd name="connsiteX861" fmla="*/ 24745 w 1519334"/>
              <a:gd name="connsiteY861" fmla="*/ 920974 h 2528139"/>
              <a:gd name="connsiteX862" fmla="*/ 23548 w 1519334"/>
              <a:gd name="connsiteY862" fmla="*/ 924865 h 2528139"/>
              <a:gd name="connsiteX863" fmla="*/ 22342 w 1519334"/>
              <a:gd name="connsiteY863" fmla="*/ 911717 h 2528139"/>
              <a:gd name="connsiteX864" fmla="*/ 24006 w 1519334"/>
              <a:gd name="connsiteY864" fmla="*/ 911634 h 2528139"/>
              <a:gd name="connsiteX865" fmla="*/ 25986 w 1519334"/>
              <a:gd name="connsiteY865" fmla="*/ 911733 h 2528139"/>
              <a:gd name="connsiteX866" fmla="*/ 25199 w 1519334"/>
              <a:gd name="connsiteY866" fmla="*/ 912329 h 2528139"/>
              <a:gd name="connsiteX867" fmla="*/ 24724 w 1519334"/>
              <a:gd name="connsiteY867" fmla="*/ 912388 h 2528139"/>
              <a:gd name="connsiteX868" fmla="*/ 22644 w 1519334"/>
              <a:gd name="connsiteY868" fmla="*/ 911911 h 2528139"/>
              <a:gd name="connsiteX869" fmla="*/ 22101 w 1519334"/>
              <a:gd name="connsiteY869" fmla="*/ 899683 h 2528139"/>
              <a:gd name="connsiteX870" fmla="*/ 22768 w 1519334"/>
              <a:gd name="connsiteY870" fmla="*/ 898381 h 2528139"/>
              <a:gd name="connsiteX871" fmla="*/ 23725 w 1519334"/>
              <a:gd name="connsiteY871" fmla="*/ 899271 h 2528139"/>
              <a:gd name="connsiteX872" fmla="*/ 22876 w 1519334"/>
              <a:gd name="connsiteY872" fmla="*/ 900184 h 2528139"/>
              <a:gd name="connsiteX873" fmla="*/ 22026 w 1519334"/>
              <a:gd name="connsiteY873" fmla="*/ 901972 h 2528139"/>
              <a:gd name="connsiteX874" fmla="*/ 22811 w 1519334"/>
              <a:gd name="connsiteY874" fmla="*/ 901377 h 2528139"/>
              <a:gd name="connsiteX875" fmla="*/ 23285 w 1519334"/>
              <a:gd name="connsiteY875" fmla="*/ 901318 h 2528139"/>
              <a:gd name="connsiteX876" fmla="*/ 25366 w 1519334"/>
              <a:gd name="connsiteY876" fmla="*/ 901794 h 2528139"/>
              <a:gd name="connsiteX877" fmla="*/ 25665 w 1519334"/>
              <a:gd name="connsiteY877" fmla="*/ 901988 h 2528139"/>
              <a:gd name="connsiteX878" fmla="*/ 24004 w 1519334"/>
              <a:gd name="connsiteY878" fmla="*/ 902072 h 2528139"/>
              <a:gd name="connsiteX879" fmla="*/ 21945 w 1519334"/>
              <a:gd name="connsiteY879" fmla="*/ 901485 h 2528139"/>
              <a:gd name="connsiteX880" fmla="*/ 22828 w 1519334"/>
              <a:gd name="connsiteY880" fmla="*/ 901213 h 2528139"/>
              <a:gd name="connsiteX881" fmla="*/ 22981 w 1519334"/>
              <a:gd name="connsiteY881" fmla="*/ 901248 h 2528139"/>
              <a:gd name="connsiteX882" fmla="*/ 22811 w 1519334"/>
              <a:gd name="connsiteY882" fmla="*/ 901377 h 2528139"/>
              <a:gd name="connsiteX883" fmla="*/ 21903 w 1519334"/>
              <a:gd name="connsiteY883" fmla="*/ 911743 h 2528139"/>
              <a:gd name="connsiteX884" fmla="*/ 22644 w 1519334"/>
              <a:gd name="connsiteY884" fmla="*/ 911911 h 2528139"/>
              <a:gd name="connsiteX885" fmla="*/ 23282 w 1519334"/>
              <a:gd name="connsiteY885" fmla="*/ 912325 h 2528139"/>
              <a:gd name="connsiteX886" fmla="*/ 21893 w 1519334"/>
              <a:gd name="connsiteY886" fmla="*/ 911740 h 2528139"/>
              <a:gd name="connsiteX887" fmla="*/ 21897 w 1519334"/>
              <a:gd name="connsiteY887" fmla="*/ 911740 h 2528139"/>
              <a:gd name="connsiteX888" fmla="*/ 21903 w 1519334"/>
              <a:gd name="connsiteY888" fmla="*/ 911743 h 2528139"/>
              <a:gd name="connsiteX889" fmla="*/ 21801 w 1519334"/>
              <a:gd name="connsiteY889" fmla="*/ 897483 h 2528139"/>
              <a:gd name="connsiteX890" fmla="*/ 22233 w 1519334"/>
              <a:gd name="connsiteY890" fmla="*/ 896080 h 2528139"/>
              <a:gd name="connsiteX891" fmla="*/ 23255 w 1519334"/>
              <a:gd name="connsiteY891" fmla="*/ 897430 h 2528139"/>
              <a:gd name="connsiteX892" fmla="*/ 22768 w 1519334"/>
              <a:gd name="connsiteY892" fmla="*/ 898381 h 2528139"/>
              <a:gd name="connsiteX893" fmla="*/ 21633 w 1519334"/>
              <a:gd name="connsiteY893" fmla="*/ 901524 h 2528139"/>
              <a:gd name="connsiteX894" fmla="*/ 22080 w 1519334"/>
              <a:gd name="connsiteY894" fmla="*/ 901042 h 2528139"/>
              <a:gd name="connsiteX895" fmla="*/ 22495 w 1519334"/>
              <a:gd name="connsiteY895" fmla="*/ 901137 h 2528139"/>
              <a:gd name="connsiteX896" fmla="*/ 21774 w 1519334"/>
              <a:gd name="connsiteY896" fmla="*/ 901506 h 2528139"/>
              <a:gd name="connsiteX897" fmla="*/ 21620 w 1519334"/>
              <a:gd name="connsiteY897" fmla="*/ 901585 h 2528139"/>
              <a:gd name="connsiteX898" fmla="*/ 21774 w 1519334"/>
              <a:gd name="connsiteY898" fmla="*/ 901506 h 2528139"/>
              <a:gd name="connsiteX899" fmla="*/ 21945 w 1519334"/>
              <a:gd name="connsiteY899" fmla="*/ 901485 h 2528139"/>
              <a:gd name="connsiteX900" fmla="*/ 21535 w 1519334"/>
              <a:gd name="connsiteY900" fmla="*/ 901629 h 2528139"/>
              <a:gd name="connsiteX901" fmla="*/ 21558 w 1519334"/>
              <a:gd name="connsiteY901" fmla="*/ 901604 h 2528139"/>
              <a:gd name="connsiteX902" fmla="*/ 21620 w 1519334"/>
              <a:gd name="connsiteY902" fmla="*/ 901585 h 2528139"/>
              <a:gd name="connsiteX903" fmla="*/ 21496 w 1519334"/>
              <a:gd name="connsiteY903" fmla="*/ 914625 h 2528139"/>
              <a:gd name="connsiteX904" fmla="*/ 22945 w 1519334"/>
              <a:gd name="connsiteY904" fmla="*/ 913884 h 2528139"/>
              <a:gd name="connsiteX905" fmla="*/ 23017 w 1519334"/>
              <a:gd name="connsiteY905" fmla="*/ 913980 h 2528139"/>
              <a:gd name="connsiteX906" fmla="*/ 22592 w 1519334"/>
              <a:gd name="connsiteY906" fmla="*/ 914301 h 2528139"/>
              <a:gd name="connsiteX907" fmla="*/ 21736 w 1519334"/>
              <a:gd name="connsiteY907" fmla="*/ 915095 h 2528139"/>
              <a:gd name="connsiteX908" fmla="*/ 21476 w 1519334"/>
              <a:gd name="connsiteY908" fmla="*/ 900904 h 2528139"/>
              <a:gd name="connsiteX909" fmla="*/ 21854 w 1519334"/>
              <a:gd name="connsiteY909" fmla="*/ 900168 h 2528139"/>
              <a:gd name="connsiteX910" fmla="*/ 22600 w 1519334"/>
              <a:gd name="connsiteY910" fmla="*/ 900483 h 2528139"/>
              <a:gd name="connsiteX911" fmla="*/ 22080 w 1519334"/>
              <a:gd name="connsiteY911" fmla="*/ 901042 h 2528139"/>
              <a:gd name="connsiteX912" fmla="*/ 21469 w 1519334"/>
              <a:gd name="connsiteY912" fmla="*/ 931618 h 2528139"/>
              <a:gd name="connsiteX913" fmla="*/ 23548 w 1519334"/>
              <a:gd name="connsiteY913" fmla="*/ 924865 h 2528139"/>
              <a:gd name="connsiteX914" fmla="*/ 25646 w 1519334"/>
              <a:gd name="connsiteY914" fmla="*/ 931684 h 2528139"/>
              <a:gd name="connsiteX915" fmla="*/ 23562 w 1519334"/>
              <a:gd name="connsiteY915" fmla="*/ 948399 h 2528139"/>
              <a:gd name="connsiteX916" fmla="*/ 21344 w 1519334"/>
              <a:gd name="connsiteY916" fmla="*/ 911767 h 2528139"/>
              <a:gd name="connsiteX917" fmla="*/ 21409 w 1519334"/>
              <a:gd name="connsiteY917" fmla="*/ 911765 h 2528139"/>
              <a:gd name="connsiteX918" fmla="*/ 22394 w 1519334"/>
              <a:gd name="connsiteY918" fmla="*/ 912679 h 2528139"/>
              <a:gd name="connsiteX919" fmla="*/ 22064 w 1519334"/>
              <a:gd name="connsiteY919" fmla="*/ 912720 h 2528139"/>
              <a:gd name="connsiteX920" fmla="*/ 21216 w 1519334"/>
              <a:gd name="connsiteY920" fmla="*/ 911585 h 2528139"/>
              <a:gd name="connsiteX921" fmla="*/ 21893 w 1519334"/>
              <a:gd name="connsiteY921" fmla="*/ 911740 h 2528139"/>
              <a:gd name="connsiteX922" fmla="*/ 21409 w 1519334"/>
              <a:gd name="connsiteY922" fmla="*/ 911765 h 2528139"/>
              <a:gd name="connsiteX923" fmla="*/ 21180 w 1519334"/>
              <a:gd name="connsiteY923" fmla="*/ 911551 h 2528139"/>
              <a:gd name="connsiteX924" fmla="*/ 21216 w 1519334"/>
              <a:gd name="connsiteY924" fmla="*/ 911585 h 2528139"/>
              <a:gd name="connsiteX925" fmla="*/ 21202 w 1519334"/>
              <a:gd name="connsiteY925" fmla="*/ 911582 h 2528139"/>
              <a:gd name="connsiteX926" fmla="*/ 21075 w 1519334"/>
              <a:gd name="connsiteY926" fmla="*/ 899840 h 2528139"/>
              <a:gd name="connsiteX927" fmla="*/ 21286 w 1519334"/>
              <a:gd name="connsiteY927" fmla="*/ 899156 h 2528139"/>
              <a:gd name="connsiteX928" fmla="*/ 22101 w 1519334"/>
              <a:gd name="connsiteY928" fmla="*/ 899683 h 2528139"/>
              <a:gd name="connsiteX929" fmla="*/ 21854 w 1519334"/>
              <a:gd name="connsiteY929" fmla="*/ 900168 h 2528139"/>
              <a:gd name="connsiteX930" fmla="*/ 21036 w 1519334"/>
              <a:gd name="connsiteY930" fmla="*/ 901765 h 2528139"/>
              <a:gd name="connsiteX931" fmla="*/ 21127 w 1519334"/>
              <a:gd name="connsiteY931" fmla="*/ 901588 h 2528139"/>
              <a:gd name="connsiteX932" fmla="*/ 21633 w 1519334"/>
              <a:gd name="connsiteY932" fmla="*/ 901524 h 2528139"/>
              <a:gd name="connsiteX933" fmla="*/ 21558 w 1519334"/>
              <a:gd name="connsiteY933" fmla="*/ 901604 h 2528139"/>
              <a:gd name="connsiteX934" fmla="*/ 20969 w 1519334"/>
              <a:gd name="connsiteY934" fmla="*/ 901919 h 2528139"/>
              <a:gd name="connsiteX935" fmla="*/ 21535 w 1519334"/>
              <a:gd name="connsiteY935" fmla="*/ 901629 h 2528139"/>
              <a:gd name="connsiteX936" fmla="*/ 21252 w 1519334"/>
              <a:gd name="connsiteY936" fmla="*/ 901933 h 2528139"/>
              <a:gd name="connsiteX937" fmla="*/ 20954 w 1519334"/>
              <a:gd name="connsiteY937" fmla="*/ 911342 h 2528139"/>
              <a:gd name="connsiteX938" fmla="*/ 21052 w 1519334"/>
              <a:gd name="connsiteY938" fmla="*/ 911383 h 2528139"/>
              <a:gd name="connsiteX939" fmla="*/ 21180 w 1519334"/>
              <a:gd name="connsiteY939" fmla="*/ 911551 h 2528139"/>
              <a:gd name="connsiteX940" fmla="*/ 20953 w 1519334"/>
              <a:gd name="connsiteY940" fmla="*/ 901926 h 2528139"/>
              <a:gd name="connsiteX941" fmla="*/ 20957 w 1519334"/>
              <a:gd name="connsiteY941" fmla="*/ 901918 h 2528139"/>
              <a:gd name="connsiteX942" fmla="*/ 20969 w 1519334"/>
              <a:gd name="connsiteY942" fmla="*/ 901919 h 2528139"/>
              <a:gd name="connsiteX943" fmla="*/ 20838 w 1519334"/>
              <a:gd name="connsiteY943" fmla="*/ 894236 h 2528139"/>
              <a:gd name="connsiteX944" fmla="*/ 21465 w 1519334"/>
              <a:gd name="connsiteY944" fmla="*/ 889217 h 2528139"/>
              <a:gd name="connsiteX945" fmla="*/ 23264 w 1519334"/>
              <a:gd name="connsiteY945" fmla="*/ 892731 h 2528139"/>
              <a:gd name="connsiteX946" fmla="*/ 22233 w 1519334"/>
              <a:gd name="connsiteY946" fmla="*/ 896080 h 2528139"/>
              <a:gd name="connsiteX947" fmla="*/ 20806 w 1519334"/>
              <a:gd name="connsiteY947" fmla="*/ 915960 h 2528139"/>
              <a:gd name="connsiteX948" fmla="*/ 21736 w 1519334"/>
              <a:gd name="connsiteY948" fmla="*/ 915095 h 2528139"/>
              <a:gd name="connsiteX949" fmla="*/ 22424 w 1519334"/>
              <a:gd name="connsiteY949" fmla="*/ 916438 h 2528139"/>
              <a:gd name="connsiteX950" fmla="*/ 21319 w 1519334"/>
              <a:gd name="connsiteY950" fmla="*/ 917626 h 2528139"/>
              <a:gd name="connsiteX951" fmla="*/ 20613 w 1519334"/>
              <a:gd name="connsiteY951" fmla="*/ 912901 h 2528139"/>
              <a:gd name="connsiteX952" fmla="*/ 22064 w 1519334"/>
              <a:gd name="connsiteY952" fmla="*/ 912720 h 2528139"/>
              <a:gd name="connsiteX953" fmla="*/ 22513 w 1519334"/>
              <a:gd name="connsiteY953" fmla="*/ 913314 h 2528139"/>
              <a:gd name="connsiteX954" fmla="*/ 21054 w 1519334"/>
              <a:gd name="connsiteY954" fmla="*/ 913763 h 2528139"/>
              <a:gd name="connsiteX955" fmla="*/ 20599 w 1519334"/>
              <a:gd name="connsiteY955" fmla="*/ 901900 h 2528139"/>
              <a:gd name="connsiteX956" fmla="*/ 21036 w 1519334"/>
              <a:gd name="connsiteY956" fmla="*/ 901765 h 2528139"/>
              <a:gd name="connsiteX957" fmla="*/ 20957 w 1519334"/>
              <a:gd name="connsiteY957" fmla="*/ 901918 h 2528139"/>
              <a:gd name="connsiteX958" fmla="*/ 20475 w 1519334"/>
              <a:gd name="connsiteY958" fmla="*/ 910620 h 2528139"/>
              <a:gd name="connsiteX959" fmla="*/ 21294 w 1519334"/>
              <a:gd name="connsiteY959" fmla="*/ 911039 h 2528139"/>
              <a:gd name="connsiteX960" fmla="*/ 22342 w 1519334"/>
              <a:gd name="connsiteY960" fmla="*/ 911717 h 2528139"/>
              <a:gd name="connsiteX961" fmla="*/ 21897 w 1519334"/>
              <a:gd name="connsiteY961" fmla="*/ 911740 h 2528139"/>
              <a:gd name="connsiteX962" fmla="*/ 21052 w 1519334"/>
              <a:gd name="connsiteY962" fmla="*/ 911383 h 2528139"/>
              <a:gd name="connsiteX963" fmla="*/ 20415 w 1519334"/>
              <a:gd name="connsiteY963" fmla="*/ 901677 h 2528139"/>
              <a:gd name="connsiteX964" fmla="*/ 20769 w 1519334"/>
              <a:gd name="connsiteY964" fmla="*/ 900835 h 2528139"/>
              <a:gd name="connsiteX965" fmla="*/ 20795 w 1519334"/>
              <a:gd name="connsiteY965" fmla="*/ 900748 h 2528139"/>
              <a:gd name="connsiteX966" fmla="*/ 21476 w 1519334"/>
              <a:gd name="connsiteY966" fmla="*/ 900904 h 2528139"/>
              <a:gd name="connsiteX967" fmla="*/ 21127 w 1519334"/>
              <a:gd name="connsiteY967" fmla="*/ 901588 h 2528139"/>
              <a:gd name="connsiteX968" fmla="*/ 20305 w 1519334"/>
              <a:gd name="connsiteY968" fmla="*/ 898521 h 2528139"/>
              <a:gd name="connsiteX969" fmla="*/ 20575 w 1519334"/>
              <a:gd name="connsiteY969" fmla="*/ 896344 h 2528139"/>
              <a:gd name="connsiteX970" fmla="*/ 21801 w 1519334"/>
              <a:gd name="connsiteY970" fmla="*/ 897483 h 2528139"/>
              <a:gd name="connsiteX971" fmla="*/ 21286 w 1519334"/>
              <a:gd name="connsiteY971" fmla="*/ 899156 h 2528139"/>
              <a:gd name="connsiteX972" fmla="*/ 20278 w 1519334"/>
              <a:gd name="connsiteY972" fmla="*/ 901999 h 2528139"/>
              <a:gd name="connsiteX973" fmla="*/ 20325 w 1519334"/>
              <a:gd name="connsiteY973" fmla="*/ 901886 h 2528139"/>
              <a:gd name="connsiteX974" fmla="*/ 20599 w 1519334"/>
              <a:gd name="connsiteY974" fmla="*/ 901900 h 2528139"/>
              <a:gd name="connsiteX975" fmla="*/ 20238 w 1519334"/>
              <a:gd name="connsiteY975" fmla="*/ 903324 h 2528139"/>
              <a:gd name="connsiteX976" fmla="*/ 20578 w 1519334"/>
              <a:gd name="connsiteY976" fmla="*/ 902659 h 2528139"/>
              <a:gd name="connsiteX977" fmla="*/ 21252 w 1519334"/>
              <a:gd name="connsiteY977" fmla="*/ 901933 h 2528139"/>
              <a:gd name="connsiteX978" fmla="*/ 22026 w 1519334"/>
              <a:gd name="connsiteY978" fmla="*/ 901972 h 2528139"/>
              <a:gd name="connsiteX979" fmla="*/ 20210 w 1519334"/>
              <a:gd name="connsiteY979" fmla="*/ 914023 h 2528139"/>
              <a:gd name="connsiteX980" fmla="*/ 21054 w 1519334"/>
              <a:gd name="connsiteY980" fmla="*/ 913763 h 2528139"/>
              <a:gd name="connsiteX981" fmla="*/ 21496 w 1519334"/>
              <a:gd name="connsiteY981" fmla="*/ 914625 h 2528139"/>
              <a:gd name="connsiteX982" fmla="*/ 20545 w 1519334"/>
              <a:gd name="connsiteY982" fmla="*/ 915113 h 2528139"/>
              <a:gd name="connsiteX983" fmla="*/ 20048 w 1519334"/>
              <a:gd name="connsiteY983" fmla="*/ 900577 h 2528139"/>
              <a:gd name="connsiteX984" fmla="*/ 20187 w 1519334"/>
              <a:gd name="connsiteY984" fmla="*/ 899464 h 2528139"/>
              <a:gd name="connsiteX985" fmla="*/ 21075 w 1519334"/>
              <a:gd name="connsiteY985" fmla="*/ 899840 h 2528139"/>
              <a:gd name="connsiteX986" fmla="*/ 20795 w 1519334"/>
              <a:gd name="connsiteY986" fmla="*/ 900748 h 2528139"/>
              <a:gd name="connsiteX987" fmla="*/ 19913 w 1519334"/>
              <a:gd name="connsiteY987" fmla="*/ 919141 h 2528139"/>
              <a:gd name="connsiteX988" fmla="*/ 21319 w 1519334"/>
              <a:gd name="connsiteY988" fmla="*/ 917626 h 2528139"/>
              <a:gd name="connsiteX989" fmla="*/ 22349 w 1519334"/>
              <a:gd name="connsiteY989" fmla="*/ 920974 h 2528139"/>
              <a:gd name="connsiteX990" fmla="*/ 20574 w 1519334"/>
              <a:gd name="connsiteY990" fmla="*/ 924442 h 2528139"/>
              <a:gd name="connsiteX991" fmla="*/ 19777 w 1519334"/>
              <a:gd name="connsiteY991" fmla="*/ 901859 h 2528139"/>
              <a:gd name="connsiteX992" fmla="*/ 19801 w 1519334"/>
              <a:gd name="connsiteY992" fmla="*/ 901752 h 2528139"/>
              <a:gd name="connsiteX993" fmla="*/ 20415 w 1519334"/>
              <a:gd name="connsiteY993" fmla="*/ 901677 h 2528139"/>
              <a:gd name="connsiteX994" fmla="*/ 20325 w 1519334"/>
              <a:gd name="connsiteY994" fmla="*/ 901886 h 2528139"/>
              <a:gd name="connsiteX995" fmla="*/ 19769 w 1519334"/>
              <a:gd name="connsiteY995" fmla="*/ 911254 h 2528139"/>
              <a:gd name="connsiteX996" fmla="*/ 21202 w 1519334"/>
              <a:gd name="connsiteY996" fmla="*/ 911582 h 2528139"/>
              <a:gd name="connsiteX997" fmla="*/ 21344 w 1519334"/>
              <a:gd name="connsiteY997" fmla="*/ 911767 h 2528139"/>
              <a:gd name="connsiteX998" fmla="*/ 20066 w 1519334"/>
              <a:gd name="connsiteY998" fmla="*/ 911832 h 2528139"/>
              <a:gd name="connsiteX999" fmla="*/ 19604 w 1519334"/>
              <a:gd name="connsiteY999" fmla="*/ 902618 h 2528139"/>
              <a:gd name="connsiteX1000" fmla="*/ 19705 w 1519334"/>
              <a:gd name="connsiteY1000" fmla="*/ 902175 h 2528139"/>
              <a:gd name="connsiteX1001" fmla="*/ 20278 w 1519334"/>
              <a:gd name="connsiteY1001" fmla="*/ 901999 h 2528139"/>
              <a:gd name="connsiteX1002" fmla="*/ 20131 w 1519334"/>
              <a:gd name="connsiteY1002" fmla="*/ 902348 h 2528139"/>
              <a:gd name="connsiteX1003" fmla="*/ 19544 w 1519334"/>
              <a:gd name="connsiteY1003" fmla="*/ 911859 h 2528139"/>
              <a:gd name="connsiteX1004" fmla="*/ 20066 w 1519334"/>
              <a:gd name="connsiteY1004" fmla="*/ 911832 h 2528139"/>
              <a:gd name="connsiteX1005" fmla="*/ 20613 w 1519334"/>
              <a:gd name="connsiteY1005" fmla="*/ 912901 h 2528139"/>
              <a:gd name="connsiteX1006" fmla="*/ 19892 w 1519334"/>
              <a:gd name="connsiteY1006" fmla="*/ 912991 h 2528139"/>
              <a:gd name="connsiteX1007" fmla="*/ 19516 w 1519334"/>
              <a:gd name="connsiteY1007" fmla="*/ 903802 h 2528139"/>
              <a:gd name="connsiteX1008" fmla="*/ 20131 w 1519334"/>
              <a:gd name="connsiteY1008" fmla="*/ 902348 h 2528139"/>
              <a:gd name="connsiteX1009" fmla="*/ 20953 w 1519334"/>
              <a:gd name="connsiteY1009" fmla="*/ 901926 h 2528139"/>
              <a:gd name="connsiteX1010" fmla="*/ 20578 w 1519334"/>
              <a:gd name="connsiteY1010" fmla="*/ 902659 h 2528139"/>
              <a:gd name="connsiteX1011" fmla="*/ 19478 w 1519334"/>
              <a:gd name="connsiteY1011" fmla="*/ 915659 h 2528139"/>
              <a:gd name="connsiteX1012" fmla="*/ 20545 w 1519334"/>
              <a:gd name="connsiteY1012" fmla="*/ 915113 h 2528139"/>
              <a:gd name="connsiteX1013" fmla="*/ 20806 w 1519334"/>
              <a:gd name="connsiteY1013" fmla="*/ 915960 h 2528139"/>
              <a:gd name="connsiteX1014" fmla="*/ 19650 w 1519334"/>
              <a:gd name="connsiteY1014" fmla="*/ 917034 h 2528139"/>
              <a:gd name="connsiteX1015" fmla="*/ 19304 w 1519334"/>
              <a:gd name="connsiteY1015" fmla="*/ 904031 h 2528139"/>
              <a:gd name="connsiteX1016" fmla="*/ 19516 w 1519334"/>
              <a:gd name="connsiteY1016" fmla="*/ 903802 h 2528139"/>
              <a:gd name="connsiteX1017" fmla="*/ 19474 w 1519334"/>
              <a:gd name="connsiteY1017" fmla="*/ 903901 h 2528139"/>
              <a:gd name="connsiteX1018" fmla="*/ 19272 w 1519334"/>
              <a:gd name="connsiteY1018" fmla="*/ 904064 h 2528139"/>
              <a:gd name="connsiteX1019" fmla="*/ 19275 w 1519334"/>
              <a:gd name="connsiteY1019" fmla="*/ 904053 h 2528139"/>
              <a:gd name="connsiteX1020" fmla="*/ 19304 w 1519334"/>
              <a:gd name="connsiteY1020" fmla="*/ 904031 h 2528139"/>
              <a:gd name="connsiteX1021" fmla="*/ 19157 w 1519334"/>
              <a:gd name="connsiteY1021" fmla="*/ 913082 h 2528139"/>
              <a:gd name="connsiteX1022" fmla="*/ 19892 w 1519334"/>
              <a:gd name="connsiteY1022" fmla="*/ 912991 h 2528139"/>
              <a:gd name="connsiteX1023" fmla="*/ 20210 w 1519334"/>
              <a:gd name="connsiteY1023" fmla="*/ 914023 h 2528139"/>
              <a:gd name="connsiteX1024" fmla="*/ 19309 w 1519334"/>
              <a:gd name="connsiteY1024" fmla="*/ 914300 h 2528139"/>
              <a:gd name="connsiteX1025" fmla="*/ 19150 w 1519334"/>
              <a:gd name="connsiteY1025" fmla="*/ 910579 h 2528139"/>
              <a:gd name="connsiteX1026" fmla="*/ 19501 w 1519334"/>
              <a:gd name="connsiteY1026" fmla="*/ 910728 h 2528139"/>
              <a:gd name="connsiteX1027" fmla="*/ 19769 w 1519334"/>
              <a:gd name="connsiteY1027" fmla="*/ 911254 h 2528139"/>
              <a:gd name="connsiteX1028" fmla="*/ 19326 w 1519334"/>
              <a:gd name="connsiteY1028" fmla="*/ 911152 h 2528139"/>
              <a:gd name="connsiteX1029" fmla="*/ 19117 w 1519334"/>
              <a:gd name="connsiteY1029" fmla="*/ 904747 h 2528139"/>
              <a:gd name="connsiteX1030" fmla="*/ 19474 w 1519334"/>
              <a:gd name="connsiteY1030" fmla="*/ 903901 h 2528139"/>
              <a:gd name="connsiteX1031" fmla="*/ 20238 w 1519334"/>
              <a:gd name="connsiteY1031" fmla="*/ 903324 h 2528139"/>
              <a:gd name="connsiteX1032" fmla="*/ 19818 w 1519334"/>
              <a:gd name="connsiteY1032" fmla="*/ 904143 h 2528139"/>
              <a:gd name="connsiteX1033" fmla="*/ 19139 w 1519334"/>
              <a:gd name="connsiteY1033" fmla="*/ 905193 h 2528139"/>
              <a:gd name="connsiteX1034" fmla="*/ 19114 w 1519334"/>
              <a:gd name="connsiteY1034" fmla="*/ 904754 h 2528139"/>
              <a:gd name="connsiteX1035" fmla="*/ 19117 w 1519334"/>
              <a:gd name="connsiteY1035" fmla="*/ 904742 h 2528139"/>
              <a:gd name="connsiteX1036" fmla="*/ 19117 w 1519334"/>
              <a:gd name="connsiteY1036" fmla="*/ 904747 h 2528139"/>
              <a:gd name="connsiteX1037" fmla="*/ 19093 w 1519334"/>
              <a:gd name="connsiteY1037" fmla="*/ 904258 h 2528139"/>
              <a:gd name="connsiteX1038" fmla="*/ 19272 w 1519334"/>
              <a:gd name="connsiteY1038" fmla="*/ 904064 h 2528139"/>
              <a:gd name="connsiteX1039" fmla="*/ 19117 w 1519334"/>
              <a:gd name="connsiteY1039" fmla="*/ 904742 h 2528139"/>
              <a:gd name="connsiteX1040" fmla="*/ 19085 w 1519334"/>
              <a:gd name="connsiteY1040" fmla="*/ 909605 h 2528139"/>
              <a:gd name="connsiteX1041" fmla="*/ 19124 w 1519334"/>
              <a:gd name="connsiteY1041" fmla="*/ 908833 h 2528139"/>
              <a:gd name="connsiteX1042" fmla="*/ 20475 w 1519334"/>
              <a:gd name="connsiteY1042" fmla="*/ 910620 h 2528139"/>
              <a:gd name="connsiteX1043" fmla="*/ 19811 w 1519334"/>
              <a:gd name="connsiteY1043" fmla="*/ 910280 h 2528139"/>
              <a:gd name="connsiteX1044" fmla="*/ 19080 w 1519334"/>
              <a:gd name="connsiteY1044" fmla="*/ 909905 h 2528139"/>
              <a:gd name="connsiteX1045" fmla="*/ 19811 w 1519334"/>
              <a:gd name="connsiteY1045" fmla="*/ 910280 h 2528139"/>
              <a:gd name="connsiteX1046" fmla="*/ 20954 w 1519334"/>
              <a:gd name="connsiteY1046" fmla="*/ 911342 h 2528139"/>
              <a:gd name="connsiteX1047" fmla="*/ 19501 w 1519334"/>
              <a:gd name="connsiteY1047" fmla="*/ 910728 h 2528139"/>
              <a:gd name="connsiteX1048" fmla="*/ 19070 w 1519334"/>
              <a:gd name="connsiteY1048" fmla="*/ 909901 h 2528139"/>
              <a:gd name="connsiteX1049" fmla="*/ 19070 w 1519334"/>
              <a:gd name="connsiteY1049" fmla="*/ 909888 h 2528139"/>
              <a:gd name="connsiteX1050" fmla="*/ 19080 w 1519334"/>
              <a:gd name="connsiteY1050" fmla="*/ 909905 h 2528139"/>
              <a:gd name="connsiteX1051" fmla="*/ 19038 w 1519334"/>
              <a:gd name="connsiteY1051" fmla="*/ 910532 h 2528139"/>
              <a:gd name="connsiteX1052" fmla="*/ 19052 w 1519334"/>
              <a:gd name="connsiteY1052" fmla="*/ 910260 h 2528139"/>
              <a:gd name="connsiteX1053" fmla="*/ 19150 w 1519334"/>
              <a:gd name="connsiteY1053" fmla="*/ 910579 h 2528139"/>
              <a:gd name="connsiteX1054" fmla="*/ 19025 w 1519334"/>
              <a:gd name="connsiteY1054" fmla="*/ 902914 h 2528139"/>
              <a:gd name="connsiteX1055" fmla="*/ 19604 w 1519334"/>
              <a:gd name="connsiteY1055" fmla="*/ 902618 h 2528139"/>
              <a:gd name="connsiteX1056" fmla="*/ 19275 w 1519334"/>
              <a:gd name="connsiteY1056" fmla="*/ 904053 h 2528139"/>
              <a:gd name="connsiteX1057" fmla="*/ 19089 w 1519334"/>
              <a:gd name="connsiteY1057" fmla="*/ 904193 h 2528139"/>
              <a:gd name="connsiteX1058" fmla="*/ 18980 w 1519334"/>
              <a:gd name="connsiteY1058" fmla="*/ 911667 h 2528139"/>
              <a:gd name="connsiteX1059" fmla="*/ 19010 w 1519334"/>
              <a:gd name="connsiteY1059" fmla="*/ 911080 h 2528139"/>
              <a:gd name="connsiteX1060" fmla="*/ 19326 w 1519334"/>
              <a:gd name="connsiteY1060" fmla="*/ 911152 h 2528139"/>
              <a:gd name="connsiteX1061" fmla="*/ 19544 w 1519334"/>
              <a:gd name="connsiteY1061" fmla="*/ 911859 h 2528139"/>
              <a:gd name="connsiteX1062" fmla="*/ 19007 w 1519334"/>
              <a:gd name="connsiteY1062" fmla="*/ 911886 h 2528139"/>
              <a:gd name="connsiteX1063" fmla="*/ 18971 w 1519334"/>
              <a:gd name="connsiteY1063" fmla="*/ 901856 h 2528139"/>
              <a:gd name="connsiteX1064" fmla="*/ 19191 w 1519334"/>
              <a:gd name="connsiteY1064" fmla="*/ 901829 h 2528139"/>
              <a:gd name="connsiteX1065" fmla="*/ 19777 w 1519334"/>
              <a:gd name="connsiteY1065" fmla="*/ 901859 h 2528139"/>
              <a:gd name="connsiteX1066" fmla="*/ 19705 w 1519334"/>
              <a:gd name="connsiteY1066" fmla="*/ 902175 h 2528139"/>
              <a:gd name="connsiteX1067" fmla="*/ 18999 w 1519334"/>
              <a:gd name="connsiteY1067" fmla="*/ 902393 h 2528139"/>
              <a:gd name="connsiteX1068" fmla="*/ 18917 w 1519334"/>
              <a:gd name="connsiteY1068" fmla="*/ 909822 h 2528139"/>
              <a:gd name="connsiteX1069" fmla="*/ 19070 w 1519334"/>
              <a:gd name="connsiteY1069" fmla="*/ 909901 h 2528139"/>
              <a:gd name="connsiteX1070" fmla="*/ 19052 w 1519334"/>
              <a:gd name="connsiteY1070" fmla="*/ 910260 h 2528139"/>
              <a:gd name="connsiteX1071" fmla="*/ 18908 w 1519334"/>
              <a:gd name="connsiteY1071" fmla="*/ 913114 h 2528139"/>
              <a:gd name="connsiteX1072" fmla="*/ 18970 w 1519334"/>
              <a:gd name="connsiteY1072" fmla="*/ 911887 h 2528139"/>
              <a:gd name="connsiteX1073" fmla="*/ 19007 w 1519334"/>
              <a:gd name="connsiteY1073" fmla="*/ 911886 h 2528139"/>
              <a:gd name="connsiteX1074" fmla="*/ 19157 w 1519334"/>
              <a:gd name="connsiteY1074" fmla="*/ 913082 h 2528139"/>
              <a:gd name="connsiteX1075" fmla="*/ 18894 w 1519334"/>
              <a:gd name="connsiteY1075" fmla="*/ 900313 h 2528139"/>
              <a:gd name="connsiteX1076" fmla="*/ 20048 w 1519334"/>
              <a:gd name="connsiteY1076" fmla="*/ 900577 h 2528139"/>
              <a:gd name="connsiteX1077" fmla="*/ 20020 w 1519334"/>
              <a:gd name="connsiteY1077" fmla="*/ 900796 h 2528139"/>
              <a:gd name="connsiteX1078" fmla="*/ 19801 w 1519334"/>
              <a:gd name="connsiteY1078" fmla="*/ 901752 h 2528139"/>
              <a:gd name="connsiteX1079" fmla="*/ 19191 w 1519334"/>
              <a:gd name="connsiteY1079" fmla="*/ 901829 h 2528139"/>
              <a:gd name="connsiteX1080" fmla="*/ 18969 w 1519334"/>
              <a:gd name="connsiteY1080" fmla="*/ 901817 h 2528139"/>
              <a:gd name="connsiteX1081" fmla="*/ 18828 w 1519334"/>
              <a:gd name="connsiteY1081" fmla="*/ 910443 h 2528139"/>
              <a:gd name="connsiteX1082" fmla="*/ 19038 w 1519334"/>
              <a:gd name="connsiteY1082" fmla="*/ 910532 h 2528139"/>
              <a:gd name="connsiteX1083" fmla="*/ 19010 w 1519334"/>
              <a:gd name="connsiteY1083" fmla="*/ 911080 h 2528139"/>
              <a:gd name="connsiteX1084" fmla="*/ 18905 w 1519334"/>
              <a:gd name="connsiteY1084" fmla="*/ 911056 h 2528139"/>
              <a:gd name="connsiteX1085" fmla="*/ 18781 w 1519334"/>
              <a:gd name="connsiteY1085" fmla="*/ 909323 h 2528139"/>
              <a:gd name="connsiteX1086" fmla="*/ 19085 w 1519334"/>
              <a:gd name="connsiteY1086" fmla="*/ 909605 h 2528139"/>
              <a:gd name="connsiteX1087" fmla="*/ 19070 w 1519334"/>
              <a:gd name="connsiteY1087" fmla="*/ 909888 h 2528139"/>
              <a:gd name="connsiteX1088" fmla="*/ 18760 w 1519334"/>
              <a:gd name="connsiteY1088" fmla="*/ 916026 h 2528139"/>
              <a:gd name="connsiteX1089" fmla="*/ 18840 w 1519334"/>
              <a:gd name="connsiteY1089" fmla="*/ 914445 h 2528139"/>
              <a:gd name="connsiteX1090" fmla="*/ 19309 w 1519334"/>
              <a:gd name="connsiteY1090" fmla="*/ 914300 h 2528139"/>
              <a:gd name="connsiteX1091" fmla="*/ 19478 w 1519334"/>
              <a:gd name="connsiteY1091" fmla="*/ 915659 h 2528139"/>
              <a:gd name="connsiteX1092" fmla="*/ 18752 w 1519334"/>
              <a:gd name="connsiteY1092" fmla="*/ 897517 h 2528139"/>
              <a:gd name="connsiteX1093" fmla="*/ 20305 w 1519334"/>
              <a:gd name="connsiteY1093" fmla="*/ 898521 h 2528139"/>
              <a:gd name="connsiteX1094" fmla="*/ 20187 w 1519334"/>
              <a:gd name="connsiteY1094" fmla="*/ 899464 h 2528139"/>
              <a:gd name="connsiteX1095" fmla="*/ 18822 w 1519334"/>
              <a:gd name="connsiteY1095" fmla="*/ 898887 h 2528139"/>
              <a:gd name="connsiteX1096" fmla="*/ 18736 w 1519334"/>
              <a:gd name="connsiteY1096" fmla="*/ 909234 h 2528139"/>
              <a:gd name="connsiteX1097" fmla="*/ 18781 w 1519334"/>
              <a:gd name="connsiteY1097" fmla="*/ 909323 h 2528139"/>
              <a:gd name="connsiteX1098" fmla="*/ 18756 w 1519334"/>
              <a:gd name="connsiteY1098" fmla="*/ 909299 h 2528139"/>
              <a:gd name="connsiteX1099" fmla="*/ 18676 w 1519334"/>
              <a:gd name="connsiteY1099" fmla="*/ 909226 h 2528139"/>
              <a:gd name="connsiteX1100" fmla="*/ 18756 w 1519334"/>
              <a:gd name="connsiteY1100" fmla="*/ 909299 h 2528139"/>
              <a:gd name="connsiteX1101" fmla="*/ 18917 w 1519334"/>
              <a:gd name="connsiteY1101" fmla="*/ 909822 h 2528139"/>
              <a:gd name="connsiteX1102" fmla="*/ 18739 w 1519334"/>
              <a:gd name="connsiteY1102" fmla="*/ 909731 h 2528139"/>
              <a:gd name="connsiteX1103" fmla="*/ 18638 w 1519334"/>
              <a:gd name="connsiteY1103" fmla="*/ 908914 h 2528139"/>
              <a:gd name="connsiteX1104" fmla="*/ 18736 w 1519334"/>
              <a:gd name="connsiteY1104" fmla="*/ 909234 h 2528139"/>
              <a:gd name="connsiteX1105" fmla="*/ 18659 w 1519334"/>
              <a:gd name="connsiteY1105" fmla="*/ 909083 h 2528139"/>
              <a:gd name="connsiteX1106" fmla="*/ 18533 w 1519334"/>
              <a:gd name="connsiteY1106" fmla="*/ 906131 h 2528139"/>
              <a:gd name="connsiteX1107" fmla="*/ 19114 w 1519334"/>
              <a:gd name="connsiteY1107" fmla="*/ 904754 h 2528139"/>
              <a:gd name="connsiteX1108" fmla="*/ 18945 w 1519334"/>
              <a:gd name="connsiteY1108" fmla="*/ 905494 h 2528139"/>
              <a:gd name="connsiteX1109" fmla="*/ 18514 w 1519334"/>
              <a:gd name="connsiteY1109" fmla="*/ 920899 h 2528139"/>
              <a:gd name="connsiteX1110" fmla="*/ 18663 w 1519334"/>
              <a:gd name="connsiteY1110" fmla="*/ 917950 h 2528139"/>
              <a:gd name="connsiteX1111" fmla="*/ 19650 w 1519334"/>
              <a:gd name="connsiteY1111" fmla="*/ 917034 h 2528139"/>
              <a:gd name="connsiteX1112" fmla="*/ 19913 w 1519334"/>
              <a:gd name="connsiteY1112" fmla="*/ 919141 h 2528139"/>
              <a:gd name="connsiteX1113" fmla="*/ 19547 w 1519334"/>
              <a:gd name="connsiteY1113" fmla="*/ 919534 h 2528139"/>
              <a:gd name="connsiteX1114" fmla="*/ 18470 w 1519334"/>
              <a:gd name="connsiteY1114" fmla="*/ 907571 h 2528139"/>
              <a:gd name="connsiteX1115" fmla="*/ 18945 w 1519334"/>
              <a:gd name="connsiteY1115" fmla="*/ 905494 h 2528139"/>
              <a:gd name="connsiteX1116" fmla="*/ 19139 w 1519334"/>
              <a:gd name="connsiteY1116" fmla="*/ 905193 h 2528139"/>
              <a:gd name="connsiteX1117" fmla="*/ 19224 w 1519334"/>
              <a:gd name="connsiteY1117" fmla="*/ 906854 h 2528139"/>
              <a:gd name="connsiteX1118" fmla="*/ 19124 w 1519334"/>
              <a:gd name="connsiteY1118" fmla="*/ 908833 h 2528139"/>
              <a:gd name="connsiteX1119" fmla="*/ 18529 w 1519334"/>
              <a:gd name="connsiteY1119" fmla="*/ 908048 h 2528139"/>
              <a:gd name="connsiteX1120" fmla="*/ 18426 w 1519334"/>
              <a:gd name="connsiteY1120" fmla="*/ 891047 h 2528139"/>
              <a:gd name="connsiteX1121" fmla="*/ 20838 w 1519334"/>
              <a:gd name="connsiteY1121" fmla="*/ 894236 h 2528139"/>
              <a:gd name="connsiteX1122" fmla="*/ 20575 w 1519334"/>
              <a:gd name="connsiteY1122" fmla="*/ 896344 h 2528139"/>
              <a:gd name="connsiteX1123" fmla="*/ 18600 w 1519334"/>
              <a:gd name="connsiteY1123" fmla="*/ 894510 h 2528139"/>
              <a:gd name="connsiteX1124" fmla="*/ 18365 w 1519334"/>
              <a:gd name="connsiteY1124" fmla="*/ 908029 h 2528139"/>
              <a:gd name="connsiteX1125" fmla="*/ 18400 w 1519334"/>
              <a:gd name="connsiteY1125" fmla="*/ 907877 h 2528139"/>
              <a:gd name="connsiteX1126" fmla="*/ 18529 w 1519334"/>
              <a:gd name="connsiteY1126" fmla="*/ 908048 h 2528139"/>
              <a:gd name="connsiteX1127" fmla="*/ 18638 w 1519334"/>
              <a:gd name="connsiteY1127" fmla="*/ 908914 h 2528139"/>
              <a:gd name="connsiteX1128" fmla="*/ 18330 w 1519334"/>
              <a:gd name="connsiteY1128" fmla="*/ 906446 h 2528139"/>
              <a:gd name="connsiteX1129" fmla="*/ 18533 w 1519334"/>
              <a:gd name="connsiteY1129" fmla="*/ 906131 h 2528139"/>
              <a:gd name="connsiteX1130" fmla="*/ 18346 w 1519334"/>
              <a:gd name="connsiteY1130" fmla="*/ 906575 h 2528139"/>
              <a:gd name="connsiteX1131" fmla="*/ 18193 w 1519334"/>
              <a:gd name="connsiteY1131" fmla="*/ 908778 h 2528139"/>
              <a:gd name="connsiteX1132" fmla="*/ 18289 w 1519334"/>
              <a:gd name="connsiteY1132" fmla="*/ 908361 h 2528139"/>
              <a:gd name="connsiteX1133" fmla="*/ 18659 w 1519334"/>
              <a:gd name="connsiteY1133" fmla="*/ 909083 h 2528139"/>
              <a:gd name="connsiteX1134" fmla="*/ 18676 w 1519334"/>
              <a:gd name="connsiteY1134" fmla="*/ 909226 h 2528139"/>
              <a:gd name="connsiteX1135" fmla="*/ 18138 w 1519334"/>
              <a:gd name="connsiteY1135" fmla="*/ 904913 h 2528139"/>
              <a:gd name="connsiteX1136" fmla="*/ 19089 w 1519334"/>
              <a:gd name="connsiteY1136" fmla="*/ 904193 h 2528139"/>
              <a:gd name="connsiteX1137" fmla="*/ 19093 w 1519334"/>
              <a:gd name="connsiteY1137" fmla="*/ 904258 h 2528139"/>
              <a:gd name="connsiteX1138" fmla="*/ 18179 w 1519334"/>
              <a:gd name="connsiteY1138" fmla="*/ 905241 h 2528139"/>
              <a:gd name="connsiteX1139" fmla="*/ 18098 w 1519334"/>
              <a:gd name="connsiteY1139" fmla="*/ 907162 h 2528139"/>
              <a:gd name="connsiteX1140" fmla="*/ 18346 w 1519334"/>
              <a:gd name="connsiteY1140" fmla="*/ 906575 h 2528139"/>
              <a:gd name="connsiteX1141" fmla="*/ 18470 w 1519334"/>
              <a:gd name="connsiteY1141" fmla="*/ 907571 h 2528139"/>
              <a:gd name="connsiteX1142" fmla="*/ 18400 w 1519334"/>
              <a:gd name="connsiteY1142" fmla="*/ 907877 h 2528139"/>
              <a:gd name="connsiteX1143" fmla="*/ 18261 w 1519334"/>
              <a:gd name="connsiteY1143" fmla="*/ 907695 h 2528139"/>
              <a:gd name="connsiteX1144" fmla="*/ 17906 w 1519334"/>
              <a:gd name="connsiteY1144" fmla="*/ 907614 h 2528139"/>
              <a:gd name="connsiteX1145" fmla="*/ 18012 w 1519334"/>
              <a:gd name="connsiteY1145" fmla="*/ 907365 h 2528139"/>
              <a:gd name="connsiteX1146" fmla="*/ 18261 w 1519334"/>
              <a:gd name="connsiteY1146" fmla="*/ 907695 h 2528139"/>
              <a:gd name="connsiteX1147" fmla="*/ 18365 w 1519334"/>
              <a:gd name="connsiteY1147" fmla="*/ 908029 h 2528139"/>
              <a:gd name="connsiteX1148" fmla="*/ 18289 w 1519334"/>
              <a:gd name="connsiteY1148" fmla="*/ 908361 h 2528139"/>
              <a:gd name="connsiteX1149" fmla="*/ 17899 w 1519334"/>
              <a:gd name="connsiteY1149" fmla="*/ 910062 h 2528139"/>
              <a:gd name="connsiteX1150" fmla="*/ 18056 w 1519334"/>
              <a:gd name="connsiteY1150" fmla="*/ 909381 h 2528139"/>
              <a:gd name="connsiteX1151" fmla="*/ 18739 w 1519334"/>
              <a:gd name="connsiteY1151" fmla="*/ 909731 h 2528139"/>
              <a:gd name="connsiteX1152" fmla="*/ 18828 w 1519334"/>
              <a:gd name="connsiteY1152" fmla="*/ 910443 h 2528139"/>
              <a:gd name="connsiteX1153" fmla="*/ 17987 w 1519334"/>
              <a:gd name="connsiteY1153" fmla="*/ 910089 h 2528139"/>
              <a:gd name="connsiteX1154" fmla="*/ 17867 w 1519334"/>
              <a:gd name="connsiteY1154" fmla="*/ 902740 h 2528139"/>
              <a:gd name="connsiteX1155" fmla="*/ 18999 w 1519334"/>
              <a:gd name="connsiteY1155" fmla="*/ 902393 h 2528139"/>
              <a:gd name="connsiteX1156" fmla="*/ 19025 w 1519334"/>
              <a:gd name="connsiteY1156" fmla="*/ 902914 h 2528139"/>
              <a:gd name="connsiteX1157" fmla="*/ 17957 w 1519334"/>
              <a:gd name="connsiteY1157" fmla="*/ 903461 h 2528139"/>
              <a:gd name="connsiteX1158" fmla="*/ 17863 w 1519334"/>
              <a:gd name="connsiteY1158" fmla="*/ 907167 h 2528139"/>
              <a:gd name="connsiteX1159" fmla="*/ 18023 w 1519334"/>
              <a:gd name="connsiteY1159" fmla="*/ 906919 h 2528139"/>
              <a:gd name="connsiteX1160" fmla="*/ 18098 w 1519334"/>
              <a:gd name="connsiteY1160" fmla="*/ 907162 h 2528139"/>
              <a:gd name="connsiteX1161" fmla="*/ 18012 w 1519334"/>
              <a:gd name="connsiteY1161" fmla="*/ 907365 h 2528139"/>
              <a:gd name="connsiteX1162" fmla="*/ 17745 w 1519334"/>
              <a:gd name="connsiteY1162" fmla="*/ 901756 h 2528139"/>
              <a:gd name="connsiteX1163" fmla="*/ 18969 w 1519334"/>
              <a:gd name="connsiteY1163" fmla="*/ 901817 h 2528139"/>
              <a:gd name="connsiteX1164" fmla="*/ 18971 w 1519334"/>
              <a:gd name="connsiteY1164" fmla="*/ 901856 h 2528139"/>
              <a:gd name="connsiteX1165" fmla="*/ 17775 w 1519334"/>
              <a:gd name="connsiteY1165" fmla="*/ 902005 h 2528139"/>
              <a:gd name="connsiteX1166" fmla="*/ 17674 w 1519334"/>
              <a:gd name="connsiteY1166" fmla="*/ 905785 h 2528139"/>
              <a:gd name="connsiteX1167" fmla="*/ 18179 w 1519334"/>
              <a:gd name="connsiteY1167" fmla="*/ 905241 h 2528139"/>
              <a:gd name="connsiteX1168" fmla="*/ 18330 w 1519334"/>
              <a:gd name="connsiteY1168" fmla="*/ 906446 h 2528139"/>
              <a:gd name="connsiteX1169" fmla="*/ 18023 w 1519334"/>
              <a:gd name="connsiteY1169" fmla="*/ 906919 h 2528139"/>
              <a:gd name="connsiteX1170" fmla="*/ 17464 w 1519334"/>
              <a:gd name="connsiteY1170" fmla="*/ 911964 h 2528139"/>
              <a:gd name="connsiteX1171" fmla="*/ 17729 w 1519334"/>
              <a:gd name="connsiteY1171" fmla="*/ 910809 h 2528139"/>
              <a:gd name="connsiteX1172" fmla="*/ 17948 w 1519334"/>
              <a:gd name="connsiteY1172" fmla="*/ 910837 h 2528139"/>
              <a:gd name="connsiteX1173" fmla="*/ 18905 w 1519334"/>
              <a:gd name="connsiteY1173" fmla="*/ 911056 h 2528139"/>
              <a:gd name="connsiteX1174" fmla="*/ 18980 w 1519334"/>
              <a:gd name="connsiteY1174" fmla="*/ 911667 h 2528139"/>
              <a:gd name="connsiteX1175" fmla="*/ 18970 w 1519334"/>
              <a:gd name="connsiteY1175" fmla="*/ 911887 h 2528139"/>
              <a:gd name="connsiteX1176" fmla="*/ 17336 w 1519334"/>
              <a:gd name="connsiteY1176" fmla="*/ 907981 h 2528139"/>
              <a:gd name="connsiteX1177" fmla="*/ 17759 w 1519334"/>
              <a:gd name="connsiteY1177" fmla="*/ 907327 h 2528139"/>
              <a:gd name="connsiteX1178" fmla="*/ 17906 w 1519334"/>
              <a:gd name="connsiteY1178" fmla="*/ 907614 h 2528139"/>
              <a:gd name="connsiteX1179" fmla="*/ 17635 w 1519334"/>
              <a:gd name="connsiteY1179" fmla="*/ 908259 h 2528139"/>
              <a:gd name="connsiteX1180" fmla="*/ 17320 w 1519334"/>
              <a:gd name="connsiteY1180" fmla="*/ 909005 h 2528139"/>
              <a:gd name="connsiteX1181" fmla="*/ 17635 w 1519334"/>
              <a:gd name="connsiteY1181" fmla="*/ 908259 h 2528139"/>
              <a:gd name="connsiteX1182" fmla="*/ 18193 w 1519334"/>
              <a:gd name="connsiteY1182" fmla="*/ 908778 h 2528139"/>
              <a:gd name="connsiteX1183" fmla="*/ 18056 w 1519334"/>
              <a:gd name="connsiteY1183" fmla="*/ 909381 h 2528139"/>
              <a:gd name="connsiteX1184" fmla="*/ 17307 w 1519334"/>
              <a:gd name="connsiteY1184" fmla="*/ 898249 h 2528139"/>
              <a:gd name="connsiteX1185" fmla="*/ 18822 w 1519334"/>
              <a:gd name="connsiteY1185" fmla="*/ 898887 h 2528139"/>
              <a:gd name="connsiteX1186" fmla="*/ 18894 w 1519334"/>
              <a:gd name="connsiteY1186" fmla="*/ 900313 h 2528139"/>
              <a:gd name="connsiteX1187" fmla="*/ 17526 w 1519334"/>
              <a:gd name="connsiteY1187" fmla="*/ 900000 h 2528139"/>
              <a:gd name="connsiteX1188" fmla="*/ 17290 w 1519334"/>
              <a:gd name="connsiteY1188" fmla="*/ 906410 h 2528139"/>
              <a:gd name="connsiteX1189" fmla="*/ 17863 w 1519334"/>
              <a:gd name="connsiteY1189" fmla="*/ 907167 h 2528139"/>
              <a:gd name="connsiteX1190" fmla="*/ 17759 w 1519334"/>
              <a:gd name="connsiteY1190" fmla="*/ 907327 h 2528139"/>
              <a:gd name="connsiteX1191" fmla="*/ 17287 w 1519334"/>
              <a:gd name="connsiteY1191" fmla="*/ 945204 h 2528139"/>
              <a:gd name="connsiteX1192" fmla="*/ 18090 w 1519334"/>
              <a:gd name="connsiteY1192" fmla="*/ 929293 h 2528139"/>
              <a:gd name="connsiteX1193" fmla="*/ 20574 w 1519334"/>
              <a:gd name="connsiteY1193" fmla="*/ 924442 h 2528139"/>
              <a:gd name="connsiteX1194" fmla="*/ 21469 w 1519334"/>
              <a:gd name="connsiteY1194" fmla="*/ 931618 h 2528139"/>
              <a:gd name="connsiteX1195" fmla="*/ 17202 w 1519334"/>
              <a:gd name="connsiteY1195" fmla="*/ 906294 h 2528139"/>
              <a:gd name="connsiteX1196" fmla="*/ 17220 w 1519334"/>
              <a:gd name="connsiteY1196" fmla="*/ 906274 h 2528139"/>
              <a:gd name="connsiteX1197" fmla="*/ 17290 w 1519334"/>
              <a:gd name="connsiteY1197" fmla="*/ 906410 h 2528139"/>
              <a:gd name="connsiteX1198" fmla="*/ 17108 w 1519334"/>
              <a:gd name="connsiteY1198" fmla="*/ 864949 h 2528139"/>
              <a:gd name="connsiteX1199" fmla="*/ 22362 w 1519334"/>
              <a:gd name="connsiteY1199" fmla="*/ 882019 h 2528139"/>
              <a:gd name="connsiteX1200" fmla="*/ 21465 w 1519334"/>
              <a:gd name="connsiteY1200" fmla="*/ 889217 h 2528139"/>
              <a:gd name="connsiteX1201" fmla="*/ 17991 w 1519334"/>
              <a:gd name="connsiteY1201" fmla="*/ 882430 h 2528139"/>
              <a:gd name="connsiteX1202" fmla="*/ 17094 w 1519334"/>
              <a:gd name="connsiteY1202" fmla="*/ 903902 h 2528139"/>
              <a:gd name="connsiteX1203" fmla="*/ 17957 w 1519334"/>
              <a:gd name="connsiteY1203" fmla="*/ 903461 h 2528139"/>
              <a:gd name="connsiteX1204" fmla="*/ 18138 w 1519334"/>
              <a:gd name="connsiteY1204" fmla="*/ 904913 h 2528139"/>
              <a:gd name="connsiteX1205" fmla="*/ 17544 w 1519334"/>
              <a:gd name="connsiteY1205" fmla="*/ 905363 h 2528139"/>
              <a:gd name="connsiteX1206" fmla="*/ 16975 w 1519334"/>
              <a:gd name="connsiteY1206" fmla="*/ 905793 h 2528139"/>
              <a:gd name="connsiteX1207" fmla="*/ 17544 w 1519334"/>
              <a:gd name="connsiteY1207" fmla="*/ 905363 h 2528139"/>
              <a:gd name="connsiteX1208" fmla="*/ 17674 w 1519334"/>
              <a:gd name="connsiteY1208" fmla="*/ 905785 h 2528139"/>
              <a:gd name="connsiteX1209" fmla="*/ 17220 w 1519334"/>
              <a:gd name="connsiteY1209" fmla="*/ 906274 h 2528139"/>
              <a:gd name="connsiteX1210" fmla="*/ 16749 w 1519334"/>
              <a:gd name="connsiteY1210" fmla="*/ 915088 h 2528139"/>
              <a:gd name="connsiteX1211" fmla="*/ 17151 w 1519334"/>
              <a:gd name="connsiteY1211" fmla="*/ 913333 h 2528139"/>
              <a:gd name="connsiteX1212" fmla="*/ 18908 w 1519334"/>
              <a:gd name="connsiteY1212" fmla="*/ 913114 h 2528139"/>
              <a:gd name="connsiteX1213" fmla="*/ 18840 w 1519334"/>
              <a:gd name="connsiteY1213" fmla="*/ 914445 h 2528139"/>
              <a:gd name="connsiteX1214" fmla="*/ 16617 w 1519334"/>
              <a:gd name="connsiteY1214" fmla="*/ 910671 h 2528139"/>
              <a:gd name="connsiteX1215" fmla="*/ 16991 w 1519334"/>
              <a:gd name="connsiteY1215" fmla="*/ 909783 h 2528139"/>
              <a:gd name="connsiteX1216" fmla="*/ 17899 w 1519334"/>
              <a:gd name="connsiteY1216" fmla="*/ 910062 h 2528139"/>
              <a:gd name="connsiteX1217" fmla="*/ 17729 w 1519334"/>
              <a:gd name="connsiteY1217" fmla="*/ 910809 h 2528139"/>
              <a:gd name="connsiteX1218" fmla="*/ 16557 w 1519334"/>
              <a:gd name="connsiteY1218" fmla="*/ 902157 h 2528139"/>
              <a:gd name="connsiteX1219" fmla="*/ 17775 w 1519334"/>
              <a:gd name="connsiteY1219" fmla="*/ 902005 h 2528139"/>
              <a:gd name="connsiteX1220" fmla="*/ 17867 w 1519334"/>
              <a:gd name="connsiteY1220" fmla="*/ 902740 h 2528139"/>
              <a:gd name="connsiteX1221" fmla="*/ 16835 w 1519334"/>
              <a:gd name="connsiteY1221" fmla="*/ 903058 h 2528139"/>
              <a:gd name="connsiteX1222" fmla="*/ 16440 w 1519334"/>
              <a:gd name="connsiteY1222" fmla="*/ 892503 h 2528139"/>
              <a:gd name="connsiteX1223" fmla="*/ 18600 w 1519334"/>
              <a:gd name="connsiteY1223" fmla="*/ 894510 h 2528139"/>
              <a:gd name="connsiteX1224" fmla="*/ 18752 w 1519334"/>
              <a:gd name="connsiteY1224" fmla="*/ 897517 h 2528139"/>
              <a:gd name="connsiteX1225" fmla="*/ 17082 w 1519334"/>
              <a:gd name="connsiteY1225" fmla="*/ 896436 h 2528139"/>
              <a:gd name="connsiteX1226" fmla="*/ 16770 w 1519334"/>
              <a:gd name="connsiteY1226" fmla="*/ 893943 h 2528139"/>
              <a:gd name="connsiteX1227" fmla="*/ 16307 w 1519334"/>
              <a:gd name="connsiteY1227" fmla="*/ 909572 h 2528139"/>
              <a:gd name="connsiteX1228" fmla="*/ 16835 w 1519334"/>
              <a:gd name="connsiteY1228" fmla="*/ 908757 h 2528139"/>
              <a:gd name="connsiteX1229" fmla="*/ 17320 w 1519334"/>
              <a:gd name="connsiteY1229" fmla="*/ 909005 h 2528139"/>
              <a:gd name="connsiteX1230" fmla="*/ 16991 w 1519334"/>
              <a:gd name="connsiteY1230" fmla="*/ 909783 h 2528139"/>
              <a:gd name="connsiteX1231" fmla="*/ 15876 w 1519334"/>
              <a:gd name="connsiteY1231" fmla="*/ 906624 h 2528139"/>
              <a:gd name="connsiteX1232" fmla="*/ 16879 w 1519334"/>
              <a:gd name="connsiteY1232" fmla="*/ 905866 h 2528139"/>
              <a:gd name="connsiteX1233" fmla="*/ 17202 w 1519334"/>
              <a:gd name="connsiteY1233" fmla="*/ 906294 h 2528139"/>
              <a:gd name="connsiteX1234" fmla="*/ 16422 w 1519334"/>
              <a:gd name="connsiteY1234" fmla="*/ 907132 h 2528139"/>
              <a:gd name="connsiteX1235" fmla="*/ 15770 w 1519334"/>
              <a:gd name="connsiteY1235" fmla="*/ 899598 h 2528139"/>
              <a:gd name="connsiteX1236" fmla="*/ 17526 w 1519334"/>
              <a:gd name="connsiteY1236" fmla="*/ 900000 h 2528139"/>
              <a:gd name="connsiteX1237" fmla="*/ 17745 w 1519334"/>
              <a:gd name="connsiteY1237" fmla="*/ 901756 h 2528139"/>
              <a:gd name="connsiteX1238" fmla="*/ 16413 w 1519334"/>
              <a:gd name="connsiteY1238" fmla="*/ 901689 h 2528139"/>
              <a:gd name="connsiteX1239" fmla="*/ 15765 w 1519334"/>
              <a:gd name="connsiteY1239" fmla="*/ 904583 h 2528139"/>
              <a:gd name="connsiteX1240" fmla="*/ 16232 w 1519334"/>
              <a:gd name="connsiteY1240" fmla="*/ 904344 h 2528139"/>
              <a:gd name="connsiteX1241" fmla="*/ 16975 w 1519334"/>
              <a:gd name="connsiteY1241" fmla="*/ 905793 h 2528139"/>
              <a:gd name="connsiteX1242" fmla="*/ 16879 w 1519334"/>
              <a:gd name="connsiteY1242" fmla="*/ 905866 h 2528139"/>
              <a:gd name="connsiteX1243" fmla="*/ 16557 w 1519334"/>
              <a:gd name="connsiteY1243" fmla="*/ 905440 h 2528139"/>
              <a:gd name="connsiteX1244" fmla="*/ 15745 w 1519334"/>
              <a:gd name="connsiteY1244" fmla="*/ 903393 h 2528139"/>
              <a:gd name="connsiteX1245" fmla="*/ 16835 w 1519334"/>
              <a:gd name="connsiteY1245" fmla="*/ 903058 h 2528139"/>
              <a:gd name="connsiteX1246" fmla="*/ 17094 w 1519334"/>
              <a:gd name="connsiteY1246" fmla="*/ 903902 h 2528139"/>
              <a:gd name="connsiteX1247" fmla="*/ 16232 w 1519334"/>
              <a:gd name="connsiteY1247" fmla="*/ 904344 h 2528139"/>
              <a:gd name="connsiteX1248" fmla="*/ 15533 w 1519334"/>
              <a:gd name="connsiteY1248" fmla="*/ 908089 h 2528139"/>
              <a:gd name="connsiteX1249" fmla="*/ 16422 w 1519334"/>
              <a:gd name="connsiteY1249" fmla="*/ 907132 h 2528139"/>
              <a:gd name="connsiteX1250" fmla="*/ 17336 w 1519334"/>
              <a:gd name="connsiteY1250" fmla="*/ 907981 h 2528139"/>
              <a:gd name="connsiteX1251" fmla="*/ 16835 w 1519334"/>
              <a:gd name="connsiteY1251" fmla="*/ 908757 h 2528139"/>
              <a:gd name="connsiteX1252" fmla="*/ 15401 w 1519334"/>
              <a:gd name="connsiteY1252" fmla="*/ 920981 h 2528139"/>
              <a:gd name="connsiteX1253" fmla="*/ 16239 w 1519334"/>
              <a:gd name="connsiteY1253" fmla="*/ 917317 h 2528139"/>
              <a:gd name="connsiteX1254" fmla="*/ 18760 w 1519334"/>
              <a:gd name="connsiteY1254" fmla="*/ 916026 h 2528139"/>
              <a:gd name="connsiteX1255" fmla="*/ 18663 w 1519334"/>
              <a:gd name="connsiteY1255" fmla="*/ 917950 h 2528139"/>
              <a:gd name="connsiteX1256" fmla="*/ 15400 w 1519334"/>
              <a:gd name="connsiteY1256" fmla="*/ 913551 h 2528139"/>
              <a:gd name="connsiteX1257" fmla="*/ 16040 w 1519334"/>
              <a:gd name="connsiteY1257" fmla="*/ 912035 h 2528139"/>
              <a:gd name="connsiteX1258" fmla="*/ 17464 w 1519334"/>
              <a:gd name="connsiteY1258" fmla="*/ 911964 h 2528139"/>
              <a:gd name="connsiteX1259" fmla="*/ 17151 w 1519334"/>
              <a:gd name="connsiteY1259" fmla="*/ 913333 h 2528139"/>
              <a:gd name="connsiteX1260" fmla="*/ 14832 w 1519334"/>
              <a:gd name="connsiteY1260" fmla="*/ 901609 h 2528139"/>
              <a:gd name="connsiteX1261" fmla="*/ 16413 w 1519334"/>
              <a:gd name="connsiteY1261" fmla="*/ 901689 h 2528139"/>
              <a:gd name="connsiteX1262" fmla="*/ 16557 w 1519334"/>
              <a:gd name="connsiteY1262" fmla="*/ 902157 h 2528139"/>
              <a:gd name="connsiteX1263" fmla="*/ 15199 w 1519334"/>
              <a:gd name="connsiteY1263" fmla="*/ 902326 h 2528139"/>
              <a:gd name="connsiteX1264" fmla="*/ 14670 w 1519334"/>
              <a:gd name="connsiteY1264" fmla="*/ 912105 h 2528139"/>
              <a:gd name="connsiteX1265" fmla="*/ 15673 w 1519334"/>
              <a:gd name="connsiteY1265" fmla="*/ 910553 h 2528139"/>
              <a:gd name="connsiteX1266" fmla="*/ 16617 w 1519334"/>
              <a:gd name="connsiteY1266" fmla="*/ 910671 h 2528139"/>
              <a:gd name="connsiteX1267" fmla="*/ 16040 w 1519334"/>
              <a:gd name="connsiteY1267" fmla="*/ 912035 h 2528139"/>
              <a:gd name="connsiteX1268" fmla="*/ 14137 w 1519334"/>
              <a:gd name="connsiteY1268" fmla="*/ 894533 h 2528139"/>
              <a:gd name="connsiteX1269" fmla="*/ 17082 w 1519334"/>
              <a:gd name="connsiteY1269" fmla="*/ 896436 h 2528139"/>
              <a:gd name="connsiteX1270" fmla="*/ 17307 w 1519334"/>
              <a:gd name="connsiteY1270" fmla="*/ 898249 h 2528139"/>
              <a:gd name="connsiteX1271" fmla="*/ 15062 w 1519334"/>
              <a:gd name="connsiteY1271" fmla="*/ 897300 h 2528139"/>
              <a:gd name="connsiteX1272" fmla="*/ 14406 w 1519334"/>
              <a:gd name="connsiteY1272" fmla="*/ 895168 h 2528139"/>
              <a:gd name="connsiteX1273" fmla="*/ 13839 w 1519334"/>
              <a:gd name="connsiteY1273" fmla="*/ 902496 h 2528139"/>
              <a:gd name="connsiteX1274" fmla="*/ 15199 w 1519334"/>
              <a:gd name="connsiteY1274" fmla="*/ 902326 h 2528139"/>
              <a:gd name="connsiteX1275" fmla="*/ 15745 w 1519334"/>
              <a:gd name="connsiteY1275" fmla="*/ 903393 h 2528139"/>
              <a:gd name="connsiteX1276" fmla="*/ 14906 w 1519334"/>
              <a:gd name="connsiteY1276" fmla="*/ 903652 h 2528139"/>
              <a:gd name="connsiteX1277" fmla="*/ 13497 w 1519334"/>
              <a:gd name="connsiteY1277" fmla="*/ 910282 h 2528139"/>
              <a:gd name="connsiteX1278" fmla="*/ 14635 w 1519334"/>
              <a:gd name="connsiteY1278" fmla="*/ 909057 h 2528139"/>
              <a:gd name="connsiteX1279" fmla="*/ 16307 w 1519334"/>
              <a:gd name="connsiteY1279" fmla="*/ 909572 h 2528139"/>
              <a:gd name="connsiteX1280" fmla="*/ 15673 w 1519334"/>
              <a:gd name="connsiteY1280" fmla="*/ 910553 h 2528139"/>
              <a:gd name="connsiteX1281" fmla="*/ 13313 w 1519334"/>
              <a:gd name="connsiteY1281" fmla="*/ 678149 h 2528139"/>
              <a:gd name="connsiteX1282" fmla="*/ 22434 w 1519334"/>
              <a:gd name="connsiteY1282" fmla="*/ 560144 h 2528139"/>
              <a:gd name="connsiteX1283" fmla="*/ 27455 w 1519334"/>
              <a:gd name="connsiteY1283" fmla="*/ 531963 h 2528139"/>
              <a:gd name="connsiteX1284" fmla="*/ 35594 w 1519334"/>
              <a:gd name="connsiteY1284" fmla="*/ 610138 h 2528139"/>
              <a:gd name="connsiteX1285" fmla="*/ 35175 w 1519334"/>
              <a:gd name="connsiteY1285" fmla="*/ 779288 h 2528139"/>
              <a:gd name="connsiteX1286" fmla="*/ 24447 w 1519334"/>
              <a:gd name="connsiteY1286" fmla="*/ 865302 h 2528139"/>
              <a:gd name="connsiteX1287" fmla="*/ 16085 w 1519334"/>
              <a:gd name="connsiteY1287" fmla="*/ 798254 h 2528139"/>
              <a:gd name="connsiteX1288" fmla="*/ 13313 w 1519334"/>
              <a:gd name="connsiteY1288" fmla="*/ 678149 h 2528139"/>
              <a:gd name="connsiteX1289" fmla="*/ 13231 w 1519334"/>
              <a:gd name="connsiteY1289" fmla="*/ 904167 h 2528139"/>
              <a:gd name="connsiteX1290" fmla="*/ 14906 w 1519334"/>
              <a:gd name="connsiteY1290" fmla="*/ 903652 h 2528139"/>
              <a:gd name="connsiteX1291" fmla="*/ 15765 w 1519334"/>
              <a:gd name="connsiteY1291" fmla="*/ 904583 h 2528139"/>
              <a:gd name="connsiteX1292" fmla="*/ 14420 w 1519334"/>
              <a:gd name="connsiteY1292" fmla="*/ 905272 h 2528139"/>
              <a:gd name="connsiteX1293" fmla="*/ 13231 w 1519334"/>
              <a:gd name="connsiteY1293" fmla="*/ 908625 h 2528139"/>
              <a:gd name="connsiteX1294" fmla="*/ 14582 w 1519334"/>
              <a:gd name="connsiteY1294" fmla="*/ 907603 h 2528139"/>
              <a:gd name="connsiteX1295" fmla="*/ 15533 w 1519334"/>
              <a:gd name="connsiteY1295" fmla="*/ 908089 h 2528139"/>
              <a:gd name="connsiteX1296" fmla="*/ 14635 w 1519334"/>
              <a:gd name="connsiteY1296" fmla="*/ 909057 h 2528139"/>
              <a:gd name="connsiteX1297" fmla="*/ 13140 w 1519334"/>
              <a:gd name="connsiteY1297" fmla="*/ 918903 h 2528139"/>
              <a:gd name="connsiteX1298" fmla="*/ 14453 w 1519334"/>
              <a:gd name="connsiteY1298" fmla="*/ 915796 h 2528139"/>
              <a:gd name="connsiteX1299" fmla="*/ 16749 w 1519334"/>
              <a:gd name="connsiteY1299" fmla="*/ 915088 h 2528139"/>
              <a:gd name="connsiteX1300" fmla="*/ 16239 w 1519334"/>
              <a:gd name="connsiteY1300" fmla="*/ 917317 h 2528139"/>
              <a:gd name="connsiteX1301" fmla="*/ 12223 w 1519334"/>
              <a:gd name="connsiteY1301" fmla="*/ 906395 h 2528139"/>
              <a:gd name="connsiteX1302" fmla="*/ 14420 w 1519334"/>
              <a:gd name="connsiteY1302" fmla="*/ 905272 h 2528139"/>
              <a:gd name="connsiteX1303" fmla="*/ 15876 w 1519334"/>
              <a:gd name="connsiteY1303" fmla="*/ 906624 h 2528139"/>
              <a:gd name="connsiteX1304" fmla="*/ 14582 w 1519334"/>
              <a:gd name="connsiteY1304" fmla="*/ 907603 h 2528139"/>
              <a:gd name="connsiteX1305" fmla="*/ 11955 w 1519334"/>
              <a:gd name="connsiteY1305" fmla="*/ 895988 h 2528139"/>
              <a:gd name="connsiteX1306" fmla="*/ 15062 w 1519334"/>
              <a:gd name="connsiteY1306" fmla="*/ 897300 h 2528139"/>
              <a:gd name="connsiteX1307" fmla="*/ 15770 w 1519334"/>
              <a:gd name="connsiteY1307" fmla="*/ 899598 h 2528139"/>
              <a:gd name="connsiteX1308" fmla="*/ 13541 w 1519334"/>
              <a:gd name="connsiteY1308" fmla="*/ 899088 h 2528139"/>
              <a:gd name="connsiteX1309" fmla="*/ 11685 w 1519334"/>
              <a:gd name="connsiteY1309" fmla="*/ 916719 h 2528139"/>
              <a:gd name="connsiteX1310" fmla="*/ 13588 w 1519334"/>
              <a:gd name="connsiteY1310" fmla="*/ 913777 h 2528139"/>
              <a:gd name="connsiteX1311" fmla="*/ 15400 w 1519334"/>
              <a:gd name="connsiteY1311" fmla="*/ 913551 h 2528139"/>
              <a:gd name="connsiteX1312" fmla="*/ 14453 w 1519334"/>
              <a:gd name="connsiteY1312" fmla="*/ 915796 h 2528139"/>
              <a:gd name="connsiteX1313" fmla="*/ 12319 w 1519334"/>
              <a:gd name="connsiteY1313" fmla="*/ 916452 h 2528139"/>
              <a:gd name="connsiteX1314" fmla="*/ 10996 w 1519334"/>
              <a:gd name="connsiteY1314" fmla="*/ 868768 h 2528139"/>
              <a:gd name="connsiteX1315" fmla="*/ 17991 w 1519334"/>
              <a:gd name="connsiteY1315" fmla="*/ 882430 h 2528139"/>
              <a:gd name="connsiteX1316" fmla="*/ 18426 w 1519334"/>
              <a:gd name="connsiteY1316" fmla="*/ 891047 h 2528139"/>
              <a:gd name="connsiteX1317" fmla="*/ 15097 w 1519334"/>
              <a:gd name="connsiteY1317" fmla="*/ 886646 h 2528139"/>
              <a:gd name="connsiteX1318" fmla="*/ 10060 w 1519334"/>
              <a:gd name="connsiteY1318" fmla="*/ 1154524 h 2528139"/>
              <a:gd name="connsiteX1319" fmla="*/ 12833 w 1519334"/>
              <a:gd name="connsiteY1319" fmla="*/ 1034419 h 2528139"/>
              <a:gd name="connsiteX1320" fmla="*/ 23562 w 1519334"/>
              <a:gd name="connsiteY1320" fmla="*/ 948399 h 2528139"/>
              <a:gd name="connsiteX1321" fmla="*/ 31925 w 1519334"/>
              <a:gd name="connsiteY1321" fmla="*/ 1015452 h 2528139"/>
              <a:gd name="connsiteX1322" fmla="*/ 27350 w 1519334"/>
              <a:gd name="connsiteY1322" fmla="*/ 1238949 h 2528139"/>
              <a:gd name="connsiteX1323" fmla="*/ 20604 w 1519334"/>
              <a:gd name="connsiteY1323" fmla="*/ 1280512 h 2528139"/>
              <a:gd name="connsiteX1324" fmla="*/ 19182 w 1519334"/>
              <a:gd name="connsiteY1324" fmla="*/ 1272529 h 2528139"/>
              <a:gd name="connsiteX1325" fmla="*/ 10060 w 1519334"/>
              <a:gd name="connsiteY1325" fmla="*/ 1154524 h 2528139"/>
              <a:gd name="connsiteX1326" fmla="*/ 9968 w 1519334"/>
              <a:gd name="connsiteY1326" fmla="*/ 901363 h 2528139"/>
              <a:gd name="connsiteX1327" fmla="*/ 12931 w 1519334"/>
              <a:gd name="connsiteY1327" fmla="*/ 901513 h 2528139"/>
              <a:gd name="connsiteX1328" fmla="*/ 13839 w 1519334"/>
              <a:gd name="connsiteY1328" fmla="*/ 902496 h 2528139"/>
              <a:gd name="connsiteX1329" fmla="*/ 11717 w 1519334"/>
              <a:gd name="connsiteY1329" fmla="*/ 902761 h 2528139"/>
              <a:gd name="connsiteX1330" fmla="*/ 11324 w 1519334"/>
              <a:gd name="connsiteY1330" fmla="*/ 902396 h 2528139"/>
              <a:gd name="connsiteX1331" fmla="*/ 9930 w 1519334"/>
              <a:gd name="connsiteY1331" fmla="*/ 898261 h 2528139"/>
              <a:gd name="connsiteX1332" fmla="*/ 13541 w 1519334"/>
              <a:gd name="connsiteY1332" fmla="*/ 899088 h 2528139"/>
              <a:gd name="connsiteX1333" fmla="*/ 14832 w 1519334"/>
              <a:gd name="connsiteY1333" fmla="*/ 901609 h 2528139"/>
              <a:gd name="connsiteX1334" fmla="*/ 12931 w 1519334"/>
              <a:gd name="connsiteY1334" fmla="*/ 901513 h 2528139"/>
              <a:gd name="connsiteX1335" fmla="*/ 9786 w 1519334"/>
              <a:gd name="connsiteY1335" fmla="*/ 945515 h 2528139"/>
              <a:gd name="connsiteX1336" fmla="*/ 14077 w 1519334"/>
              <a:gd name="connsiteY1336" fmla="*/ 926764 h 2528139"/>
              <a:gd name="connsiteX1337" fmla="*/ 18514 w 1519334"/>
              <a:gd name="connsiteY1337" fmla="*/ 920899 h 2528139"/>
              <a:gd name="connsiteX1338" fmla="*/ 18090 w 1519334"/>
              <a:gd name="connsiteY1338" fmla="*/ 929293 h 2528139"/>
              <a:gd name="connsiteX1339" fmla="*/ 9647 w 1519334"/>
              <a:gd name="connsiteY1339" fmla="*/ 914426 h 2528139"/>
              <a:gd name="connsiteX1340" fmla="*/ 11663 w 1519334"/>
              <a:gd name="connsiteY1340" fmla="*/ 912257 h 2528139"/>
              <a:gd name="connsiteX1341" fmla="*/ 14670 w 1519334"/>
              <a:gd name="connsiteY1341" fmla="*/ 912105 h 2528139"/>
              <a:gd name="connsiteX1342" fmla="*/ 13588 w 1519334"/>
              <a:gd name="connsiteY1342" fmla="*/ 913777 h 2528139"/>
              <a:gd name="connsiteX1343" fmla="*/ 11094 w 1519334"/>
              <a:gd name="connsiteY1343" fmla="*/ 914088 h 2528139"/>
              <a:gd name="connsiteX1344" fmla="*/ 8200 w 1519334"/>
              <a:gd name="connsiteY1344" fmla="*/ 912432 h 2528139"/>
              <a:gd name="connsiteX1345" fmla="*/ 11388 w 1519334"/>
              <a:gd name="connsiteY1345" fmla="*/ 910019 h 2528139"/>
              <a:gd name="connsiteX1346" fmla="*/ 13497 w 1519334"/>
              <a:gd name="connsiteY1346" fmla="*/ 910282 h 2528139"/>
              <a:gd name="connsiteX1347" fmla="*/ 11663 w 1519334"/>
              <a:gd name="connsiteY1347" fmla="*/ 912257 h 2528139"/>
              <a:gd name="connsiteX1348" fmla="*/ 6415 w 1519334"/>
              <a:gd name="connsiteY1348" fmla="*/ 903421 h 2528139"/>
              <a:gd name="connsiteX1349" fmla="*/ 11717 w 1519334"/>
              <a:gd name="connsiteY1349" fmla="*/ 902761 h 2528139"/>
              <a:gd name="connsiteX1350" fmla="*/ 13231 w 1519334"/>
              <a:gd name="connsiteY1350" fmla="*/ 904167 h 2528139"/>
              <a:gd name="connsiteX1351" fmla="*/ 9884 w 1519334"/>
              <a:gd name="connsiteY1351" fmla="*/ 905198 h 2528139"/>
              <a:gd name="connsiteX1352" fmla="*/ 6369 w 1519334"/>
              <a:gd name="connsiteY1352" fmla="*/ 909393 h 2528139"/>
              <a:gd name="connsiteX1353" fmla="*/ 9882 w 1519334"/>
              <a:gd name="connsiteY1353" fmla="*/ 907594 h 2528139"/>
              <a:gd name="connsiteX1354" fmla="*/ 13231 w 1519334"/>
              <a:gd name="connsiteY1354" fmla="*/ 908625 h 2528139"/>
              <a:gd name="connsiteX1355" fmla="*/ 11388 w 1519334"/>
              <a:gd name="connsiteY1355" fmla="*/ 910019 h 2528139"/>
              <a:gd name="connsiteX1356" fmla="*/ 5990 w 1519334"/>
              <a:gd name="connsiteY1356" fmla="*/ 906397 h 2528139"/>
              <a:gd name="connsiteX1357" fmla="*/ 9884 w 1519334"/>
              <a:gd name="connsiteY1357" fmla="*/ 905198 h 2528139"/>
              <a:gd name="connsiteX1358" fmla="*/ 12223 w 1519334"/>
              <a:gd name="connsiteY1358" fmla="*/ 906395 h 2528139"/>
              <a:gd name="connsiteX1359" fmla="*/ 9882 w 1519334"/>
              <a:gd name="connsiteY1359" fmla="*/ 907594 h 2528139"/>
              <a:gd name="connsiteX1360" fmla="*/ 5365 w 1519334"/>
              <a:gd name="connsiteY1360" fmla="*/ 873784 h 2528139"/>
              <a:gd name="connsiteX1361" fmla="*/ 15097 w 1519334"/>
              <a:gd name="connsiteY1361" fmla="*/ 886646 h 2528139"/>
              <a:gd name="connsiteX1362" fmla="*/ 16440 w 1519334"/>
              <a:gd name="connsiteY1362" fmla="*/ 892503 h 2528139"/>
              <a:gd name="connsiteX1363" fmla="*/ 11235 w 1519334"/>
              <a:gd name="connsiteY1363" fmla="*/ 887668 h 2528139"/>
              <a:gd name="connsiteX1364" fmla="*/ 4446 w 1519334"/>
              <a:gd name="connsiteY1364" fmla="*/ 939495 h 2528139"/>
              <a:gd name="connsiteX1365" fmla="*/ 10238 w 1519334"/>
              <a:gd name="connsiteY1365" fmla="*/ 925777 h 2528139"/>
              <a:gd name="connsiteX1366" fmla="*/ 15401 w 1519334"/>
              <a:gd name="connsiteY1366" fmla="*/ 920981 h 2528139"/>
              <a:gd name="connsiteX1367" fmla="*/ 14077 w 1519334"/>
              <a:gd name="connsiteY1367" fmla="*/ 926764 h 2528139"/>
              <a:gd name="connsiteX1368" fmla="*/ 0 w 1519334"/>
              <a:gd name="connsiteY1368" fmla="*/ 32276 h 2528139"/>
              <a:gd name="connsiteX1369" fmla="*/ 0 w 1519334"/>
              <a:gd name="connsiteY1369" fmla="*/ 0 h 2528139"/>
              <a:gd name="connsiteX1370" fmla="*/ 75612 w 1519334"/>
              <a:gd name="connsiteY1370" fmla="*/ 0 h 2528139"/>
              <a:gd name="connsiteX1371" fmla="*/ 73536 w 1519334"/>
              <a:gd name="connsiteY1371" fmla="*/ 3950 h 2528139"/>
              <a:gd name="connsiteX1372" fmla="*/ 30044 w 1519334"/>
              <a:gd name="connsiteY1372" fmla="*/ 110172 h 2528139"/>
              <a:gd name="connsiteX1373" fmla="*/ 29748 w 1519334"/>
              <a:gd name="connsiteY1373" fmla="*/ 111152 h 2528139"/>
              <a:gd name="connsiteX1374" fmla="*/ 18420 w 1519334"/>
              <a:gd name="connsiteY1374" fmla="*/ 76181 h 2528139"/>
              <a:gd name="connsiteX1375" fmla="*/ 0 w 1519334"/>
              <a:gd name="connsiteY1375" fmla="*/ 401297 h 2528139"/>
              <a:gd name="connsiteX1376" fmla="*/ 0 w 1519334"/>
              <a:gd name="connsiteY1376" fmla="*/ 209754 h 2528139"/>
              <a:gd name="connsiteX1377" fmla="*/ 29748 w 1519334"/>
              <a:gd name="connsiteY1377" fmla="*/ 111152 h 2528139"/>
              <a:gd name="connsiteX1378" fmla="*/ 49541 w 1519334"/>
              <a:gd name="connsiteY1378" fmla="*/ 172251 h 2528139"/>
              <a:gd name="connsiteX1379" fmla="*/ 80287 w 1519334"/>
              <a:gd name="connsiteY1379" fmla="*/ 318127 h 2528139"/>
              <a:gd name="connsiteX1380" fmla="*/ 74408 w 1519334"/>
              <a:gd name="connsiteY1380" fmla="*/ 333222 h 2528139"/>
              <a:gd name="connsiteX1381" fmla="*/ 42961 w 1519334"/>
              <a:gd name="connsiteY1381" fmla="*/ 444937 h 2528139"/>
              <a:gd name="connsiteX1382" fmla="*/ 27455 w 1519334"/>
              <a:gd name="connsiteY1382" fmla="*/ 531963 h 2528139"/>
              <a:gd name="connsiteX1383" fmla="*/ 26961 w 1519334"/>
              <a:gd name="connsiteY1383" fmla="*/ 527229 h 2528139"/>
              <a:gd name="connsiteX1384" fmla="*/ 12664 w 1519334"/>
              <a:gd name="connsiteY1384" fmla="*/ 445757 h 2528139"/>
              <a:gd name="connsiteX1385" fmla="*/ 0 w 1519334"/>
              <a:gd name="connsiteY1385" fmla="*/ 809371 h 2528139"/>
              <a:gd name="connsiteX1386" fmla="*/ 0 w 1519334"/>
              <a:gd name="connsiteY1386" fmla="*/ 707305 h 2528139"/>
              <a:gd name="connsiteX1387" fmla="*/ 13048 w 1519334"/>
              <a:gd name="connsiteY1387" fmla="*/ 784558 h 2528139"/>
              <a:gd name="connsiteX1388" fmla="*/ 17108 w 1519334"/>
              <a:gd name="connsiteY1388" fmla="*/ 864949 h 2528139"/>
              <a:gd name="connsiteX1389" fmla="*/ 0 w 1519334"/>
              <a:gd name="connsiteY1389" fmla="*/ 847287 h 2528139"/>
              <a:gd name="connsiteX1390" fmla="*/ 0 w 1519334"/>
              <a:gd name="connsiteY1390" fmla="*/ 820823 h 2528139"/>
              <a:gd name="connsiteX1391" fmla="*/ 10996 w 1519334"/>
              <a:gd name="connsiteY1391" fmla="*/ 868768 h 2528139"/>
              <a:gd name="connsiteX1392" fmla="*/ 0 w 1519334"/>
              <a:gd name="connsiteY1392" fmla="*/ 866692 h 2528139"/>
              <a:gd name="connsiteX1393" fmla="*/ 0 w 1519334"/>
              <a:gd name="connsiteY1393" fmla="*/ 861093 h 2528139"/>
              <a:gd name="connsiteX1394" fmla="*/ 5365 w 1519334"/>
              <a:gd name="connsiteY1394" fmla="*/ 873784 h 2528139"/>
              <a:gd name="connsiteX1395" fmla="*/ 0 w 1519334"/>
              <a:gd name="connsiteY1395" fmla="*/ 877863 h 2528139"/>
              <a:gd name="connsiteX1396" fmla="*/ 0 w 1519334"/>
              <a:gd name="connsiteY1396" fmla="*/ 877231 h 2528139"/>
              <a:gd name="connsiteX1397" fmla="*/ 11235 w 1519334"/>
              <a:gd name="connsiteY1397" fmla="*/ 887668 h 2528139"/>
              <a:gd name="connsiteX1398" fmla="*/ 14137 w 1519334"/>
              <a:gd name="connsiteY1398" fmla="*/ 894533 h 2528139"/>
              <a:gd name="connsiteX1399" fmla="*/ 9230 w 1519334"/>
              <a:gd name="connsiteY1399" fmla="*/ 891359 h 2528139"/>
              <a:gd name="connsiteX1400" fmla="*/ 0 w 1519334"/>
              <a:gd name="connsiteY1400" fmla="*/ 887505 h 2528139"/>
              <a:gd name="connsiteX1401" fmla="*/ 0 w 1519334"/>
              <a:gd name="connsiteY1401" fmla="*/ 885390 h 2528139"/>
              <a:gd name="connsiteX1402" fmla="*/ 9230 w 1519334"/>
              <a:gd name="connsiteY1402" fmla="*/ 891359 h 2528139"/>
              <a:gd name="connsiteX1403" fmla="*/ 10641 w 1519334"/>
              <a:gd name="connsiteY1403" fmla="*/ 893423 h 2528139"/>
              <a:gd name="connsiteX1404" fmla="*/ 11955 w 1519334"/>
              <a:gd name="connsiteY1404" fmla="*/ 895988 h 2528139"/>
              <a:gd name="connsiteX1405" fmla="*/ 5198 w 1519334"/>
              <a:gd name="connsiteY1405" fmla="*/ 893135 h 2528139"/>
              <a:gd name="connsiteX1406" fmla="*/ 0 w 1519334"/>
              <a:gd name="connsiteY1406" fmla="*/ 893772 h 2528139"/>
              <a:gd name="connsiteX1407" fmla="*/ 0 w 1519334"/>
              <a:gd name="connsiteY1407" fmla="*/ 890940 h 2528139"/>
              <a:gd name="connsiteX1408" fmla="*/ 5198 w 1519334"/>
              <a:gd name="connsiteY1408" fmla="*/ 893135 h 2528139"/>
              <a:gd name="connsiteX1409" fmla="*/ 9930 w 1519334"/>
              <a:gd name="connsiteY1409" fmla="*/ 898261 h 2528139"/>
              <a:gd name="connsiteX1410" fmla="*/ 4163 w 1519334"/>
              <a:gd name="connsiteY1410" fmla="*/ 896942 h 2528139"/>
              <a:gd name="connsiteX1411" fmla="*/ 0 w 1519334"/>
              <a:gd name="connsiteY1411" fmla="*/ 900138 h 2528139"/>
              <a:gd name="connsiteX1412" fmla="*/ 0 w 1519334"/>
              <a:gd name="connsiteY1412" fmla="*/ 895989 h 2528139"/>
              <a:gd name="connsiteX1413" fmla="*/ 4163 w 1519334"/>
              <a:gd name="connsiteY1413" fmla="*/ 896942 h 2528139"/>
              <a:gd name="connsiteX1414" fmla="*/ 9968 w 1519334"/>
              <a:gd name="connsiteY1414" fmla="*/ 901363 h 2528139"/>
              <a:gd name="connsiteX1415" fmla="*/ 1564 w 1519334"/>
              <a:gd name="connsiteY1415" fmla="*/ 900939 h 2528139"/>
              <a:gd name="connsiteX1416" fmla="*/ 0 w 1519334"/>
              <a:gd name="connsiteY1416" fmla="*/ 904222 h 2528139"/>
              <a:gd name="connsiteX1417" fmla="*/ 0 w 1519334"/>
              <a:gd name="connsiteY1417" fmla="*/ 900860 h 2528139"/>
              <a:gd name="connsiteX1418" fmla="*/ 1564 w 1519334"/>
              <a:gd name="connsiteY1418" fmla="*/ 900939 h 2528139"/>
              <a:gd name="connsiteX1419" fmla="*/ 6415 w 1519334"/>
              <a:gd name="connsiteY1419" fmla="*/ 903421 h 2528139"/>
              <a:gd name="connsiteX1420" fmla="*/ 0 w 1519334"/>
              <a:gd name="connsiteY1420" fmla="*/ 908241 h 2528139"/>
              <a:gd name="connsiteX1421" fmla="*/ 0 w 1519334"/>
              <a:gd name="connsiteY1421" fmla="*/ 904552 h 2528139"/>
              <a:gd name="connsiteX1422" fmla="*/ 5990 w 1519334"/>
              <a:gd name="connsiteY1422" fmla="*/ 906397 h 2528139"/>
              <a:gd name="connsiteX1423" fmla="*/ 0 w 1519334"/>
              <a:gd name="connsiteY1423" fmla="*/ 912653 h 2528139"/>
              <a:gd name="connsiteX1424" fmla="*/ 0 w 1519334"/>
              <a:gd name="connsiteY1424" fmla="*/ 908599 h 2528139"/>
              <a:gd name="connsiteX1425" fmla="*/ 6369 w 1519334"/>
              <a:gd name="connsiteY1425" fmla="*/ 909393 h 2528139"/>
              <a:gd name="connsiteX1426" fmla="*/ 0 w 1519334"/>
              <a:gd name="connsiteY1426" fmla="*/ 916679 h 2528139"/>
              <a:gd name="connsiteX1427" fmla="*/ 0 w 1519334"/>
              <a:gd name="connsiteY1427" fmla="*/ 912846 h 2528139"/>
              <a:gd name="connsiteX1428" fmla="*/ 8200 w 1519334"/>
              <a:gd name="connsiteY1428" fmla="*/ 912432 h 2528139"/>
              <a:gd name="connsiteX1429" fmla="*/ 3740 w 1519334"/>
              <a:gd name="connsiteY1429" fmla="*/ 915806 h 2528139"/>
              <a:gd name="connsiteX1430" fmla="*/ 0 w 1519334"/>
              <a:gd name="connsiteY1430" fmla="*/ 921653 h 2528139"/>
              <a:gd name="connsiteX1431" fmla="*/ 0 w 1519334"/>
              <a:gd name="connsiteY1431" fmla="*/ 918635 h 2528139"/>
              <a:gd name="connsiteX1432" fmla="*/ 3740 w 1519334"/>
              <a:gd name="connsiteY1432" fmla="*/ 915806 h 2528139"/>
              <a:gd name="connsiteX1433" fmla="*/ 9647 w 1519334"/>
              <a:gd name="connsiteY1433" fmla="*/ 914426 h 2528139"/>
              <a:gd name="connsiteX1434" fmla="*/ 4826 w 1519334"/>
              <a:gd name="connsiteY1434" fmla="*/ 919615 h 2528139"/>
              <a:gd name="connsiteX1435" fmla="*/ 0 w 1519334"/>
              <a:gd name="connsiteY1435" fmla="*/ 927055 h 2528139"/>
              <a:gd name="connsiteX1436" fmla="*/ 0 w 1519334"/>
              <a:gd name="connsiteY1436" fmla="*/ 924811 h 2528139"/>
              <a:gd name="connsiteX1437" fmla="*/ 4826 w 1519334"/>
              <a:gd name="connsiteY1437" fmla="*/ 919615 h 2528139"/>
              <a:gd name="connsiteX1438" fmla="*/ 11685 w 1519334"/>
              <a:gd name="connsiteY1438" fmla="*/ 916719 h 2528139"/>
              <a:gd name="connsiteX1439" fmla="*/ 8596 w 1519334"/>
              <a:gd name="connsiteY1439" fmla="*/ 921497 h 2528139"/>
              <a:gd name="connsiteX1440" fmla="*/ 0 w 1519334"/>
              <a:gd name="connsiteY1440" fmla="*/ 935288 h 2528139"/>
              <a:gd name="connsiteX1441" fmla="*/ 0 w 1519334"/>
              <a:gd name="connsiteY1441" fmla="*/ 934789 h 2528139"/>
              <a:gd name="connsiteX1442" fmla="*/ 8596 w 1519334"/>
              <a:gd name="connsiteY1442" fmla="*/ 921497 h 2528139"/>
              <a:gd name="connsiteX1443" fmla="*/ 10575 w 1519334"/>
              <a:gd name="connsiteY1443" fmla="*/ 920216 h 2528139"/>
              <a:gd name="connsiteX1444" fmla="*/ 13140 w 1519334"/>
              <a:gd name="connsiteY1444" fmla="*/ 918903 h 2528139"/>
              <a:gd name="connsiteX1445" fmla="*/ 10238 w 1519334"/>
              <a:gd name="connsiteY1445" fmla="*/ 925777 h 2528139"/>
              <a:gd name="connsiteX1446" fmla="*/ 0 w 1519334"/>
              <a:gd name="connsiteY1446" fmla="*/ 950025 h 2528139"/>
              <a:gd name="connsiteX1447" fmla="*/ 0 w 1519334"/>
              <a:gd name="connsiteY1447" fmla="*/ 945372 h 2528139"/>
              <a:gd name="connsiteX1448" fmla="*/ 4446 w 1519334"/>
              <a:gd name="connsiteY1448" fmla="*/ 939495 h 2528139"/>
              <a:gd name="connsiteX1449" fmla="*/ 0 w 1519334"/>
              <a:gd name="connsiteY1449" fmla="*/ 988275 h 2528139"/>
              <a:gd name="connsiteX1450" fmla="*/ 0 w 1519334"/>
              <a:gd name="connsiteY1450" fmla="*/ 964631 h 2528139"/>
              <a:gd name="connsiteX1451" fmla="*/ 9786 w 1519334"/>
              <a:gd name="connsiteY1451" fmla="*/ 945515 h 2528139"/>
              <a:gd name="connsiteX1452" fmla="*/ 0 w 1519334"/>
              <a:gd name="connsiteY1452" fmla="*/ 1120376 h 2528139"/>
              <a:gd name="connsiteX1453" fmla="*/ 0 w 1519334"/>
              <a:gd name="connsiteY1453" fmla="*/ 1001365 h 2528139"/>
              <a:gd name="connsiteX1454" fmla="*/ 17287 w 1519334"/>
              <a:gd name="connsiteY1454" fmla="*/ 945204 h 2528139"/>
              <a:gd name="connsiteX1455" fmla="*/ 13048 w 1519334"/>
              <a:gd name="connsiteY1455" fmla="*/ 1029148 h 2528139"/>
              <a:gd name="connsiteX1456" fmla="*/ 0 w 1519334"/>
              <a:gd name="connsiteY1456" fmla="*/ 1642752 h 2528139"/>
              <a:gd name="connsiteX1457" fmla="*/ 0 w 1519334"/>
              <a:gd name="connsiteY1457" fmla="*/ 1386471 h 2528139"/>
              <a:gd name="connsiteX1458" fmla="*/ 9744 w 1519334"/>
              <a:gd name="connsiteY1458" fmla="*/ 1347414 h 2528139"/>
              <a:gd name="connsiteX1459" fmla="*/ 20604 w 1519334"/>
              <a:gd name="connsiteY1459" fmla="*/ 1280512 h 2528139"/>
              <a:gd name="connsiteX1460" fmla="*/ 39709 w 1519334"/>
              <a:gd name="connsiteY1460" fmla="*/ 1387737 h 2528139"/>
              <a:gd name="connsiteX1461" fmla="*/ 70495 w 1519334"/>
              <a:gd name="connsiteY1461" fmla="*/ 1497104 h 2528139"/>
              <a:gd name="connsiteX1462" fmla="*/ 67373 w 1519334"/>
              <a:gd name="connsiteY1462" fmla="*/ 1518606 h 2528139"/>
              <a:gd name="connsiteX1463" fmla="*/ 30116 w 1519334"/>
              <a:gd name="connsiteY1463" fmla="*/ 1667481 h 2528139"/>
              <a:gd name="connsiteX1464" fmla="*/ 17325 w 1519334"/>
              <a:gd name="connsiteY1464" fmla="*/ 1700178 h 2528139"/>
              <a:gd name="connsiteX1465" fmla="*/ 0 w 1519334"/>
              <a:gd name="connsiteY1465" fmla="*/ 2052307 h 2528139"/>
              <a:gd name="connsiteX1466" fmla="*/ 0 w 1519334"/>
              <a:gd name="connsiteY1466" fmla="*/ 1744465 h 2528139"/>
              <a:gd name="connsiteX1467" fmla="*/ 17325 w 1519334"/>
              <a:gd name="connsiteY1467" fmla="*/ 1700178 h 2528139"/>
              <a:gd name="connsiteX1468" fmla="*/ 23679 w 1519334"/>
              <a:gd name="connsiteY1468" fmla="*/ 1721237 h 2528139"/>
              <a:gd name="connsiteX1469" fmla="*/ 67170 w 1519334"/>
              <a:gd name="connsiteY1469" fmla="*/ 1827459 h 2528139"/>
              <a:gd name="connsiteX1470" fmla="*/ 101065 w 1519334"/>
              <a:gd name="connsiteY1470" fmla="*/ 1891926 h 2528139"/>
              <a:gd name="connsiteX1471" fmla="*/ 95102 w 1519334"/>
              <a:gd name="connsiteY1471" fmla="*/ 1910560 h 2528139"/>
              <a:gd name="connsiteX1472" fmla="*/ 56005 w 1519334"/>
              <a:gd name="connsiteY1472" fmla="*/ 2003222 h 2528139"/>
              <a:gd name="connsiteX1473" fmla="*/ 15448 w 1519334"/>
              <a:gd name="connsiteY1473" fmla="*/ 2080500 h 2528139"/>
              <a:gd name="connsiteX1474" fmla="*/ 0 w 1519334"/>
              <a:gd name="connsiteY1474" fmla="*/ 2433432 h 2528139"/>
              <a:gd name="connsiteX1475" fmla="*/ 0 w 1519334"/>
              <a:gd name="connsiteY1475" fmla="*/ 2106195 h 2528139"/>
              <a:gd name="connsiteX1476" fmla="*/ 9132 w 1519334"/>
              <a:gd name="connsiteY1476" fmla="*/ 2092536 h 2528139"/>
              <a:gd name="connsiteX1477" fmla="*/ 15448 w 1519334"/>
              <a:gd name="connsiteY1477" fmla="*/ 2080500 h 2528139"/>
              <a:gd name="connsiteX1478" fmla="*/ 44426 w 1519334"/>
              <a:gd name="connsiteY1478" fmla="*/ 2133383 h 2528139"/>
              <a:gd name="connsiteX1479" fmla="*/ 109790 w 1519334"/>
              <a:gd name="connsiteY1479" fmla="*/ 2229281 h 2528139"/>
              <a:gd name="connsiteX1480" fmla="*/ 138878 w 1519334"/>
              <a:gd name="connsiteY1480" fmla="*/ 2264073 h 2528139"/>
              <a:gd name="connsiteX1481" fmla="*/ 82395 w 1519334"/>
              <a:gd name="connsiteY1481" fmla="*/ 2357540 h 2528139"/>
              <a:gd name="connsiteX1482" fmla="*/ 11388 w 1519334"/>
              <a:gd name="connsiteY1482" fmla="*/ 2446383 h 2528139"/>
              <a:gd name="connsiteX1483" fmla="*/ 0 w 1519334"/>
              <a:gd name="connsiteY1483" fmla="*/ 2528139 h 2528139"/>
              <a:gd name="connsiteX1484" fmla="*/ 0 w 1519334"/>
              <a:gd name="connsiteY1484" fmla="*/ 2460631 h 2528139"/>
              <a:gd name="connsiteX1485" fmla="*/ 11388 w 1519334"/>
              <a:gd name="connsiteY1485" fmla="*/ 2446383 h 2528139"/>
              <a:gd name="connsiteX1486" fmla="*/ 77260 w 1519334"/>
              <a:gd name="connsiteY1486" fmla="*/ 2521305 h 2528139"/>
              <a:gd name="connsiteX1487" fmla="*/ 84617 w 1519334"/>
              <a:gd name="connsiteY1487" fmla="*/ 2528139 h 252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1519334" h="2528139">
                <a:moveTo>
                  <a:pt x="1396099" y="2300535"/>
                </a:moveTo>
                <a:lnTo>
                  <a:pt x="1398756" y="2283222"/>
                </a:lnTo>
                <a:lnTo>
                  <a:pt x="1485385" y="2283222"/>
                </a:lnTo>
                <a:lnTo>
                  <a:pt x="1473046" y="2286825"/>
                </a:lnTo>
                <a:close/>
                <a:moveTo>
                  <a:pt x="1331904" y="2528139"/>
                </a:moveTo>
                <a:lnTo>
                  <a:pt x="1342321" y="2502268"/>
                </a:lnTo>
                <a:lnTo>
                  <a:pt x="1440407" y="2482705"/>
                </a:lnTo>
                <a:lnTo>
                  <a:pt x="1519334" y="2458668"/>
                </a:lnTo>
                <a:lnTo>
                  <a:pt x="1519334" y="2512010"/>
                </a:lnTo>
                <a:lnTo>
                  <a:pt x="1512730" y="2528139"/>
                </a:lnTo>
                <a:close/>
                <a:moveTo>
                  <a:pt x="1147576" y="2516960"/>
                </a:moveTo>
                <a:lnTo>
                  <a:pt x="1156084" y="2494835"/>
                </a:lnTo>
                <a:cubicBezTo>
                  <a:pt x="1175452" y="2438176"/>
                  <a:pt x="1190687" y="2379601"/>
                  <a:pt x="1201428" y="2319468"/>
                </a:cubicBezTo>
                <a:lnTo>
                  <a:pt x="1201944" y="2315599"/>
                </a:lnTo>
                <a:lnTo>
                  <a:pt x="1239833" y="2316473"/>
                </a:lnTo>
                <a:cubicBezTo>
                  <a:pt x="1279557" y="2315388"/>
                  <a:pt x="1318931" y="2312321"/>
                  <a:pt x="1357838" y="2307352"/>
                </a:cubicBezTo>
                <a:lnTo>
                  <a:pt x="1396099" y="2300535"/>
                </a:lnTo>
                <a:lnTo>
                  <a:pt x="1392441" y="2324382"/>
                </a:lnTo>
                <a:cubicBezTo>
                  <a:pt x="1380792" y="2383142"/>
                  <a:pt x="1364781" y="2440608"/>
                  <a:pt x="1344701" y="2496358"/>
                </a:cubicBezTo>
                <a:lnTo>
                  <a:pt x="1342321" y="2502268"/>
                </a:lnTo>
                <a:lnTo>
                  <a:pt x="1327244" y="2505275"/>
                </a:lnTo>
                <a:cubicBezTo>
                  <a:pt x="1289095" y="2510985"/>
                  <a:pt x="1250559" y="2514861"/>
                  <a:pt x="1211766" y="2516844"/>
                </a:cubicBezTo>
                <a:close/>
                <a:moveTo>
                  <a:pt x="988208" y="2296255"/>
                </a:moveTo>
                <a:lnTo>
                  <a:pt x="989953" y="2283222"/>
                </a:lnTo>
                <a:lnTo>
                  <a:pt x="1206263" y="2283222"/>
                </a:lnTo>
                <a:lnTo>
                  <a:pt x="1201944" y="2315599"/>
                </a:lnTo>
                <a:lnTo>
                  <a:pt x="1119728" y="2313700"/>
                </a:lnTo>
                <a:cubicBezTo>
                  <a:pt x="1079420" y="2310739"/>
                  <a:pt x="1038879" y="2305715"/>
                  <a:pt x="998219" y="2298546"/>
                </a:cubicBezTo>
                <a:close/>
                <a:moveTo>
                  <a:pt x="922162" y="2528139"/>
                </a:moveTo>
                <a:lnTo>
                  <a:pt x="934034" y="2496953"/>
                </a:lnTo>
                <a:lnTo>
                  <a:pt x="976948" y="2505546"/>
                </a:lnTo>
                <a:cubicBezTo>
                  <a:pt x="1016257" y="2511375"/>
                  <a:pt x="1055565" y="2515191"/>
                  <a:pt x="1094744" y="2517055"/>
                </a:cubicBezTo>
                <a:lnTo>
                  <a:pt x="1147576" y="2516960"/>
                </a:lnTo>
                <a:lnTo>
                  <a:pt x="1143278" y="2528139"/>
                </a:lnTo>
                <a:close/>
                <a:moveTo>
                  <a:pt x="733179" y="2442161"/>
                </a:moveTo>
                <a:lnTo>
                  <a:pt x="763337" y="2347251"/>
                </a:lnTo>
                <a:lnTo>
                  <a:pt x="777975" y="2283222"/>
                </a:lnTo>
                <a:lnTo>
                  <a:pt x="931264" y="2283222"/>
                </a:lnTo>
                <a:lnTo>
                  <a:pt x="988208" y="2296255"/>
                </a:lnTo>
                <a:lnTo>
                  <a:pt x="988179" y="2296472"/>
                </a:lnTo>
                <a:cubicBezTo>
                  <a:pt x="977425" y="2357462"/>
                  <a:pt x="962226" y="2416552"/>
                  <a:pt x="942975" y="2473467"/>
                </a:cubicBezTo>
                <a:lnTo>
                  <a:pt x="934034" y="2496953"/>
                </a:lnTo>
                <a:lnTo>
                  <a:pt x="859149" y="2481959"/>
                </a:lnTo>
                <a:cubicBezTo>
                  <a:pt x="819968" y="2472043"/>
                  <a:pt x="780914" y="2460055"/>
                  <a:pt x="742118" y="2445935"/>
                </a:cubicBezTo>
                <a:close/>
                <a:moveTo>
                  <a:pt x="467373" y="2528139"/>
                </a:moveTo>
                <a:lnTo>
                  <a:pt x="529825" y="2401288"/>
                </a:lnTo>
                <a:lnTo>
                  <a:pt x="546165" y="2352826"/>
                </a:lnTo>
                <a:lnTo>
                  <a:pt x="629310" y="2398304"/>
                </a:lnTo>
                <a:lnTo>
                  <a:pt x="733179" y="2442161"/>
                </a:lnTo>
                <a:lnTo>
                  <a:pt x="732865" y="2443152"/>
                </a:lnTo>
                <a:lnTo>
                  <a:pt x="695718" y="2528139"/>
                </a:lnTo>
                <a:close/>
                <a:moveTo>
                  <a:pt x="440097" y="2283222"/>
                </a:moveTo>
                <a:lnTo>
                  <a:pt x="569635" y="2283222"/>
                </a:lnTo>
                <a:lnTo>
                  <a:pt x="546165" y="2352826"/>
                </a:lnTo>
                <a:lnTo>
                  <a:pt x="523909" y="2340653"/>
                </a:lnTo>
                <a:close/>
                <a:moveTo>
                  <a:pt x="217661" y="575372"/>
                </a:moveTo>
                <a:lnTo>
                  <a:pt x="244765" y="509862"/>
                </a:lnTo>
                <a:lnTo>
                  <a:pt x="244765" y="543189"/>
                </a:lnTo>
                <a:close/>
                <a:moveTo>
                  <a:pt x="216501" y="1247103"/>
                </a:moveTo>
                <a:lnTo>
                  <a:pt x="244765" y="1280665"/>
                </a:lnTo>
                <a:lnTo>
                  <a:pt x="244765" y="1328042"/>
                </a:lnTo>
                <a:lnTo>
                  <a:pt x="237207" y="1301670"/>
                </a:lnTo>
                <a:close/>
                <a:moveTo>
                  <a:pt x="202219" y="2528139"/>
                </a:moveTo>
                <a:lnTo>
                  <a:pt x="253349" y="2458309"/>
                </a:lnTo>
                <a:lnTo>
                  <a:pt x="279657" y="2410124"/>
                </a:lnTo>
                <a:lnTo>
                  <a:pt x="363172" y="2476978"/>
                </a:lnTo>
                <a:lnTo>
                  <a:pt x="442283" y="2528139"/>
                </a:lnTo>
                <a:close/>
                <a:moveTo>
                  <a:pt x="153948" y="552582"/>
                </a:moveTo>
                <a:lnTo>
                  <a:pt x="170928" y="456163"/>
                </a:lnTo>
                <a:cubicBezTo>
                  <a:pt x="175753" y="417866"/>
                  <a:pt x="178693" y="379491"/>
                  <a:pt x="179783" y="341173"/>
                </a:cubicBezTo>
                <a:lnTo>
                  <a:pt x="179268" y="326645"/>
                </a:lnTo>
                <a:lnTo>
                  <a:pt x="233061" y="238098"/>
                </a:lnTo>
                <a:lnTo>
                  <a:pt x="244765" y="222447"/>
                </a:lnTo>
                <a:lnTo>
                  <a:pt x="244765" y="410430"/>
                </a:lnTo>
                <a:lnTo>
                  <a:pt x="201403" y="470727"/>
                </a:lnTo>
                <a:close/>
                <a:moveTo>
                  <a:pt x="148215" y="1264595"/>
                </a:moveTo>
                <a:lnTo>
                  <a:pt x="204654" y="1361946"/>
                </a:lnTo>
                <a:lnTo>
                  <a:pt x="244765" y="1417723"/>
                </a:lnTo>
                <a:lnTo>
                  <a:pt x="244765" y="1591257"/>
                </a:lnTo>
                <a:lnTo>
                  <a:pt x="233061" y="1575606"/>
                </a:lnTo>
                <a:cubicBezTo>
                  <a:pt x="211566" y="1543789"/>
                  <a:pt x="191562" y="1510883"/>
                  <a:pt x="173148" y="1476986"/>
                </a:cubicBezTo>
                <a:lnTo>
                  <a:pt x="170234" y="1470938"/>
                </a:lnTo>
                <a:lnTo>
                  <a:pt x="168385" y="1410076"/>
                </a:lnTo>
                <a:cubicBezTo>
                  <a:pt x="166403" y="1380682"/>
                  <a:pt x="163325" y="1351286"/>
                  <a:pt x="159135" y="1321949"/>
                </a:cubicBezTo>
                <a:close/>
                <a:moveTo>
                  <a:pt x="139811" y="0"/>
                </a:moveTo>
                <a:lnTo>
                  <a:pt x="244765" y="0"/>
                </a:lnTo>
                <a:lnTo>
                  <a:pt x="244765" y="6125"/>
                </a:lnTo>
                <a:lnTo>
                  <a:pt x="229382" y="26005"/>
                </a:lnTo>
                <a:cubicBezTo>
                  <a:pt x="207435" y="57348"/>
                  <a:pt x="186982" y="89739"/>
                  <a:pt x="168106" y="123060"/>
                </a:cubicBezTo>
                <a:lnTo>
                  <a:pt x="165713" y="127799"/>
                </a:lnTo>
                <a:lnTo>
                  <a:pt x="160048" y="88045"/>
                </a:lnTo>
                <a:close/>
                <a:moveTo>
                  <a:pt x="138878" y="2264073"/>
                </a:moveTo>
                <a:lnTo>
                  <a:pt x="161974" y="2225854"/>
                </a:lnTo>
                <a:cubicBezTo>
                  <a:pt x="185467" y="2180590"/>
                  <a:pt x="205915" y="2134065"/>
                  <a:pt x="223293" y="2086598"/>
                </a:cubicBezTo>
                <a:lnTo>
                  <a:pt x="225984" y="2078163"/>
                </a:lnTo>
                <a:lnTo>
                  <a:pt x="244765" y="2101588"/>
                </a:lnTo>
                <a:lnTo>
                  <a:pt x="244765" y="2283222"/>
                </a:lnTo>
                <a:lnTo>
                  <a:pt x="342928" y="2283222"/>
                </a:lnTo>
                <a:lnTo>
                  <a:pt x="328317" y="2321002"/>
                </a:lnTo>
                <a:lnTo>
                  <a:pt x="279657" y="2410124"/>
                </a:lnTo>
                <a:lnTo>
                  <a:pt x="269383" y="2401900"/>
                </a:lnTo>
                <a:cubicBezTo>
                  <a:pt x="239651" y="2375534"/>
                  <a:pt x="211461" y="2347876"/>
                  <a:pt x="184849" y="2319060"/>
                </a:cubicBezTo>
                <a:close/>
                <a:moveTo>
                  <a:pt x="101065" y="1891926"/>
                </a:moveTo>
                <a:lnTo>
                  <a:pt x="130074" y="1801266"/>
                </a:lnTo>
                <a:lnTo>
                  <a:pt x="153154" y="1686445"/>
                </a:lnTo>
                <a:lnTo>
                  <a:pt x="164852" y="1709614"/>
                </a:lnTo>
                <a:cubicBezTo>
                  <a:pt x="183729" y="1742935"/>
                  <a:pt x="204182" y="1775326"/>
                  <a:pt x="226129" y="1806670"/>
                </a:cubicBezTo>
                <a:lnTo>
                  <a:pt x="244765" y="1830752"/>
                </a:lnTo>
                <a:lnTo>
                  <a:pt x="244765" y="2019283"/>
                </a:lnTo>
                <a:lnTo>
                  <a:pt x="225984" y="2078163"/>
                </a:lnTo>
                <a:lnTo>
                  <a:pt x="183562" y="2025250"/>
                </a:lnTo>
                <a:cubicBezTo>
                  <a:pt x="161016" y="1994169"/>
                  <a:pt x="140003" y="1962061"/>
                  <a:pt x="120585" y="1929053"/>
                </a:cubicBezTo>
                <a:close/>
                <a:moveTo>
                  <a:pt x="80287" y="318127"/>
                </a:moveTo>
                <a:lnTo>
                  <a:pt x="116285" y="225697"/>
                </a:lnTo>
                <a:lnTo>
                  <a:pt x="165713" y="127799"/>
                </a:lnTo>
                <a:lnTo>
                  <a:pt x="174366" y="188527"/>
                </a:lnTo>
                <a:lnTo>
                  <a:pt x="179268" y="326645"/>
                </a:lnTo>
                <a:lnTo>
                  <a:pt x="173149" y="336717"/>
                </a:lnTo>
                <a:cubicBezTo>
                  <a:pt x="154736" y="370613"/>
                  <a:pt x="137913" y="405499"/>
                  <a:pt x="122781" y="441273"/>
                </a:cubicBezTo>
                <a:lnTo>
                  <a:pt x="91783" y="525965"/>
                </a:lnTo>
                <a:lnTo>
                  <a:pt x="91878" y="435193"/>
                </a:lnTo>
                <a:cubicBezTo>
                  <a:pt x="90046" y="396828"/>
                  <a:pt x="86362" y="358710"/>
                  <a:pt x="80884" y="320963"/>
                </a:cubicBezTo>
                <a:close/>
                <a:moveTo>
                  <a:pt x="70495" y="1497104"/>
                </a:moveTo>
                <a:lnTo>
                  <a:pt x="80037" y="1431364"/>
                </a:lnTo>
                <a:cubicBezTo>
                  <a:pt x="83189" y="1402072"/>
                  <a:pt x="85262" y="1372588"/>
                  <a:pt x="86231" y="1342969"/>
                </a:cubicBezTo>
                <a:lnTo>
                  <a:pt x="85235" y="1269848"/>
                </a:lnTo>
                <a:lnTo>
                  <a:pt x="122781" y="1372430"/>
                </a:lnTo>
                <a:lnTo>
                  <a:pt x="170234" y="1470938"/>
                </a:lnTo>
                <a:lnTo>
                  <a:pt x="171063" y="1498192"/>
                </a:lnTo>
                <a:cubicBezTo>
                  <a:pt x="170727" y="1549519"/>
                  <a:pt x="167084" y="1600655"/>
                  <a:pt x="160224" y="1651275"/>
                </a:cubicBezTo>
                <a:lnTo>
                  <a:pt x="153154" y="1686445"/>
                </a:lnTo>
                <a:lnTo>
                  <a:pt x="113032" y="1606976"/>
                </a:lnTo>
                <a:cubicBezTo>
                  <a:pt x="97389" y="1571910"/>
                  <a:pt x="83403" y="1536030"/>
                  <a:pt x="71155" y="1499452"/>
                </a:cubicBezTo>
                <a:close/>
                <a:moveTo>
                  <a:pt x="65910" y="899956"/>
                </a:moveTo>
                <a:lnTo>
                  <a:pt x="129351" y="880427"/>
                </a:lnTo>
                <a:lnTo>
                  <a:pt x="244765" y="857318"/>
                </a:lnTo>
                <a:lnTo>
                  <a:pt x="244765" y="879266"/>
                </a:lnTo>
                <a:lnTo>
                  <a:pt x="146299" y="895896"/>
                </a:lnTo>
                <a:close/>
                <a:moveTo>
                  <a:pt x="65554" y="907296"/>
                </a:moveTo>
                <a:lnTo>
                  <a:pt x="132604" y="898933"/>
                </a:lnTo>
                <a:lnTo>
                  <a:pt x="244765" y="895993"/>
                </a:lnTo>
                <a:lnTo>
                  <a:pt x="244765" y="920175"/>
                </a:lnTo>
                <a:lnTo>
                  <a:pt x="151571" y="918023"/>
                </a:lnTo>
                <a:close/>
                <a:moveTo>
                  <a:pt x="62666" y="921072"/>
                </a:moveTo>
                <a:lnTo>
                  <a:pt x="137312" y="938155"/>
                </a:lnTo>
                <a:cubicBezTo>
                  <a:pt x="173771" y="948471"/>
                  <a:pt x="209417" y="960421"/>
                  <a:pt x="244181" y="973909"/>
                </a:cubicBezTo>
                <a:lnTo>
                  <a:pt x="244765" y="974168"/>
                </a:lnTo>
                <a:lnTo>
                  <a:pt x="244765" y="1001033"/>
                </a:lnTo>
                <a:lnTo>
                  <a:pt x="135714" y="958466"/>
                </a:lnTo>
                <a:close/>
                <a:moveTo>
                  <a:pt x="62495" y="893637"/>
                </a:moveTo>
                <a:lnTo>
                  <a:pt x="119573" y="864417"/>
                </a:lnTo>
                <a:cubicBezTo>
                  <a:pt x="156437" y="847849"/>
                  <a:pt x="193787" y="833300"/>
                  <a:pt x="231487" y="820733"/>
                </a:cubicBezTo>
                <a:lnTo>
                  <a:pt x="244765" y="817031"/>
                </a:lnTo>
                <a:lnTo>
                  <a:pt x="244765" y="840514"/>
                </a:lnTo>
                <a:lnTo>
                  <a:pt x="167162" y="869166"/>
                </a:lnTo>
                <a:close/>
                <a:moveTo>
                  <a:pt x="62356" y="913570"/>
                </a:moveTo>
                <a:lnTo>
                  <a:pt x="146301" y="917809"/>
                </a:lnTo>
                <a:lnTo>
                  <a:pt x="244765" y="932522"/>
                </a:lnTo>
                <a:lnTo>
                  <a:pt x="244765" y="959206"/>
                </a:lnTo>
                <a:lnTo>
                  <a:pt x="147054" y="939642"/>
                </a:lnTo>
                <a:close/>
                <a:moveTo>
                  <a:pt x="57399" y="887968"/>
                </a:moveTo>
                <a:lnTo>
                  <a:pt x="115594" y="843939"/>
                </a:lnTo>
                <a:lnTo>
                  <a:pt x="122421" y="839613"/>
                </a:lnTo>
                <a:lnTo>
                  <a:pt x="125547" y="837195"/>
                </a:lnTo>
                <a:lnTo>
                  <a:pt x="222873" y="777967"/>
                </a:lnTo>
                <a:lnTo>
                  <a:pt x="244765" y="767488"/>
                </a:lnTo>
                <a:lnTo>
                  <a:pt x="244765" y="794410"/>
                </a:lnTo>
                <a:lnTo>
                  <a:pt x="158670" y="844647"/>
                </a:lnTo>
                <a:close/>
                <a:moveTo>
                  <a:pt x="56648" y="926413"/>
                </a:moveTo>
                <a:lnTo>
                  <a:pt x="130794" y="957719"/>
                </a:lnTo>
                <a:cubicBezTo>
                  <a:pt x="164908" y="974209"/>
                  <a:pt x="197936" y="992167"/>
                  <a:pt x="229831" y="1011488"/>
                </a:cubicBezTo>
                <a:lnTo>
                  <a:pt x="244765" y="1021518"/>
                </a:lnTo>
                <a:lnTo>
                  <a:pt x="244765" y="1051377"/>
                </a:lnTo>
                <a:lnTo>
                  <a:pt x="236967" y="1047644"/>
                </a:lnTo>
                <a:cubicBezTo>
                  <a:pt x="202022" y="1028722"/>
                  <a:pt x="167766" y="1007908"/>
                  <a:pt x="134339" y="985190"/>
                </a:cubicBezTo>
                <a:close/>
                <a:moveTo>
                  <a:pt x="53191" y="931667"/>
                </a:moveTo>
                <a:lnTo>
                  <a:pt x="124117" y="977535"/>
                </a:lnTo>
                <a:cubicBezTo>
                  <a:pt x="154848" y="999698"/>
                  <a:pt x="184257" y="1023119"/>
                  <a:pt x="212312" y="1047684"/>
                </a:cubicBezTo>
                <a:lnTo>
                  <a:pt x="244765" y="1078898"/>
                </a:lnTo>
                <a:lnTo>
                  <a:pt x="244765" y="1105743"/>
                </a:lnTo>
                <a:lnTo>
                  <a:pt x="205016" y="1077306"/>
                </a:lnTo>
                <a:cubicBezTo>
                  <a:pt x="173888" y="1052603"/>
                  <a:pt x="143767" y="1026157"/>
                  <a:pt x="114792" y="997979"/>
                </a:cubicBezTo>
                <a:close/>
                <a:moveTo>
                  <a:pt x="52777" y="883762"/>
                </a:moveTo>
                <a:lnTo>
                  <a:pt x="102887" y="829821"/>
                </a:lnTo>
                <a:cubicBezTo>
                  <a:pt x="131862" y="801644"/>
                  <a:pt x="161983" y="775197"/>
                  <a:pt x="193111" y="750494"/>
                </a:cubicBezTo>
                <a:lnTo>
                  <a:pt x="244765" y="713541"/>
                </a:lnTo>
                <a:lnTo>
                  <a:pt x="244765" y="740599"/>
                </a:lnTo>
                <a:lnTo>
                  <a:pt x="220131" y="764063"/>
                </a:lnTo>
                <a:lnTo>
                  <a:pt x="125547" y="837195"/>
                </a:lnTo>
                <a:lnTo>
                  <a:pt x="120245" y="840421"/>
                </a:lnTo>
                <a:lnTo>
                  <a:pt x="115594" y="843939"/>
                </a:lnTo>
                <a:close/>
                <a:moveTo>
                  <a:pt x="48599" y="878006"/>
                </a:moveTo>
                <a:lnTo>
                  <a:pt x="92680" y="809844"/>
                </a:lnTo>
                <a:lnTo>
                  <a:pt x="98044" y="802799"/>
                </a:lnTo>
                <a:lnTo>
                  <a:pt x="98840" y="801553"/>
                </a:lnTo>
                <a:lnTo>
                  <a:pt x="169764" y="712952"/>
                </a:lnTo>
                <a:lnTo>
                  <a:pt x="244765" y="636417"/>
                </a:lnTo>
                <a:lnTo>
                  <a:pt x="244765" y="656069"/>
                </a:lnTo>
                <a:lnTo>
                  <a:pt x="188618" y="733141"/>
                </a:lnTo>
                <a:cubicBezTo>
                  <a:pt x="164039" y="763619"/>
                  <a:pt x="137771" y="793111"/>
                  <a:pt x="109828" y="821484"/>
                </a:cubicBezTo>
                <a:close/>
                <a:moveTo>
                  <a:pt x="47583" y="936079"/>
                </a:moveTo>
                <a:lnTo>
                  <a:pt x="101037" y="985735"/>
                </a:lnTo>
                <a:cubicBezTo>
                  <a:pt x="153870" y="1040062"/>
                  <a:pt x="200616" y="1098422"/>
                  <a:pt x="241194" y="1159885"/>
                </a:cubicBezTo>
                <a:lnTo>
                  <a:pt x="244765" y="1165879"/>
                </a:lnTo>
                <a:lnTo>
                  <a:pt x="244765" y="1184065"/>
                </a:lnTo>
                <a:lnTo>
                  <a:pt x="178941" y="1116894"/>
                </a:lnTo>
                <a:cubicBezTo>
                  <a:pt x="152576" y="1087162"/>
                  <a:pt x="127505" y="1055887"/>
                  <a:pt x="103863" y="1023106"/>
                </a:cubicBezTo>
                <a:close/>
                <a:moveTo>
                  <a:pt x="43438" y="874506"/>
                </a:moveTo>
                <a:lnTo>
                  <a:pt x="74870" y="800063"/>
                </a:lnTo>
                <a:cubicBezTo>
                  <a:pt x="110049" y="727287"/>
                  <a:pt x="151909" y="659450"/>
                  <a:pt x="199423" y="597028"/>
                </a:cubicBezTo>
                <a:lnTo>
                  <a:pt x="217661" y="575372"/>
                </a:lnTo>
                <a:lnTo>
                  <a:pt x="183609" y="657678"/>
                </a:lnTo>
                <a:cubicBezTo>
                  <a:pt x="171219" y="682562"/>
                  <a:pt x="157897" y="707130"/>
                  <a:pt x="143637" y="731334"/>
                </a:cubicBezTo>
                <a:lnTo>
                  <a:pt x="98840" y="801553"/>
                </a:lnTo>
                <a:lnTo>
                  <a:pt x="94686" y="806741"/>
                </a:lnTo>
                <a:lnTo>
                  <a:pt x="92680" y="809844"/>
                </a:lnTo>
                <a:close/>
                <a:moveTo>
                  <a:pt x="42618" y="939889"/>
                </a:moveTo>
                <a:lnTo>
                  <a:pt x="90435" y="1003093"/>
                </a:lnTo>
                <a:cubicBezTo>
                  <a:pt x="133031" y="1065769"/>
                  <a:pt x="168933" y="1131360"/>
                  <a:pt x="198222" y="1198935"/>
                </a:cubicBezTo>
                <a:lnTo>
                  <a:pt x="216501" y="1247103"/>
                </a:lnTo>
                <a:lnTo>
                  <a:pt x="205786" y="1234381"/>
                </a:lnTo>
                <a:cubicBezTo>
                  <a:pt x="158273" y="1171960"/>
                  <a:pt x="116413" y="1104122"/>
                  <a:pt x="81234" y="1031346"/>
                </a:cubicBezTo>
                <a:close/>
                <a:moveTo>
                  <a:pt x="42019" y="907310"/>
                </a:moveTo>
                <a:lnTo>
                  <a:pt x="48838" y="905211"/>
                </a:lnTo>
                <a:lnTo>
                  <a:pt x="65554" y="907296"/>
                </a:lnTo>
                <a:lnTo>
                  <a:pt x="48772" y="909388"/>
                </a:lnTo>
                <a:close/>
                <a:moveTo>
                  <a:pt x="41640" y="904313"/>
                </a:moveTo>
                <a:lnTo>
                  <a:pt x="48428" y="900839"/>
                </a:lnTo>
                <a:lnTo>
                  <a:pt x="65910" y="899956"/>
                </a:lnTo>
                <a:lnTo>
                  <a:pt x="48838" y="905211"/>
                </a:lnTo>
                <a:close/>
                <a:moveTo>
                  <a:pt x="41594" y="910284"/>
                </a:moveTo>
                <a:lnTo>
                  <a:pt x="48772" y="909388"/>
                </a:lnTo>
                <a:lnTo>
                  <a:pt x="62356" y="913570"/>
                </a:lnTo>
                <a:lnTo>
                  <a:pt x="46444" y="912766"/>
                </a:lnTo>
                <a:close/>
                <a:moveTo>
                  <a:pt x="39811" y="901274"/>
                </a:moveTo>
                <a:lnTo>
                  <a:pt x="44274" y="897898"/>
                </a:lnTo>
                <a:lnTo>
                  <a:pt x="62495" y="893637"/>
                </a:lnTo>
                <a:lnTo>
                  <a:pt x="48428" y="900839"/>
                </a:lnTo>
                <a:close/>
                <a:moveTo>
                  <a:pt x="38363" y="899279"/>
                </a:moveTo>
                <a:lnTo>
                  <a:pt x="43247" y="894021"/>
                </a:lnTo>
                <a:lnTo>
                  <a:pt x="57399" y="887968"/>
                </a:lnTo>
                <a:lnTo>
                  <a:pt x="44274" y="897898"/>
                </a:lnTo>
                <a:close/>
                <a:moveTo>
                  <a:pt x="38222" y="868194"/>
                </a:moveTo>
                <a:lnTo>
                  <a:pt x="55306" y="793545"/>
                </a:lnTo>
                <a:cubicBezTo>
                  <a:pt x="77314" y="715767"/>
                  <a:pt x="106758" y="641690"/>
                  <a:pt x="142710" y="571967"/>
                </a:cubicBezTo>
                <a:lnTo>
                  <a:pt x="153948" y="552582"/>
                </a:lnTo>
                <a:lnTo>
                  <a:pt x="150758" y="570693"/>
                </a:lnTo>
                <a:cubicBezTo>
                  <a:pt x="133494" y="646713"/>
                  <a:pt x="108543" y="721888"/>
                  <a:pt x="75618" y="795144"/>
                </a:cubicBezTo>
                <a:close/>
                <a:moveTo>
                  <a:pt x="38132" y="915456"/>
                </a:moveTo>
                <a:lnTo>
                  <a:pt x="43915" y="916780"/>
                </a:lnTo>
                <a:lnTo>
                  <a:pt x="56648" y="926413"/>
                </a:lnTo>
                <a:lnTo>
                  <a:pt x="42929" y="920620"/>
                </a:lnTo>
                <a:close/>
                <a:moveTo>
                  <a:pt x="38050" y="912343"/>
                </a:moveTo>
                <a:lnTo>
                  <a:pt x="46444" y="912766"/>
                </a:lnTo>
                <a:lnTo>
                  <a:pt x="62666" y="921072"/>
                </a:lnTo>
                <a:lnTo>
                  <a:pt x="43915" y="916780"/>
                </a:lnTo>
                <a:close/>
                <a:moveTo>
                  <a:pt x="36991" y="944895"/>
                </a:moveTo>
                <a:lnTo>
                  <a:pt x="66440" y="1002421"/>
                </a:lnTo>
                <a:cubicBezTo>
                  <a:pt x="97507" y="1071542"/>
                  <a:pt x="121473" y="1142370"/>
                  <a:pt x="138583" y="1214005"/>
                </a:cubicBezTo>
                <a:lnTo>
                  <a:pt x="148215" y="1264595"/>
                </a:lnTo>
                <a:lnTo>
                  <a:pt x="145961" y="1260707"/>
                </a:lnTo>
                <a:cubicBezTo>
                  <a:pt x="110009" y="1190983"/>
                  <a:pt x="80565" y="1116907"/>
                  <a:pt x="58557" y="1039128"/>
                </a:cubicBezTo>
                <a:close/>
                <a:moveTo>
                  <a:pt x="36327" y="896981"/>
                </a:moveTo>
                <a:lnTo>
                  <a:pt x="39386" y="892252"/>
                </a:lnTo>
                <a:lnTo>
                  <a:pt x="52777" y="883762"/>
                </a:lnTo>
                <a:lnTo>
                  <a:pt x="43247" y="894021"/>
                </a:lnTo>
                <a:close/>
                <a:moveTo>
                  <a:pt x="36055" y="917718"/>
                </a:moveTo>
                <a:lnTo>
                  <a:pt x="42929" y="920620"/>
                </a:lnTo>
                <a:lnTo>
                  <a:pt x="53191" y="931667"/>
                </a:lnTo>
                <a:lnTo>
                  <a:pt x="38647" y="922261"/>
                </a:lnTo>
                <a:lnTo>
                  <a:pt x="37368" y="920284"/>
                </a:lnTo>
                <a:close/>
                <a:moveTo>
                  <a:pt x="35786" y="907310"/>
                </a:moveTo>
                <a:lnTo>
                  <a:pt x="38127" y="906112"/>
                </a:lnTo>
                <a:lnTo>
                  <a:pt x="42019" y="907310"/>
                </a:lnTo>
                <a:lnTo>
                  <a:pt x="38126" y="908508"/>
                </a:lnTo>
                <a:close/>
                <a:moveTo>
                  <a:pt x="34868" y="894803"/>
                </a:moveTo>
                <a:lnTo>
                  <a:pt x="37720" y="888048"/>
                </a:lnTo>
                <a:lnTo>
                  <a:pt x="48599" y="878006"/>
                </a:lnTo>
                <a:lnTo>
                  <a:pt x="39386" y="892252"/>
                </a:lnTo>
                <a:lnTo>
                  <a:pt x="37434" y="893489"/>
                </a:lnTo>
                <a:close/>
                <a:moveTo>
                  <a:pt x="34779" y="905081"/>
                </a:moveTo>
                <a:lnTo>
                  <a:pt x="36621" y="903688"/>
                </a:lnTo>
                <a:lnTo>
                  <a:pt x="41640" y="904313"/>
                </a:lnTo>
                <a:lnTo>
                  <a:pt x="38127" y="906112"/>
                </a:lnTo>
                <a:close/>
                <a:moveTo>
                  <a:pt x="34778" y="909539"/>
                </a:moveTo>
                <a:lnTo>
                  <a:pt x="38126" y="908508"/>
                </a:lnTo>
                <a:lnTo>
                  <a:pt x="41594" y="910284"/>
                </a:lnTo>
                <a:lnTo>
                  <a:pt x="36292" y="910944"/>
                </a:lnTo>
                <a:close/>
                <a:moveTo>
                  <a:pt x="34512" y="903425"/>
                </a:moveTo>
                <a:lnTo>
                  <a:pt x="36348" y="901449"/>
                </a:lnTo>
                <a:lnTo>
                  <a:pt x="39811" y="901274"/>
                </a:lnTo>
                <a:lnTo>
                  <a:pt x="36621" y="903688"/>
                </a:lnTo>
                <a:close/>
                <a:moveTo>
                  <a:pt x="34185" y="911208"/>
                </a:moveTo>
                <a:lnTo>
                  <a:pt x="36292" y="910944"/>
                </a:lnTo>
                <a:lnTo>
                  <a:pt x="36686" y="911311"/>
                </a:lnTo>
                <a:lnTo>
                  <a:pt x="38050" y="912343"/>
                </a:lnTo>
                <a:lnTo>
                  <a:pt x="35101" y="912193"/>
                </a:lnTo>
                <a:close/>
                <a:moveTo>
                  <a:pt x="33872" y="919173"/>
                </a:moveTo>
                <a:lnTo>
                  <a:pt x="38647" y="922261"/>
                </a:lnTo>
                <a:lnTo>
                  <a:pt x="47583" y="936079"/>
                </a:lnTo>
                <a:lnTo>
                  <a:pt x="36768" y="926032"/>
                </a:lnTo>
                <a:close/>
                <a:moveTo>
                  <a:pt x="33341" y="901601"/>
                </a:moveTo>
                <a:lnTo>
                  <a:pt x="34421" y="899929"/>
                </a:lnTo>
                <a:lnTo>
                  <a:pt x="36915" y="899618"/>
                </a:lnTo>
                <a:lnTo>
                  <a:pt x="38363" y="899279"/>
                </a:lnTo>
                <a:lnTo>
                  <a:pt x="36348" y="901449"/>
                </a:lnTo>
                <a:close/>
                <a:moveTo>
                  <a:pt x="33177" y="912096"/>
                </a:moveTo>
                <a:lnTo>
                  <a:pt x="35101" y="912193"/>
                </a:lnTo>
                <a:lnTo>
                  <a:pt x="38132" y="915456"/>
                </a:lnTo>
                <a:lnTo>
                  <a:pt x="34468" y="914617"/>
                </a:lnTo>
                <a:close/>
                <a:moveTo>
                  <a:pt x="32609" y="900155"/>
                </a:moveTo>
                <a:lnTo>
                  <a:pt x="33556" y="897911"/>
                </a:lnTo>
                <a:lnTo>
                  <a:pt x="35690" y="897254"/>
                </a:lnTo>
                <a:lnTo>
                  <a:pt x="36327" y="896981"/>
                </a:lnTo>
                <a:lnTo>
                  <a:pt x="34421" y="899929"/>
                </a:lnTo>
                <a:close/>
                <a:moveTo>
                  <a:pt x="32595" y="892779"/>
                </a:moveTo>
                <a:lnTo>
                  <a:pt x="33915" y="887012"/>
                </a:lnTo>
                <a:lnTo>
                  <a:pt x="43438" y="874506"/>
                </a:lnTo>
                <a:lnTo>
                  <a:pt x="37720" y="888048"/>
                </a:lnTo>
                <a:close/>
                <a:moveTo>
                  <a:pt x="32477" y="905616"/>
                </a:moveTo>
                <a:lnTo>
                  <a:pt x="33375" y="904649"/>
                </a:lnTo>
                <a:lnTo>
                  <a:pt x="34779" y="905081"/>
                </a:lnTo>
                <a:lnTo>
                  <a:pt x="33428" y="906103"/>
                </a:lnTo>
                <a:close/>
                <a:moveTo>
                  <a:pt x="32264" y="910312"/>
                </a:moveTo>
                <a:lnTo>
                  <a:pt x="33111" y="910051"/>
                </a:lnTo>
                <a:lnTo>
                  <a:pt x="34185" y="911208"/>
                </a:lnTo>
                <a:lnTo>
                  <a:pt x="32810" y="911380"/>
                </a:lnTo>
                <a:close/>
                <a:moveTo>
                  <a:pt x="32248" y="909122"/>
                </a:moveTo>
                <a:lnTo>
                  <a:pt x="33590" y="908435"/>
                </a:lnTo>
                <a:lnTo>
                  <a:pt x="34778" y="909539"/>
                </a:lnTo>
                <a:lnTo>
                  <a:pt x="33111" y="910051"/>
                </a:lnTo>
                <a:close/>
                <a:moveTo>
                  <a:pt x="32239" y="914107"/>
                </a:moveTo>
                <a:lnTo>
                  <a:pt x="34468" y="914617"/>
                </a:lnTo>
                <a:lnTo>
                  <a:pt x="36055" y="917718"/>
                </a:lnTo>
                <a:lnTo>
                  <a:pt x="32947" y="916405"/>
                </a:lnTo>
                <a:close/>
                <a:moveTo>
                  <a:pt x="32133" y="907082"/>
                </a:moveTo>
                <a:lnTo>
                  <a:pt x="33428" y="906103"/>
                </a:lnTo>
                <a:lnTo>
                  <a:pt x="35786" y="907310"/>
                </a:lnTo>
                <a:lnTo>
                  <a:pt x="33590" y="908435"/>
                </a:lnTo>
                <a:close/>
                <a:moveTo>
                  <a:pt x="31702" y="904134"/>
                </a:moveTo>
                <a:lnTo>
                  <a:pt x="32336" y="903153"/>
                </a:lnTo>
                <a:lnTo>
                  <a:pt x="34512" y="903425"/>
                </a:lnTo>
                <a:lnTo>
                  <a:pt x="33375" y="904649"/>
                </a:lnTo>
                <a:close/>
                <a:moveTo>
                  <a:pt x="31569" y="921203"/>
                </a:moveTo>
                <a:lnTo>
                  <a:pt x="36768" y="926032"/>
                </a:lnTo>
                <a:lnTo>
                  <a:pt x="42618" y="939889"/>
                </a:lnTo>
                <a:lnTo>
                  <a:pt x="32908" y="927053"/>
                </a:lnTo>
                <a:close/>
                <a:moveTo>
                  <a:pt x="31452" y="911549"/>
                </a:moveTo>
                <a:lnTo>
                  <a:pt x="32810" y="911380"/>
                </a:lnTo>
                <a:lnTo>
                  <a:pt x="33177" y="912096"/>
                </a:lnTo>
                <a:lnTo>
                  <a:pt x="31596" y="912016"/>
                </a:lnTo>
                <a:close/>
                <a:moveTo>
                  <a:pt x="31392" y="903035"/>
                </a:moveTo>
                <a:lnTo>
                  <a:pt x="31969" y="901670"/>
                </a:lnTo>
                <a:lnTo>
                  <a:pt x="33341" y="901601"/>
                </a:lnTo>
                <a:lnTo>
                  <a:pt x="32336" y="903153"/>
                </a:lnTo>
                <a:close/>
                <a:moveTo>
                  <a:pt x="31259" y="898618"/>
                </a:moveTo>
                <a:lnTo>
                  <a:pt x="31769" y="896390"/>
                </a:lnTo>
                <a:lnTo>
                  <a:pt x="34868" y="894803"/>
                </a:lnTo>
                <a:lnTo>
                  <a:pt x="33556" y="897911"/>
                </a:lnTo>
                <a:close/>
                <a:moveTo>
                  <a:pt x="31035" y="907913"/>
                </a:moveTo>
                <a:lnTo>
                  <a:pt x="31131" y="907841"/>
                </a:lnTo>
                <a:lnTo>
                  <a:pt x="31452" y="908266"/>
                </a:lnTo>
                <a:lnTo>
                  <a:pt x="32248" y="909122"/>
                </a:lnTo>
                <a:lnTo>
                  <a:pt x="31778" y="909363"/>
                </a:lnTo>
                <a:close/>
                <a:moveTo>
                  <a:pt x="30915" y="909804"/>
                </a:moveTo>
                <a:lnTo>
                  <a:pt x="31778" y="909363"/>
                </a:lnTo>
                <a:lnTo>
                  <a:pt x="32264" y="910312"/>
                </a:lnTo>
                <a:lnTo>
                  <a:pt x="31175" y="910648"/>
                </a:lnTo>
                <a:close/>
                <a:moveTo>
                  <a:pt x="30901" y="948755"/>
                </a:moveTo>
                <a:lnTo>
                  <a:pt x="50430" y="1012199"/>
                </a:lnTo>
                <a:cubicBezTo>
                  <a:pt x="69021" y="1085664"/>
                  <a:pt x="80324" y="1159578"/>
                  <a:pt x="84735" y="1233096"/>
                </a:cubicBezTo>
                <a:lnTo>
                  <a:pt x="85235" y="1269848"/>
                </a:lnTo>
                <a:lnTo>
                  <a:pt x="82560" y="1262536"/>
                </a:lnTo>
                <a:cubicBezTo>
                  <a:pt x="59261" y="1187629"/>
                  <a:pt x="43127" y="1109565"/>
                  <a:pt x="34960" y="1029147"/>
                </a:cubicBezTo>
                <a:close/>
                <a:moveTo>
                  <a:pt x="30807" y="907413"/>
                </a:moveTo>
                <a:lnTo>
                  <a:pt x="31587" y="906574"/>
                </a:lnTo>
                <a:lnTo>
                  <a:pt x="32133" y="907082"/>
                </a:lnTo>
                <a:lnTo>
                  <a:pt x="31131" y="907841"/>
                </a:lnTo>
                <a:close/>
                <a:moveTo>
                  <a:pt x="30722" y="868502"/>
                </a:moveTo>
                <a:lnTo>
                  <a:pt x="34961" y="784557"/>
                </a:lnTo>
                <a:cubicBezTo>
                  <a:pt x="43128" y="704138"/>
                  <a:pt x="59261" y="626074"/>
                  <a:pt x="82560" y="551167"/>
                </a:cubicBezTo>
                <a:lnTo>
                  <a:pt x="91783" y="525965"/>
                </a:lnTo>
                <a:lnTo>
                  <a:pt x="91758" y="550906"/>
                </a:lnTo>
                <a:cubicBezTo>
                  <a:pt x="87897" y="628376"/>
                  <a:pt x="76397" y="706340"/>
                  <a:pt x="56793" y="783803"/>
                </a:cubicBezTo>
                <a:close/>
                <a:moveTo>
                  <a:pt x="30721" y="907300"/>
                </a:moveTo>
                <a:lnTo>
                  <a:pt x="30807" y="907413"/>
                </a:lnTo>
                <a:lnTo>
                  <a:pt x="30789" y="907432"/>
                </a:lnTo>
                <a:close/>
                <a:moveTo>
                  <a:pt x="30703" y="915458"/>
                </a:moveTo>
                <a:lnTo>
                  <a:pt x="32947" y="916405"/>
                </a:lnTo>
                <a:lnTo>
                  <a:pt x="33604" y="918538"/>
                </a:lnTo>
                <a:lnTo>
                  <a:pt x="33872" y="919173"/>
                </a:lnTo>
                <a:lnTo>
                  <a:pt x="30928" y="917270"/>
                </a:lnTo>
                <a:close/>
                <a:moveTo>
                  <a:pt x="30689" y="904701"/>
                </a:moveTo>
                <a:lnTo>
                  <a:pt x="31018" y="903923"/>
                </a:lnTo>
                <a:lnTo>
                  <a:pt x="31702" y="904134"/>
                </a:lnTo>
                <a:lnTo>
                  <a:pt x="31175" y="904950"/>
                </a:lnTo>
                <a:close/>
                <a:moveTo>
                  <a:pt x="30673" y="905725"/>
                </a:moveTo>
                <a:lnTo>
                  <a:pt x="31175" y="904950"/>
                </a:lnTo>
                <a:lnTo>
                  <a:pt x="32477" y="905616"/>
                </a:lnTo>
                <a:lnTo>
                  <a:pt x="31587" y="906574"/>
                </a:lnTo>
                <a:close/>
                <a:moveTo>
                  <a:pt x="30544" y="901741"/>
                </a:moveTo>
                <a:lnTo>
                  <a:pt x="30857" y="900373"/>
                </a:lnTo>
                <a:lnTo>
                  <a:pt x="32609" y="900155"/>
                </a:lnTo>
                <a:lnTo>
                  <a:pt x="31969" y="901670"/>
                </a:lnTo>
                <a:close/>
                <a:moveTo>
                  <a:pt x="30335" y="907922"/>
                </a:moveTo>
                <a:lnTo>
                  <a:pt x="30789" y="907432"/>
                </a:lnTo>
                <a:lnTo>
                  <a:pt x="31035" y="907913"/>
                </a:lnTo>
                <a:lnTo>
                  <a:pt x="30465" y="908344"/>
                </a:lnTo>
                <a:close/>
                <a:moveTo>
                  <a:pt x="30265" y="911949"/>
                </a:moveTo>
                <a:lnTo>
                  <a:pt x="31596" y="912016"/>
                </a:lnTo>
                <a:lnTo>
                  <a:pt x="32239" y="914107"/>
                </a:lnTo>
                <a:lnTo>
                  <a:pt x="30484" y="913706"/>
                </a:lnTo>
                <a:close/>
                <a:moveTo>
                  <a:pt x="30146" y="906540"/>
                </a:moveTo>
                <a:lnTo>
                  <a:pt x="30250" y="906379"/>
                </a:lnTo>
                <a:lnTo>
                  <a:pt x="30721" y="907300"/>
                </a:lnTo>
                <a:close/>
                <a:moveTo>
                  <a:pt x="30142" y="910965"/>
                </a:moveTo>
                <a:lnTo>
                  <a:pt x="31175" y="910648"/>
                </a:lnTo>
                <a:lnTo>
                  <a:pt x="31452" y="911549"/>
                </a:lnTo>
                <a:lnTo>
                  <a:pt x="30234" y="911701"/>
                </a:lnTo>
                <a:close/>
                <a:moveTo>
                  <a:pt x="30109" y="903644"/>
                </a:moveTo>
                <a:lnTo>
                  <a:pt x="30280" y="902896"/>
                </a:lnTo>
                <a:lnTo>
                  <a:pt x="31392" y="903035"/>
                </a:lnTo>
                <a:lnTo>
                  <a:pt x="31018" y="903923"/>
                </a:lnTo>
                <a:close/>
                <a:moveTo>
                  <a:pt x="30102" y="906091"/>
                </a:moveTo>
                <a:lnTo>
                  <a:pt x="30374" y="905447"/>
                </a:lnTo>
                <a:lnTo>
                  <a:pt x="30673" y="905725"/>
                </a:lnTo>
                <a:lnTo>
                  <a:pt x="30250" y="906379"/>
                </a:lnTo>
                <a:close/>
                <a:moveTo>
                  <a:pt x="29912" y="906543"/>
                </a:moveTo>
                <a:lnTo>
                  <a:pt x="29997" y="906341"/>
                </a:lnTo>
                <a:lnTo>
                  <a:pt x="30146" y="906540"/>
                </a:lnTo>
                <a:lnTo>
                  <a:pt x="29986" y="906787"/>
                </a:lnTo>
                <a:close/>
                <a:moveTo>
                  <a:pt x="29872" y="908794"/>
                </a:moveTo>
                <a:lnTo>
                  <a:pt x="30465" y="908344"/>
                </a:lnTo>
                <a:lnTo>
                  <a:pt x="30915" y="909804"/>
                </a:lnTo>
                <a:lnTo>
                  <a:pt x="30053" y="910245"/>
                </a:lnTo>
                <a:close/>
                <a:moveTo>
                  <a:pt x="29815" y="904927"/>
                </a:moveTo>
                <a:lnTo>
                  <a:pt x="29953" y="904324"/>
                </a:lnTo>
                <a:lnTo>
                  <a:pt x="30689" y="904701"/>
                </a:lnTo>
                <a:lnTo>
                  <a:pt x="30374" y="905447"/>
                </a:lnTo>
                <a:close/>
                <a:moveTo>
                  <a:pt x="29680" y="907260"/>
                </a:moveTo>
                <a:lnTo>
                  <a:pt x="29986" y="906787"/>
                </a:lnTo>
                <a:lnTo>
                  <a:pt x="30335" y="907922"/>
                </a:lnTo>
                <a:lnTo>
                  <a:pt x="29830" y="908465"/>
                </a:lnTo>
                <a:close/>
                <a:moveTo>
                  <a:pt x="29644" y="905675"/>
                </a:moveTo>
                <a:lnTo>
                  <a:pt x="29720" y="905343"/>
                </a:lnTo>
                <a:lnTo>
                  <a:pt x="30102" y="906091"/>
                </a:lnTo>
                <a:lnTo>
                  <a:pt x="29997" y="906341"/>
                </a:lnTo>
                <a:lnTo>
                  <a:pt x="29748" y="906013"/>
                </a:lnTo>
                <a:close/>
                <a:moveTo>
                  <a:pt x="29583" y="922659"/>
                </a:moveTo>
                <a:lnTo>
                  <a:pt x="32908" y="927053"/>
                </a:lnTo>
                <a:lnTo>
                  <a:pt x="36991" y="944895"/>
                </a:lnTo>
                <a:lnTo>
                  <a:pt x="30018" y="931274"/>
                </a:lnTo>
                <a:close/>
                <a:moveTo>
                  <a:pt x="29539" y="906131"/>
                </a:moveTo>
                <a:lnTo>
                  <a:pt x="29609" y="905828"/>
                </a:lnTo>
                <a:lnTo>
                  <a:pt x="29748" y="906013"/>
                </a:lnTo>
                <a:lnTo>
                  <a:pt x="29912" y="906543"/>
                </a:lnTo>
                <a:lnTo>
                  <a:pt x="29664" y="907129"/>
                </a:lnTo>
                <a:close/>
                <a:moveTo>
                  <a:pt x="29494" y="892818"/>
                </a:moveTo>
                <a:lnTo>
                  <a:pt x="29918" y="884415"/>
                </a:lnTo>
                <a:lnTo>
                  <a:pt x="38222" y="868194"/>
                </a:lnTo>
                <a:lnTo>
                  <a:pt x="33915" y="887012"/>
                </a:lnTo>
                <a:close/>
                <a:moveTo>
                  <a:pt x="29474" y="907579"/>
                </a:moveTo>
                <a:lnTo>
                  <a:pt x="29664" y="907129"/>
                </a:lnTo>
                <a:lnTo>
                  <a:pt x="29680" y="907260"/>
                </a:lnTo>
                <a:close/>
                <a:moveTo>
                  <a:pt x="29373" y="904793"/>
                </a:moveTo>
                <a:lnTo>
                  <a:pt x="29644" y="905675"/>
                </a:lnTo>
                <a:lnTo>
                  <a:pt x="29609" y="905828"/>
                </a:lnTo>
                <a:lnTo>
                  <a:pt x="29480" y="905659"/>
                </a:lnTo>
                <a:close/>
                <a:moveTo>
                  <a:pt x="29334" y="904481"/>
                </a:moveTo>
                <a:lnTo>
                  <a:pt x="29815" y="904927"/>
                </a:lnTo>
                <a:lnTo>
                  <a:pt x="29720" y="905343"/>
                </a:lnTo>
                <a:lnTo>
                  <a:pt x="29351" y="904624"/>
                </a:lnTo>
                <a:close/>
                <a:moveTo>
                  <a:pt x="29273" y="904472"/>
                </a:moveTo>
                <a:lnTo>
                  <a:pt x="29351" y="904624"/>
                </a:lnTo>
                <a:lnTo>
                  <a:pt x="29373" y="904793"/>
                </a:lnTo>
                <a:close/>
                <a:moveTo>
                  <a:pt x="29256" y="916188"/>
                </a:moveTo>
                <a:lnTo>
                  <a:pt x="30928" y="917270"/>
                </a:lnTo>
                <a:lnTo>
                  <a:pt x="31239" y="919763"/>
                </a:lnTo>
                <a:lnTo>
                  <a:pt x="31569" y="921203"/>
                </a:lnTo>
                <a:lnTo>
                  <a:pt x="29408" y="919195"/>
                </a:lnTo>
                <a:close/>
                <a:moveTo>
                  <a:pt x="29249" y="897680"/>
                </a:moveTo>
                <a:lnTo>
                  <a:pt x="29344" y="895780"/>
                </a:lnTo>
                <a:lnTo>
                  <a:pt x="32595" y="892779"/>
                </a:lnTo>
                <a:lnTo>
                  <a:pt x="31769" y="896390"/>
                </a:lnTo>
                <a:close/>
                <a:moveTo>
                  <a:pt x="29228" y="904383"/>
                </a:moveTo>
                <a:lnTo>
                  <a:pt x="29253" y="904406"/>
                </a:lnTo>
                <a:lnTo>
                  <a:pt x="29273" y="904472"/>
                </a:lnTo>
                <a:close/>
                <a:moveTo>
                  <a:pt x="29181" y="903262"/>
                </a:moveTo>
                <a:lnTo>
                  <a:pt x="30022" y="903617"/>
                </a:lnTo>
                <a:lnTo>
                  <a:pt x="30109" y="903644"/>
                </a:lnTo>
                <a:lnTo>
                  <a:pt x="29953" y="904324"/>
                </a:lnTo>
                <a:lnTo>
                  <a:pt x="29271" y="903975"/>
                </a:lnTo>
                <a:close/>
                <a:moveTo>
                  <a:pt x="29115" y="913393"/>
                </a:moveTo>
                <a:lnTo>
                  <a:pt x="30484" y="913706"/>
                </a:lnTo>
                <a:lnTo>
                  <a:pt x="30703" y="915458"/>
                </a:lnTo>
                <a:lnTo>
                  <a:pt x="29187" y="914818"/>
                </a:lnTo>
                <a:close/>
                <a:moveTo>
                  <a:pt x="29101" y="900593"/>
                </a:moveTo>
                <a:lnTo>
                  <a:pt x="29168" y="899262"/>
                </a:lnTo>
                <a:lnTo>
                  <a:pt x="31259" y="898618"/>
                </a:lnTo>
                <a:lnTo>
                  <a:pt x="30857" y="900373"/>
                </a:lnTo>
                <a:close/>
                <a:moveTo>
                  <a:pt x="29092" y="903883"/>
                </a:moveTo>
                <a:lnTo>
                  <a:pt x="29271" y="903975"/>
                </a:lnTo>
                <a:lnTo>
                  <a:pt x="29334" y="904481"/>
                </a:lnTo>
                <a:lnTo>
                  <a:pt x="29253" y="904406"/>
                </a:lnTo>
                <a:close/>
                <a:moveTo>
                  <a:pt x="29038" y="911850"/>
                </a:moveTo>
                <a:lnTo>
                  <a:pt x="30234" y="911701"/>
                </a:lnTo>
                <a:lnTo>
                  <a:pt x="30265" y="911949"/>
                </a:lnTo>
                <a:lnTo>
                  <a:pt x="29040" y="911888"/>
                </a:lnTo>
                <a:close/>
                <a:moveTo>
                  <a:pt x="29028" y="902035"/>
                </a:moveTo>
                <a:lnTo>
                  <a:pt x="29039" y="901818"/>
                </a:lnTo>
                <a:lnTo>
                  <a:pt x="30544" y="901741"/>
                </a:lnTo>
                <a:lnTo>
                  <a:pt x="30280" y="902896"/>
                </a:lnTo>
                <a:lnTo>
                  <a:pt x="30061" y="902869"/>
                </a:lnTo>
                <a:lnTo>
                  <a:pt x="29105" y="902650"/>
                </a:lnTo>
                <a:close/>
                <a:moveTo>
                  <a:pt x="28984" y="910793"/>
                </a:moveTo>
                <a:lnTo>
                  <a:pt x="30053" y="910245"/>
                </a:lnTo>
                <a:lnTo>
                  <a:pt x="30142" y="910965"/>
                </a:lnTo>
                <a:lnTo>
                  <a:pt x="29010" y="911314"/>
                </a:lnTo>
                <a:close/>
                <a:moveTo>
                  <a:pt x="28971" y="903173"/>
                </a:moveTo>
                <a:lnTo>
                  <a:pt x="28998" y="902626"/>
                </a:lnTo>
                <a:lnTo>
                  <a:pt x="29105" y="902650"/>
                </a:lnTo>
                <a:lnTo>
                  <a:pt x="29181" y="903262"/>
                </a:lnTo>
                <a:close/>
                <a:moveTo>
                  <a:pt x="28939" y="903805"/>
                </a:moveTo>
                <a:lnTo>
                  <a:pt x="28957" y="903444"/>
                </a:lnTo>
                <a:lnTo>
                  <a:pt x="29092" y="903883"/>
                </a:lnTo>
                <a:close/>
                <a:moveTo>
                  <a:pt x="28930" y="903800"/>
                </a:moveTo>
                <a:lnTo>
                  <a:pt x="28939" y="903805"/>
                </a:lnTo>
                <a:lnTo>
                  <a:pt x="28938" y="903817"/>
                </a:lnTo>
                <a:close/>
                <a:moveTo>
                  <a:pt x="28924" y="904100"/>
                </a:moveTo>
                <a:lnTo>
                  <a:pt x="28938" y="903817"/>
                </a:lnTo>
                <a:lnTo>
                  <a:pt x="29228" y="904383"/>
                </a:lnTo>
                <a:close/>
                <a:moveTo>
                  <a:pt x="28916" y="909448"/>
                </a:moveTo>
                <a:lnTo>
                  <a:pt x="29830" y="908465"/>
                </a:lnTo>
                <a:lnTo>
                  <a:pt x="29872" y="908794"/>
                </a:lnTo>
                <a:lnTo>
                  <a:pt x="28920" y="909513"/>
                </a:lnTo>
                <a:close/>
                <a:moveTo>
                  <a:pt x="28893" y="908955"/>
                </a:moveTo>
                <a:lnTo>
                  <a:pt x="29063" y="908215"/>
                </a:lnTo>
                <a:lnTo>
                  <a:pt x="29474" y="907579"/>
                </a:lnTo>
                <a:close/>
                <a:moveTo>
                  <a:pt x="28891" y="908961"/>
                </a:moveTo>
                <a:lnTo>
                  <a:pt x="28892" y="908959"/>
                </a:lnTo>
                <a:lnTo>
                  <a:pt x="28893" y="908955"/>
                </a:lnTo>
                <a:close/>
                <a:moveTo>
                  <a:pt x="28859" y="903126"/>
                </a:moveTo>
                <a:lnTo>
                  <a:pt x="28971" y="903173"/>
                </a:lnTo>
                <a:lnTo>
                  <a:pt x="28957" y="903444"/>
                </a:lnTo>
                <a:close/>
                <a:moveTo>
                  <a:pt x="28852" y="900624"/>
                </a:moveTo>
                <a:lnTo>
                  <a:pt x="29101" y="900593"/>
                </a:lnTo>
                <a:lnTo>
                  <a:pt x="29039" y="901818"/>
                </a:lnTo>
                <a:lnTo>
                  <a:pt x="29002" y="901820"/>
                </a:lnTo>
                <a:close/>
                <a:moveTo>
                  <a:pt x="28785" y="906851"/>
                </a:moveTo>
                <a:lnTo>
                  <a:pt x="28885" y="904873"/>
                </a:lnTo>
                <a:lnTo>
                  <a:pt x="29480" y="905659"/>
                </a:lnTo>
                <a:lnTo>
                  <a:pt x="29539" y="906131"/>
                </a:lnTo>
                <a:lnTo>
                  <a:pt x="29063" y="908215"/>
                </a:lnTo>
                <a:lnTo>
                  <a:pt x="28869" y="908514"/>
                </a:lnTo>
                <a:close/>
                <a:moveTo>
                  <a:pt x="28735" y="909643"/>
                </a:moveTo>
                <a:lnTo>
                  <a:pt x="28891" y="908961"/>
                </a:lnTo>
                <a:lnTo>
                  <a:pt x="28916" y="909448"/>
                </a:lnTo>
                <a:close/>
                <a:moveTo>
                  <a:pt x="28705" y="909676"/>
                </a:moveTo>
                <a:lnTo>
                  <a:pt x="28735" y="909643"/>
                </a:lnTo>
                <a:lnTo>
                  <a:pt x="28733" y="909655"/>
                </a:lnTo>
                <a:close/>
                <a:moveTo>
                  <a:pt x="28531" y="898047"/>
                </a:moveTo>
                <a:lnTo>
                  <a:pt x="29249" y="897680"/>
                </a:lnTo>
                <a:lnTo>
                  <a:pt x="29168" y="899262"/>
                </a:lnTo>
                <a:lnTo>
                  <a:pt x="28700" y="899406"/>
                </a:lnTo>
                <a:close/>
                <a:moveTo>
                  <a:pt x="28491" y="909906"/>
                </a:moveTo>
                <a:lnTo>
                  <a:pt x="28534" y="909806"/>
                </a:lnTo>
                <a:lnTo>
                  <a:pt x="28705" y="909676"/>
                </a:lnTo>
                <a:close/>
                <a:moveTo>
                  <a:pt x="28465" y="901846"/>
                </a:moveTo>
                <a:lnTo>
                  <a:pt x="29002" y="901820"/>
                </a:lnTo>
                <a:lnTo>
                  <a:pt x="29028" y="902035"/>
                </a:lnTo>
                <a:lnTo>
                  <a:pt x="28998" y="902626"/>
                </a:lnTo>
                <a:lnTo>
                  <a:pt x="28684" y="902553"/>
                </a:lnTo>
                <a:close/>
                <a:moveTo>
                  <a:pt x="28405" y="911089"/>
                </a:moveTo>
                <a:lnTo>
                  <a:pt x="28733" y="909655"/>
                </a:lnTo>
                <a:lnTo>
                  <a:pt x="28920" y="909513"/>
                </a:lnTo>
                <a:lnTo>
                  <a:pt x="28984" y="910793"/>
                </a:lnTo>
                <a:close/>
                <a:moveTo>
                  <a:pt x="28240" y="902452"/>
                </a:moveTo>
                <a:lnTo>
                  <a:pt x="28684" y="902553"/>
                </a:lnTo>
                <a:lnTo>
                  <a:pt x="28859" y="903126"/>
                </a:lnTo>
                <a:lnTo>
                  <a:pt x="28509" y="902978"/>
                </a:lnTo>
                <a:close/>
                <a:moveTo>
                  <a:pt x="28231" y="911847"/>
                </a:moveTo>
                <a:lnTo>
                  <a:pt x="28303" y="911532"/>
                </a:lnTo>
                <a:lnTo>
                  <a:pt x="29010" y="911314"/>
                </a:lnTo>
                <a:lnTo>
                  <a:pt x="29038" y="911850"/>
                </a:lnTo>
                <a:lnTo>
                  <a:pt x="28824" y="911877"/>
                </a:lnTo>
                <a:close/>
                <a:moveTo>
                  <a:pt x="28097" y="894565"/>
                </a:moveTo>
                <a:lnTo>
                  <a:pt x="28462" y="894172"/>
                </a:lnTo>
                <a:lnTo>
                  <a:pt x="29494" y="892818"/>
                </a:lnTo>
                <a:lnTo>
                  <a:pt x="29344" y="895780"/>
                </a:lnTo>
                <a:lnTo>
                  <a:pt x="28362" y="896687"/>
                </a:lnTo>
                <a:close/>
                <a:moveTo>
                  <a:pt x="27961" y="913128"/>
                </a:moveTo>
                <a:lnTo>
                  <a:pt x="27988" y="912910"/>
                </a:lnTo>
                <a:lnTo>
                  <a:pt x="28207" y="911954"/>
                </a:lnTo>
                <a:lnTo>
                  <a:pt x="28824" y="911877"/>
                </a:lnTo>
                <a:lnTo>
                  <a:pt x="29040" y="911888"/>
                </a:lnTo>
                <a:lnTo>
                  <a:pt x="29115" y="913393"/>
                </a:lnTo>
                <a:close/>
                <a:moveTo>
                  <a:pt x="27800" y="899683"/>
                </a:moveTo>
                <a:lnTo>
                  <a:pt x="28700" y="899406"/>
                </a:lnTo>
                <a:lnTo>
                  <a:pt x="28852" y="900624"/>
                </a:lnTo>
                <a:lnTo>
                  <a:pt x="28117" y="900715"/>
                </a:lnTo>
                <a:close/>
                <a:moveTo>
                  <a:pt x="27772" y="910382"/>
                </a:moveTo>
                <a:lnTo>
                  <a:pt x="28191" y="909563"/>
                </a:lnTo>
                <a:lnTo>
                  <a:pt x="28869" y="908514"/>
                </a:lnTo>
                <a:lnTo>
                  <a:pt x="28892" y="908959"/>
                </a:lnTo>
                <a:lnTo>
                  <a:pt x="28534" y="909806"/>
                </a:lnTo>
                <a:close/>
                <a:moveTo>
                  <a:pt x="27730" y="911708"/>
                </a:moveTo>
                <a:lnTo>
                  <a:pt x="27878" y="911359"/>
                </a:lnTo>
                <a:lnTo>
                  <a:pt x="28405" y="911089"/>
                </a:lnTo>
                <a:lnTo>
                  <a:pt x="28303" y="911532"/>
                </a:lnTo>
                <a:close/>
                <a:moveTo>
                  <a:pt x="27704" y="915184"/>
                </a:moveTo>
                <a:lnTo>
                  <a:pt x="27822" y="914241"/>
                </a:lnTo>
                <a:lnTo>
                  <a:pt x="29187" y="914818"/>
                </a:lnTo>
                <a:lnTo>
                  <a:pt x="29256" y="916188"/>
                </a:lnTo>
                <a:close/>
                <a:moveTo>
                  <a:pt x="27595" y="912030"/>
                </a:moveTo>
                <a:lnTo>
                  <a:pt x="27683" y="911819"/>
                </a:lnTo>
                <a:lnTo>
                  <a:pt x="28231" y="911847"/>
                </a:lnTo>
                <a:lnTo>
                  <a:pt x="28207" y="911954"/>
                </a:lnTo>
                <a:close/>
                <a:moveTo>
                  <a:pt x="27534" y="903086"/>
                </a:moveTo>
                <a:lnTo>
                  <a:pt x="28198" y="903426"/>
                </a:lnTo>
                <a:lnTo>
                  <a:pt x="28924" y="904100"/>
                </a:lnTo>
                <a:lnTo>
                  <a:pt x="28885" y="904873"/>
                </a:lnTo>
                <a:close/>
                <a:moveTo>
                  <a:pt x="27414" y="911806"/>
                </a:moveTo>
                <a:lnTo>
                  <a:pt x="27730" y="911708"/>
                </a:lnTo>
                <a:lnTo>
                  <a:pt x="27683" y="911819"/>
                </a:lnTo>
                <a:close/>
                <a:moveTo>
                  <a:pt x="27397" y="900805"/>
                </a:moveTo>
                <a:lnTo>
                  <a:pt x="28117" y="900715"/>
                </a:lnTo>
                <a:lnTo>
                  <a:pt x="28465" y="901846"/>
                </a:lnTo>
                <a:lnTo>
                  <a:pt x="27943" y="901873"/>
                </a:lnTo>
                <a:close/>
                <a:moveTo>
                  <a:pt x="27206" y="897754"/>
                </a:moveTo>
                <a:lnTo>
                  <a:pt x="28362" y="896687"/>
                </a:lnTo>
                <a:lnTo>
                  <a:pt x="28531" y="898047"/>
                </a:lnTo>
                <a:lnTo>
                  <a:pt x="27465" y="898593"/>
                </a:lnTo>
                <a:close/>
                <a:moveTo>
                  <a:pt x="27170" y="919469"/>
                </a:moveTo>
                <a:lnTo>
                  <a:pt x="27432" y="917360"/>
                </a:lnTo>
                <a:lnTo>
                  <a:pt x="29408" y="919195"/>
                </a:lnTo>
                <a:lnTo>
                  <a:pt x="29583" y="922659"/>
                </a:lnTo>
                <a:close/>
                <a:moveTo>
                  <a:pt x="27056" y="911779"/>
                </a:moveTo>
                <a:lnTo>
                  <a:pt x="27431" y="911048"/>
                </a:lnTo>
                <a:lnTo>
                  <a:pt x="28491" y="909906"/>
                </a:lnTo>
                <a:lnTo>
                  <a:pt x="27878" y="911359"/>
                </a:lnTo>
                <a:close/>
                <a:moveTo>
                  <a:pt x="27055" y="902364"/>
                </a:moveTo>
                <a:lnTo>
                  <a:pt x="28509" y="902978"/>
                </a:lnTo>
                <a:lnTo>
                  <a:pt x="28930" y="903800"/>
                </a:lnTo>
                <a:lnTo>
                  <a:pt x="28198" y="903426"/>
                </a:lnTo>
                <a:close/>
                <a:moveTo>
                  <a:pt x="27042" y="911787"/>
                </a:moveTo>
                <a:lnTo>
                  <a:pt x="27056" y="911779"/>
                </a:lnTo>
                <a:lnTo>
                  <a:pt x="27052" y="911787"/>
                </a:lnTo>
                <a:close/>
                <a:moveTo>
                  <a:pt x="26973" y="911941"/>
                </a:moveTo>
                <a:lnTo>
                  <a:pt x="27052" y="911787"/>
                </a:lnTo>
                <a:lnTo>
                  <a:pt x="27414" y="911806"/>
                </a:lnTo>
                <a:close/>
                <a:moveTo>
                  <a:pt x="26933" y="913866"/>
                </a:moveTo>
                <a:lnTo>
                  <a:pt x="27213" y="912957"/>
                </a:lnTo>
                <a:lnTo>
                  <a:pt x="27961" y="913128"/>
                </a:lnTo>
                <a:lnTo>
                  <a:pt x="27822" y="914241"/>
                </a:lnTo>
                <a:close/>
                <a:moveTo>
                  <a:pt x="26828" y="902153"/>
                </a:moveTo>
                <a:lnTo>
                  <a:pt x="27055" y="902364"/>
                </a:lnTo>
                <a:lnTo>
                  <a:pt x="26956" y="902322"/>
                </a:lnTo>
                <a:close/>
                <a:moveTo>
                  <a:pt x="26794" y="902121"/>
                </a:moveTo>
                <a:lnTo>
                  <a:pt x="26806" y="902124"/>
                </a:lnTo>
                <a:lnTo>
                  <a:pt x="26828" y="902153"/>
                </a:lnTo>
                <a:close/>
                <a:moveTo>
                  <a:pt x="26664" y="901938"/>
                </a:moveTo>
                <a:lnTo>
                  <a:pt x="27943" y="901873"/>
                </a:lnTo>
                <a:lnTo>
                  <a:pt x="28240" y="902452"/>
                </a:lnTo>
                <a:lnTo>
                  <a:pt x="26806" y="902124"/>
                </a:lnTo>
                <a:close/>
                <a:moveTo>
                  <a:pt x="26540" y="882086"/>
                </a:moveTo>
                <a:lnTo>
                  <a:pt x="30722" y="868502"/>
                </a:lnTo>
                <a:lnTo>
                  <a:pt x="29918" y="884415"/>
                </a:lnTo>
                <a:lnTo>
                  <a:pt x="27436" y="889264"/>
                </a:lnTo>
                <a:close/>
                <a:moveTo>
                  <a:pt x="26533" y="912801"/>
                </a:moveTo>
                <a:lnTo>
                  <a:pt x="26883" y="912119"/>
                </a:lnTo>
                <a:lnTo>
                  <a:pt x="27595" y="912030"/>
                </a:lnTo>
                <a:lnTo>
                  <a:pt x="27240" y="912871"/>
                </a:lnTo>
                <a:lnTo>
                  <a:pt x="27213" y="912957"/>
                </a:lnTo>
                <a:close/>
                <a:moveTo>
                  <a:pt x="26514" y="899080"/>
                </a:moveTo>
                <a:lnTo>
                  <a:pt x="27465" y="898593"/>
                </a:lnTo>
                <a:lnTo>
                  <a:pt x="27800" y="899683"/>
                </a:lnTo>
                <a:lnTo>
                  <a:pt x="26956" y="899943"/>
                </a:lnTo>
                <a:close/>
                <a:moveTo>
                  <a:pt x="26474" y="912078"/>
                </a:moveTo>
                <a:lnTo>
                  <a:pt x="26758" y="911772"/>
                </a:lnTo>
                <a:lnTo>
                  <a:pt x="27042" y="911787"/>
                </a:lnTo>
                <a:close/>
                <a:moveTo>
                  <a:pt x="26389" y="912121"/>
                </a:moveTo>
                <a:lnTo>
                  <a:pt x="26474" y="912078"/>
                </a:lnTo>
                <a:lnTo>
                  <a:pt x="26451" y="912102"/>
                </a:lnTo>
                <a:close/>
                <a:moveTo>
                  <a:pt x="26377" y="912181"/>
                </a:moveTo>
                <a:lnTo>
                  <a:pt x="26451" y="912102"/>
                </a:lnTo>
                <a:lnTo>
                  <a:pt x="26973" y="911941"/>
                </a:lnTo>
                <a:lnTo>
                  <a:pt x="26883" y="912119"/>
                </a:lnTo>
                <a:close/>
                <a:moveTo>
                  <a:pt x="26208" y="916222"/>
                </a:moveTo>
                <a:lnTo>
                  <a:pt x="26723" y="914549"/>
                </a:lnTo>
                <a:lnTo>
                  <a:pt x="27704" y="915184"/>
                </a:lnTo>
                <a:lnTo>
                  <a:pt x="27432" y="917360"/>
                </a:lnTo>
                <a:close/>
                <a:moveTo>
                  <a:pt x="26113" y="901965"/>
                </a:moveTo>
                <a:lnTo>
                  <a:pt x="26600" y="901941"/>
                </a:lnTo>
                <a:lnTo>
                  <a:pt x="26794" y="902121"/>
                </a:lnTo>
                <a:close/>
                <a:moveTo>
                  <a:pt x="26107" y="901964"/>
                </a:moveTo>
                <a:lnTo>
                  <a:pt x="26113" y="901965"/>
                </a:lnTo>
                <a:lnTo>
                  <a:pt x="26110" y="901965"/>
                </a:lnTo>
                <a:close/>
                <a:moveTo>
                  <a:pt x="26067" y="912220"/>
                </a:moveTo>
                <a:lnTo>
                  <a:pt x="26389" y="912121"/>
                </a:lnTo>
                <a:lnTo>
                  <a:pt x="26237" y="912199"/>
                </a:lnTo>
                <a:close/>
                <a:moveTo>
                  <a:pt x="25986" y="911733"/>
                </a:moveTo>
                <a:lnTo>
                  <a:pt x="27772" y="910382"/>
                </a:lnTo>
                <a:lnTo>
                  <a:pt x="27431" y="911048"/>
                </a:lnTo>
                <a:lnTo>
                  <a:pt x="26758" y="911772"/>
                </a:lnTo>
                <a:close/>
                <a:moveTo>
                  <a:pt x="25908" y="914023"/>
                </a:moveTo>
                <a:lnTo>
                  <a:pt x="26156" y="913538"/>
                </a:lnTo>
                <a:lnTo>
                  <a:pt x="26933" y="913866"/>
                </a:lnTo>
                <a:lnTo>
                  <a:pt x="26723" y="914549"/>
                </a:lnTo>
                <a:close/>
                <a:moveTo>
                  <a:pt x="25665" y="901988"/>
                </a:moveTo>
                <a:lnTo>
                  <a:pt x="26110" y="901965"/>
                </a:lnTo>
                <a:lnTo>
                  <a:pt x="26956" y="902322"/>
                </a:lnTo>
                <a:lnTo>
                  <a:pt x="27534" y="903086"/>
                </a:lnTo>
                <a:lnTo>
                  <a:pt x="26716" y="902667"/>
                </a:lnTo>
                <a:close/>
                <a:moveTo>
                  <a:pt x="25660" y="892732"/>
                </a:moveTo>
                <a:lnTo>
                  <a:pt x="27436" y="889264"/>
                </a:lnTo>
                <a:lnTo>
                  <a:pt x="28097" y="894565"/>
                </a:lnTo>
                <a:lnTo>
                  <a:pt x="26690" y="896079"/>
                </a:lnTo>
                <a:close/>
                <a:moveTo>
                  <a:pt x="25646" y="931684"/>
                </a:moveTo>
                <a:lnTo>
                  <a:pt x="26544" y="924487"/>
                </a:lnTo>
                <a:lnTo>
                  <a:pt x="30018" y="931274"/>
                </a:lnTo>
                <a:lnTo>
                  <a:pt x="30901" y="948755"/>
                </a:lnTo>
                <a:close/>
                <a:moveTo>
                  <a:pt x="25616" y="901027"/>
                </a:moveTo>
                <a:lnTo>
                  <a:pt x="25945" y="900986"/>
                </a:lnTo>
                <a:lnTo>
                  <a:pt x="26664" y="901938"/>
                </a:lnTo>
                <a:lnTo>
                  <a:pt x="26600" y="901941"/>
                </a:lnTo>
                <a:close/>
                <a:moveTo>
                  <a:pt x="25585" y="897268"/>
                </a:moveTo>
                <a:lnTo>
                  <a:pt x="26690" y="896079"/>
                </a:lnTo>
                <a:lnTo>
                  <a:pt x="27206" y="897754"/>
                </a:lnTo>
                <a:lnTo>
                  <a:pt x="26275" y="898613"/>
                </a:lnTo>
                <a:close/>
                <a:moveTo>
                  <a:pt x="25515" y="912569"/>
                </a:moveTo>
                <a:lnTo>
                  <a:pt x="26237" y="912199"/>
                </a:lnTo>
                <a:lnTo>
                  <a:pt x="26377" y="912181"/>
                </a:lnTo>
                <a:lnTo>
                  <a:pt x="25929" y="912663"/>
                </a:lnTo>
                <a:close/>
                <a:moveTo>
                  <a:pt x="25496" y="900392"/>
                </a:moveTo>
                <a:lnTo>
                  <a:pt x="26956" y="899943"/>
                </a:lnTo>
                <a:lnTo>
                  <a:pt x="27397" y="900805"/>
                </a:lnTo>
                <a:lnTo>
                  <a:pt x="25945" y="900986"/>
                </a:lnTo>
                <a:close/>
                <a:moveTo>
                  <a:pt x="25410" y="913223"/>
                </a:moveTo>
                <a:lnTo>
                  <a:pt x="25929" y="912663"/>
                </a:lnTo>
                <a:lnTo>
                  <a:pt x="26533" y="912801"/>
                </a:lnTo>
                <a:lnTo>
                  <a:pt x="26156" y="913538"/>
                </a:lnTo>
                <a:close/>
                <a:moveTo>
                  <a:pt x="25028" y="912457"/>
                </a:moveTo>
                <a:lnTo>
                  <a:pt x="25199" y="912329"/>
                </a:lnTo>
                <a:lnTo>
                  <a:pt x="26067" y="912220"/>
                </a:lnTo>
                <a:lnTo>
                  <a:pt x="25182" y="912492"/>
                </a:lnTo>
                <a:close/>
                <a:moveTo>
                  <a:pt x="24992" y="899727"/>
                </a:moveTo>
                <a:lnTo>
                  <a:pt x="25417" y="899405"/>
                </a:lnTo>
                <a:lnTo>
                  <a:pt x="26275" y="898613"/>
                </a:lnTo>
                <a:lnTo>
                  <a:pt x="26514" y="899080"/>
                </a:lnTo>
                <a:lnTo>
                  <a:pt x="25064" y="899822"/>
                </a:lnTo>
                <a:close/>
                <a:moveTo>
                  <a:pt x="24754" y="916276"/>
                </a:moveTo>
                <a:lnTo>
                  <a:pt x="25242" y="915324"/>
                </a:lnTo>
                <a:lnTo>
                  <a:pt x="26208" y="916222"/>
                </a:lnTo>
                <a:lnTo>
                  <a:pt x="25776" y="917626"/>
                </a:lnTo>
                <a:close/>
                <a:moveTo>
                  <a:pt x="24745" y="920974"/>
                </a:moveTo>
                <a:lnTo>
                  <a:pt x="25776" y="917626"/>
                </a:lnTo>
                <a:lnTo>
                  <a:pt x="27170" y="919469"/>
                </a:lnTo>
                <a:lnTo>
                  <a:pt x="26544" y="924487"/>
                </a:lnTo>
                <a:close/>
                <a:moveTo>
                  <a:pt x="24727" y="901382"/>
                </a:moveTo>
                <a:lnTo>
                  <a:pt x="26107" y="901964"/>
                </a:lnTo>
                <a:lnTo>
                  <a:pt x="25366" y="901794"/>
                </a:lnTo>
                <a:close/>
                <a:moveTo>
                  <a:pt x="24584" y="900068"/>
                </a:moveTo>
                <a:lnTo>
                  <a:pt x="25064" y="899822"/>
                </a:lnTo>
                <a:lnTo>
                  <a:pt x="25496" y="900392"/>
                </a:lnTo>
                <a:lnTo>
                  <a:pt x="25072" y="900523"/>
                </a:lnTo>
                <a:close/>
                <a:moveTo>
                  <a:pt x="24516" y="912845"/>
                </a:moveTo>
                <a:lnTo>
                  <a:pt x="24845" y="912596"/>
                </a:lnTo>
                <a:lnTo>
                  <a:pt x="25182" y="912492"/>
                </a:lnTo>
                <a:lnTo>
                  <a:pt x="25515" y="912569"/>
                </a:lnTo>
                <a:lnTo>
                  <a:pt x="24767" y="912952"/>
                </a:lnTo>
                <a:close/>
                <a:moveTo>
                  <a:pt x="24479" y="913099"/>
                </a:moveTo>
                <a:lnTo>
                  <a:pt x="24767" y="912952"/>
                </a:lnTo>
                <a:lnTo>
                  <a:pt x="25410" y="913223"/>
                </a:lnTo>
                <a:lnTo>
                  <a:pt x="25132" y="913522"/>
                </a:lnTo>
                <a:close/>
                <a:moveTo>
                  <a:pt x="24453" y="900135"/>
                </a:moveTo>
                <a:lnTo>
                  <a:pt x="24565" y="900051"/>
                </a:lnTo>
                <a:lnTo>
                  <a:pt x="24584" y="900068"/>
                </a:lnTo>
                <a:close/>
                <a:moveTo>
                  <a:pt x="24284" y="914435"/>
                </a:moveTo>
                <a:lnTo>
                  <a:pt x="25132" y="913522"/>
                </a:lnTo>
                <a:lnTo>
                  <a:pt x="25908" y="914023"/>
                </a:lnTo>
                <a:lnTo>
                  <a:pt x="25242" y="915324"/>
                </a:lnTo>
                <a:close/>
                <a:moveTo>
                  <a:pt x="24283" y="901193"/>
                </a:moveTo>
                <a:lnTo>
                  <a:pt x="24412" y="901177"/>
                </a:lnTo>
                <a:lnTo>
                  <a:pt x="24727" y="901382"/>
                </a:lnTo>
                <a:close/>
                <a:moveTo>
                  <a:pt x="24070" y="912835"/>
                </a:moveTo>
                <a:lnTo>
                  <a:pt x="24313" y="912760"/>
                </a:lnTo>
                <a:lnTo>
                  <a:pt x="24516" y="912845"/>
                </a:lnTo>
                <a:lnTo>
                  <a:pt x="24318" y="912995"/>
                </a:lnTo>
                <a:close/>
                <a:moveTo>
                  <a:pt x="23939" y="900872"/>
                </a:moveTo>
                <a:lnTo>
                  <a:pt x="25072" y="900523"/>
                </a:lnTo>
                <a:lnTo>
                  <a:pt x="25616" y="901027"/>
                </a:lnTo>
                <a:lnTo>
                  <a:pt x="24412" y="901177"/>
                </a:lnTo>
                <a:close/>
                <a:moveTo>
                  <a:pt x="23727" y="912513"/>
                </a:moveTo>
                <a:lnTo>
                  <a:pt x="24724" y="912388"/>
                </a:lnTo>
                <a:lnTo>
                  <a:pt x="25028" y="912457"/>
                </a:lnTo>
                <a:lnTo>
                  <a:pt x="24845" y="912596"/>
                </a:lnTo>
                <a:lnTo>
                  <a:pt x="24313" y="912760"/>
                </a:lnTo>
                <a:close/>
                <a:moveTo>
                  <a:pt x="23725" y="899271"/>
                </a:moveTo>
                <a:lnTo>
                  <a:pt x="24234" y="898723"/>
                </a:lnTo>
                <a:lnTo>
                  <a:pt x="24992" y="899727"/>
                </a:lnTo>
                <a:lnTo>
                  <a:pt x="24565" y="900051"/>
                </a:lnTo>
                <a:close/>
                <a:moveTo>
                  <a:pt x="23556" y="913571"/>
                </a:moveTo>
                <a:lnTo>
                  <a:pt x="24318" y="912995"/>
                </a:lnTo>
                <a:lnTo>
                  <a:pt x="24479" y="913099"/>
                </a:lnTo>
                <a:close/>
                <a:moveTo>
                  <a:pt x="23531" y="900607"/>
                </a:moveTo>
                <a:lnTo>
                  <a:pt x="24453" y="900135"/>
                </a:lnTo>
                <a:lnTo>
                  <a:pt x="23692" y="900711"/>
                </a:lnTo>
                <a:close/>
                <a:moveTo>
                  <a:pt x="23494" y="900860"/>
                </a:moveTo>
                <a:lnTo>
                  <a:pt x="23692" y="900711"/>
                </a:lnTo>
                <a:lnTo>
                  <a:pt x="23939" y="900872"/>
                </a:lnTo>
                <a:lnTo>
                  <a:pt x="23696" y="900946"/>
                </a:lnTo>
                <a:close/>
                <a:moveTo>
                  <a:pt x="23426" y="913638"/>
                </a:moveTo>
                <a:lnTo>
                  <a:pt x="23556" y="913571"/>
                </a:lnTo>
                <a:lnTo>
                  <a:pt x="23445" y="913656"/>
                </a:lnTo>
                <a:close/>
                <a:moveTo>
                  <a:pt x="23282" y="912325"/>
                </a:moveTo>
                <a:lnTo>
                  <a:pt x="23727" y="912513"/>
                </a:lnTo>
                <a:lnTo>
                  <a:pt x="23597" y="912528"/>
                </a:lnTo>
                <a:close/>
                <a:moveTo>
                  <a:pt x="23264" y="892731"/>
                </a:moveTo>
                <a:lnTo>
                  <a:pt x="24462" y="888838"/>
                </a:lnTo>
                <a:lnTo>
                  <a:pt x="25660" y="892732"/>
                </a:lnTo>
                <a:lnTo>
                  <a:pt x="24462" y="895073"/>
                </a:lnTo>
                <a:close/>
                <a:moveTo>
                  <a:pt x="23255" y="897430"/>
                </a:moveTo>
                <a:lnTo>
                  <a:pt x="24462" y="895073"/>
                </a:lnTo>
                <a:lnTo>
                  <a:pt x="25585" y="897268"/>
                </a:lnTo>
                <a:lnTo>
                  <a:pt x="24234" y="898723"/>
                </a:lnTo>
                <a:close/>
                <a:moveTo>
                  <a:pt x="23017" y="913980"/>
                </a:moveTo>
                <a:lnTo>
                  <a:pt x="23445" y="913656"/>
                </a:lnTo>
                <a:lnTo>
                  <a:pt x="24284" y="914435"/>
                </a:lnTo>
                <a:lnTo>
                  <a:pt x="23775" y="914982"/>
                </a:lnTo>
                <a:close/>
                <a:moveTo>
                  <a:pt x="22981" y="901248"/>
                </a:moveTo>
                <a:lnTo>
                  <a:pt x="23165" y="901110"/>
                </a:lnTo>
                <a:lnTo>
                  <a:pt x="23696" y="900946"/>
                </a:lnTo>
                <a:lnTo>
                  <a:pt x="24283" y="901193"/>
                </a:lnTo>
                <a:lnTo>
                  <a:pt x="23285" y="901318"/>
                </a:lnTo>
                <a:close/>
                <a:moveTo>
                  <a:pt x="22600" y="900483"/>
                </a:moveTo>
                <a:lnTo>
                  <a:pt x="22876" y="900184"/>
                </a:lnTo>
                <a:lnTo>
                  <a:pt x="23531" y="900607"/>
                </a:lnTo>
                <a:lnTo>
                  <a:pt x="23242" y="900754"/>
                </a:lnTo>
                <a:close/>
                <a:moveTo>
                  <a:pt x="22513" y="913314"/>
                </a:moveTo>
                <a:lnTo>
                  <a:pt x="22937" y="913183"/>
                </a:lnTo>
                <a:lnTo>
                  <a:pt x="23426" y="913638"/>
                </a:lnTo>
                <a:lnTo>
                  <a:pt x="22945" y="913884"/>
                </a:lnTo>
                <a:close/>
                <a:moveTo>
                  <a:pt x="22495" y="901137"/>
                </a:moveTo>
                <a:lnTo>
                  <a:pt x="23242" y="900754"/>
                </a:lnTo>
                <a:lnTo>
                  <a:pt x="23494" y="900860"/>
                </a:lnTo>
                <a:lnTo>
                  <a:pt x="23165" y="901110"/>
                </a:lnTo>
                <a:lnTo>
                  <a:pt x="22828" y="901213"/>
                </a:lnTo>
                <a:close/>
                <a:moveTo>
                  <a:pt x="22424" y="916438"/>
                </a:moveTo>
                <a:lnTo>
                  <a:pt x="23775" y="914982"/>
                </a:lnTo>
                <a:lnTo>
                  <a:pt x="24754" y="916276"/>
                </a:lnTo>
                <a:lnTo>
                  <a:pt x="23548" y="918634"/>
                </a:lnTo>
                <a:close/>
                <a:moveTo>
                  <a:pt x="22394" y="912679"/>
                </a:moveTo>
                <a:lnTo>
                  <a:pt x="23597" y="912528"/>
                </a:lnTo>
                <a:lnTo>
                  <a:pt x="24070" y="912835"/>
                </a:lnTo>
                <a:lnTo>
                  <a:pt x="22937" y="913183"/>
                </a:lnTo>
                <a:close/>
                <a:moveTo>
                  <a:pt x="22362" y="882019"/>
                </a:moveTo>
                <a:lnTo>
                  <a:pt x="24447" y="865302"/>
                </a:lnTo>
                <a:lnTo>
                  <a:pt x="26540" y="882086"/>
                </a:lnTo>
                <a:lnTo>
                  <a:pt x="24462" y="888838"/>
                </a:lnTo>
                <a:close/>
                <a:moveTo>
                  <a:pt x="22349" y="920974"/>
                </a:moveTo>
                <a:lnTo>
                  <a:pt x="23548" y="918634"/>
                </a:lnTo>
                <a:lnTo>
                  <a:pt x="24745" y="920974"/>
                </a:lnTo>
                <a:lnTo>
                  <a:pt x="23548" y="924865"/>
                </a:lnTo>
                <a:close/>
                <a:moveTo>
                  <a:pt x="22342" y="911717"/>
                </a:moveTo>
                <a:lnTo>
                  <a:pt x="24006" y="911634"/>
                </a:lnTo>
                <a:lnTo>
                  <a:pt x="25986" y="911733"/>
                </a:lnTo>
                <a:lnTo>
                  <a:pt x="25199" y="912329"/>
                </a:lnTo>
                <a:lnTo>
                  <a:pt x="24724" y="912388"/>
                </a:lnTo>
                <a:lnTo>
                  <a:pt x="22644" y="911911"/>
                </a:lnTo>
                <a:close/>
                <a:moveTo>
                  <a:pt x="22101" y="899683"/>
                </a:moveTo>
                <a:lnTo>
                  <a:pt x="22768" y="898381"/>
                </a:lnTo>
                <a:lnTo>
                  <a:pt x="23725" y="899271"/>
                </a:lnTo>
                <a:lnTo>
                  <a:pt x="22876" y="900184"/>
                </a:lnTo>
                <a:close/>
                <a:moveTo>
                  <a:pt x="22026" y="901972"/>
                </a:moveTo>
                <a:lnTo>
                  <a:pt x="22811" y="901377"/>
                </a:lnTo>
                <a:lnTo>
                  <a:pt x="23285" y="901318"/>
                </a:lnTo>
                <a:lnTo>
                  <a:pt x="25366" y="901794"/>
                </a:lnTo>
                <a:lnTo>
                  <a:pt x="25665" y="901988"/>
                </a:lnTo>
                <a:lnTo>
                  <a:pt x="24004" y="902072"/>
                </a:lnTo>
                <a:close/>
                <a:moveTo>
                  <a:pt x="21945" y="901485"/>
                </a:moveTo>
                <a:lnTo>
                  <a:pt x="22828" y="901213"/>
                </a:lnTo>
                <a:lnTo>
                  <a:pt x="22981" y="901248"/>
                </a:lnTo>
                <a:lnTo>
                  <a:pt x="22811" y="901377"/>
                </a:lnTo>
                <a:close/>
                <a:moveTo>
                  <a:pt x="21903" y="911743"/>
                </a:moveTo>
                <a:lnTo>
                  <a:pt x="22644" y="911911"/>
                </a:lnTo>
                <a:lnTo>
                  <a:pt x="23282" y="912325"/>
                </a:lnTo>
                <a:close/>
                <a:moveTo>
                  <a:pt x="21893" y="911740"/>
                </a:moveTo>
                <a:lnTo>
                  <a:pt x="21897" y="911740"/>
                </a:lnTo>
                <a:lnTo>
                  <a:pt x="21903" y="911743"/>
                </a:lnTo>
                <a:close/>
                <a:moveTo>
                  <a:pt x="21801" y="897483"/>
                </a:moveTo>
                <a:lnTo>
                  <a:pt x="22233" y="896080"/>
                </a:lnTo>
                <a:lnTo>
                  <a:pt x="23255" y="897430"/>
                </a:lnTo>
                <a:lnTo>
                  <a:pt x="22768" y="898381"/>
                </a:lnTo>
                <a:close/>
                <a:moveTo>
                  <a:pt x="21633" y="901524"/>
                </a:moveTo>
                <a:lnTo>
                  <a:pt x="22080" y="901042"/>
                </a:lnTo>
                <a:lnTo>
                  <a:pt x="22495" y="901137"/>
                </a:lnTo>
                <a:lnTo>
                  <a:pt x="21774" y="901506"/>
                </a:lnTo>
                <a:close/>
                <a:moveTo>
                  <a:pt x="21620" y="901585"/>
                </a:moveTo>
                <a:lnTo>
                  <a:pt x="21774" y="901506"/>
                </a:lnTo>
                <a:lnTo>
                  <a:pt x="21945" y="901485"/>
                </a:lnTo>
                <a:close/>
                <a:moveTo>
                  <a:pt x="21535" y="901629"/>
                </a:moveTo>
                <a:lnTo>
                  <a:pt x="21558" y="901604"/>
                </a:lnTo>
                <a:lnTo>
                  <a:pt x="21620" y="901585"/>
                </a:lnTo>
                <a:close/>
                <a:moveTo>
                  <a:pt x="21496" y="914625"/>
                </a:moveTo>
                <a:lnTo>
                  <a:pt x="22945" y="913884"/>
                </a:lnTo>
                <a:lnTo>
                  <a:pt x="23017" y="913980"/>
                </a:lnTo>
                <a:lnTo>
                  <a:pt x="22592" y="914301"/>
                </a:lnTo>
                <a:lnTo>
                  <a:pt x="21736" y="915095"/>
                </a:lnTo>
                <a:close/>
                <a:moveTo>
                  <a:pt x="21476" y="900904"/>
                </a:moveTo>
                <a:lnTo>
                  <a:pt x="21854" y="900168"/>
                </a:lnTo>
                <a:lnTo>
                  <a:pt x="22600" y="900483"/>
                </a:lnTo>
                <a:lnTo>
                  <a:pt x="22080" y="901042"/>
                </a:lnTo>
                <a:close/>
                <a:moveTo>
                  <a:pt x="21469" y="931618"/>
                </a:moveTo>
                <a:lnTo>
                  <a:pt x="23548" y="924865"/>
                </a:lnTo>
                <a:lnTo>
                  <a:pt x="25646" y="931684"/>
                </a:lnTo>
                <a:lnTo>
                  <a:pt x="23562" y="948399"/>
                </a:lnTo>
                <a:close/>
                <a:moveTo>
                  <a:pt x="21344" y="911767"/>
                </a:moveTo>
                <a:lnTo>
                  <a:pt x="21409" y="911765"/>
                </a:lnTo>
                <a:lnTo>
                  <a:pt x="22394" y="912679"/>
                </a:lnTo>
                <a:lnTo>
                  <a:pt x="22064" y="912720"/>
                </a:lnTo>
                <a:close/>
                <a:moveTo>
                  <a:pt x="21216" y="911585"/>
                </a:moveTo>
                <a:lnTo>
                  <a:pt x="21893" y="911740"/>
                </a:lnTo>
                <a:lnTo>
                  <a:pt x="21409" y="911765"/>
                </a:lnTo>
                <a:close/>
                <a:moveTo>
                  <a:pt x="21180" y="911551"/>
                </a:moveTo>
                <a:lnTo>
                  <a:pt x="21216" y="911585"/>
                </a:lnTo>
                <a:lnTo>
                  <a:pt x="21202" y="911582"/>
                </a:lnTo>
                <a:close/>
                <a:moveTo>
                  <a:pt x="21075" y="899840"/>
                </a:moveTo>
                <a:lnTo>
                  <a:pt x="21286" y="899156"/>
                </a:lnTo>
                <a:lnTo>
                  <a:pt x="22101" y="899683"/>
                </a:lnTo>
                <a:lnTo>
                  <a:pt x="21854" y="900168"/>
                </a:lnTo>
                <a:close/>
                <a:moveTo>
                  <a:pt x="21036" y="901765"/>
                </a:moveTo>
                <a:lnTo>
                  <a:pt x="21127" y="901588"/>
                </a:lnTo>
                <a:lnTo>
                  <a:pt x="21633" y="901524"/>
                </a:lnTo>
                <a:lnTo>
                  <a:pt x="21558" y="901604"/>
                </a:lnTo>
                <a:close/>
                <a:moveTo>
                  <a:pt x="20969" y="901919"/>
                </a:moveTo>
                <a:lnTo>
                  <a:pt x="21535" y="901629"/>
                </a:lnTo>
                <a:lnTo>
                  <a:pt x="21252" y="901933"/>
                </a:lnTo>
                <a:close/>
                <a:moveTo>
                  <a:pt x="20954" y="911342"/>
                </a:moveTo>
                <a:lnTo>
                  <a:pt x="21052" y="911383"/>
                </a:lnTo>
                <a:lnTo>
                  <a:pt x="21180" y="911551"/>
                </a:lnTo>
                <a:close/>
                <a:moveTo>
                  <a:pt x="20953" y="901926"/>
                </a:moveTo>
                <a:lnTo>
                  <a:pt x="20957" y="901918"/>
                </a:lnTo>
                <a:lnTo>
                  <a:pt x="20969" y="901919"/>
                </a:lnTo>
                <a:close/>
                <a:moveTo>
                  <a:pt x="20838" y="894236"/>
                </a:moveTo>
                <a:lnTo>
                  <a:pt x="21465" y="889217"/>
                </a:lnTo>
                <a:lnTo>
                  <a:pt x="23264" y="892731"/>
                </a:lnTo>
                <a:lnTo>
                  <a:pt x="22233" y="896080"/>
                </a:lnTo>
                <a:close/>
                <a:moveTo>
                  <a:pt x="20806" y="915960"/>
                </a:moveTo>
                <a:lnTo>
                  <a:pt x="21736" y="915095"/>
                </a:lnTo>
                <a:lnTo>
                  <a:pt x="22424" y="916438"/>
                </a:lnTo>
                <a:lnTo>
                  <a:pt x="21319" y="917626"/>
                </a:lnTo>
                <a:close/>
                <a:moveTo>
                  <a:pt x="20613" y="912901"/>
                </a:moveTo>
                <a:lnTo>
                  <a:pt x="22064" y="912720"/>
                </a:lnTo>
                <a:lnTo>
                  <a:pt x="22513" y="913314"/>
                </a:lnTo>
                <a:lnTo>
                  <a:pt x="21054" y="913763"/>
                </a:lnTo>
                <a:close/>
                <a:moveTo>
                  <a:pt x="20599" y="901900"/>
                </a:moveTo>
                <a:lnTo>
                  <a:pt x="21036" y="901765"/>
                </a:lnTo>
                <a:lnTo>
                  <a:pt x="20957" y="901918"/>
                </a:lnTo>
                <a:close/>
                <a:moveTo>
                  <a:pt x="20475" y="910620"/>
                </a:moveTo>
                <a:lnTo>
                  <a:pt x="21294" y="911039"/>
                </a:lnTo>
                <a:lnTo>
                  <a:pt x="22342" y="911717"/>
                </a:lnTo>
                <a:lnTo>
                  <a:pt x="21897" y="911740"/>
                </a:lnTo>
                <a:lnTo>
                  <a:pt x="21052" y="911383"/>
                </a:lnTo>
                <a:close/>
                <a:moveTo>
                  <a:pt x="20415" y="901677"/>
                </a:moveTo>
                <a:lnTo>
                  <a:pt x="20769" y="900835"/>
                </a:lnTo>
                <a:lnTo>
                  <a:pt x="20795" y="900748"/>
                </a:lnTo>
                <a:lnTo>
                  <a:pt x="21476" y="900904"/>
                </a:lnTo>
                <a:lnTo>
                  <a:pt x="21127" y="901588"/>
                </a:lnTo>
                <a:close/>
                <a:moveTo>
                  <a:pt x="20305" y="898521"/>
                </a:moveTo>
                <a:lnTo>
                  <a:pt x="20575" y="896344"/>
                </a:lnTo>
                <a:lnTo>
                  <a:pt x="21801" y="897483"/>
                </a:lnTo>
                <a:lnTo>
                  <a:pt x="21286" y="899156"/>
                </a:lnTo>
                <a:close/>
                <a:moveTo>
                  <a:pt x="20278" y="901999"/>
                </a:moveTo>
                <a:lnTo>
                  <a:pt x="20325" y="901886"/>
                </a:lnTo>
                <a:lnTo>
                  <a:pt x="20599" y="901900"/>
                </a:lnTo>
                <a:close/>
                <a:moveTo>
                  <a:pt x="20238" y="903324"/>
                </a:moveTo>
                <a:lnTo>
                  <a:pt x="20578" y="902659"/>
                </a:lnTo>
                <a:lnTo>
                  <a:pt x="21252" y="901933"/>
                </a:lnTo>
                <a:lnTo>
                  <a:pt x="22026" y="901972"/>
                </a:lnTo>
                <a:close/>
                <a:moveTo>
                  <a:pt x="20210" y="914023"/>
                </a:moveTo>
                <a:lnTo>
                  <a:pt x="21054" y="913763"/>
                </a:lnTo>
                <a:lnTo>
                  <a:pt x="21496" y="914625"/>
                </a:lnTo>
                <a:lnTo>
                  <a:pt x="20545" y="915113"/>
                </a:lnTo>
                <a:close/>
                <a:moveTo>
                  <a:pt x="20048" y="900577"/>
                </a:moveTo>
                <a:lnTo>
                  <a:pt x="20187" y="899464"/>
                </a:lnTo>
                <a:lnTo>
                  <a:pt x="21075" y="899840"/>
                </a:lnTo>
                <a:lnTo>
                  <a:pt x="20795" y="900748"/>
                </a:lnTo>
                <a:close/>
                <a:moveTo>
                  <a:pt x="19913" y="919141"/>
                </a:moveTo>
                <a:lnTo>
                  <a:pt x="21319" y="917626"/>
                </a:lnTo>
                <a:lnTo>
                  <a:pt x="22349" y="920974"/>
                </a:lnTo>
                <a:lnTo>
                  <a:pt x="20574" y="924442"/>
                </a:lnTo>
                <a:close/>
                <a:moveTo>
                  <a:pt x="19777" y="901859"/>
                </a:moveTo>
                <a:lnTo>
                  <a:pt x="19801" y="901752"/>
                </a:lnTo>
                <a:lnTo>
                  <a:pt x="20415" y="901677"/>
                </a:lnTo>
                <a:lnTo>
                  <a:pt x="20325" y="901886"/>
                </a:lnTo>
                <a:close/>
                <a:moveTo>
                  <a:pt x="19769" y="911254"/>
                </a:moveTo>
                <a:lnTo>
                  <a:pt x="21202" y="911582"/>
                </a:lnTo>
                <a:lnTo>
                  <a:pt x="21344" y="911767"/>
                </a:lnTo>
                <a:lnTo>
                  <a:pt x="20066" y="911832"/>
                </a:lnTo>
                <a:close/>
                <a:moveTo>
                  <a:pt x="19604" y="902618"/>
                </a:moveTo>
                <a:lnTo>
                  <a:pt x="19705" y="902175"/>
                </a:lnTo>
                <a:lnTo>
                  <a:pt x="20278" y="901999"/>
                </a:lnTo>
                <a:lnTo>
                  <a:pt x="20131" y="902348"/>
                </a:lnTo>
                <a:close/>
                <a:moveTo>
                  <a:pt x="19544" y="911859"/>
                </a:moveTo>
                <a:lnTo>
                  <a:pt x="20066" y="911832"/>
                </a:lnTo>
                <a:lnTo>
                  <a:pt x="20613" y="912901"/>
                </a:lnTo>
                <a:lnTo>
                  <a:pt x="19892" y="912991"/>
                </a:lnTo>
                <a:close/>
                <a:moveTo>
                  <a:pt x="19516" y="903802"/>
                </a:moveTo>
                <a:lnTo>
                  <a:pt x="20131" y="902348"/>
                </a:lnTo>
                <a:lnTo>
                  <a:pt x="20953" y="901926"/>
                </a:lnTo>
                <a:lnTo>
                  <a:pt x="20578" y="902659"/>
                </a:lnTo>
                <a:close/>
                <a:moveTo>
                  <a:pt x="19478" y="915659"/>
                </a:moveTo>
                <a:lnTo>
                  <a:pt x="20545" y="915113"/>
                </a:lnTo>
                <a:lnTo>
                  <a:pt x="20806" y="915960"/>
                </a:lnTo>
                <a:lnTo>
                  <a:pt x="19650" y="917034"/>
                </a:lnTo>
                <a:close/>
                <a:moveTo>
                  <a:pt x="19304" y="904031"/>
                </a:moveTo>
                <a:lnTo>
                  <a:pt x="19516" y="903802"/>
                </a:lnTo>
                <a:lnTo>
                  <a:pt x="19474" y="903901"/>
                </a:lnTo>
                <a:close/>
                <a:moveTo>
                  <a:pt x="19272" y="904064"/>
                </a:moveTo>
                <a:lnTo>
                  <a:pt x="19275" y="904053"/>
                </a:lnTo>
                <a:lnTo>
                  <a:pt x="19304" y="904031"/>
                </a:lnTo>
                <a:close/>
                <a:moveTo>
                  <a:pt x="19157" y="913082"/>
                </a:moveTo>
                <a:lnTo>
                  <a:pt x="19892" y="912991"/>
                </a:lnTo>
                <a:lnTo>
                  <a:pt x="20210" y="914023"/>
                </a:lnTo>
                <a:lnTo>
                  <a:pt x="19309" y="914300"/>
                </a:lnTo>
                <a:close/>
                <a:moveTo>
                  <a:pt x="19150" y="910579"/>
                </a:moveTo>
                <a:lnTo>
                  <a:pt x="19501" y="910728"/>
                </a:lnTo>
                <a:lnTo>
                  <a:pt x="19769" y="911254"/>
                </a:lnTo>
                <a:lnTo>
                  <a:pt x="19326" y="911152"/>
                </a:lnTo>
                <a:close/>
                <a:moveTo>
                  <a:pt x="19117" y="904747"/>
                </a:moveTo>
                <a:lnTo>
                  <a:pt x="19474" y="903901"/>
                </a:lnTo>
                <a:lnTo>
                  <a:pt x="20238" y="903324"/>
                </a:lnTo>
                <a:lnTo>
                  <a:pt x="19818" y="904143"/>
                </a:lnTo>
                <a:lnTo>
                  <a:pt x="19139" y="905193"/>
                </a:lnTo>
                <a:close/>
                <a:moveTo>
                  <a:pt x="19114" y="904754"/>
                </a:moveTo>
                <a:lnTo>
                  <a:pt x="19117" y="904742"/>
                </a:lnTo>
                <a:lnTo>
                  <a:pt x="19117" y="904747"/>
                </a:lnTo>
                <a:close/>
                <a:moveTo>
                  <a:pt x="19093" y="904258"/>
                </a:moveTo>
                <a:lnTo>
                  <a:pt x="19272" y="904064"/>
                </a:lnTo>
                <a:lnTo>
                  <a:pt x="19117" y="904742"/>
                </a:lnTo>
                <a:close/>
                <a:moveTo>
                  <a:pt x="19085" y="909605"/>
                </a:moveTo>
                <a:lnTo>
                  <a:pt x="19124" y="908833"/>
                </a:lnTo>
                <a:lnTo>
                  <a:pt x="20475" y="910620"/>
                </a:lnTo>
                <a:lnTo>
                  <a:pt x="19811" y="910280"/>
                </a:lnTo>
                <a:close/>
                <a:moveTo>
                  <a:pt x="19080" y="909905"/>
                </a:moveTo>
                <a:lnTo>
                  <a:pt x="19811" y="910280"/>
                </a:lnTo>
                <a:lnTo>
                  <a:pt x="20954" y="911342"/>
                </a:lnTo>
                <a:lnTo>
                  <a:pt x="19501" y="910728"/>
                </a:lnTo>
                <a:close/>
                <a:moveTo>
                  <a:pt x="19070" y="909901"/>
                </a:moveTo>
                <a:lnTo>
                  <a:pt x="19070" y="909888"/>
                </a:lnTo>
                <a:lnTo>
                  <a:pt x="19080" y="909905"/>
                </a:lnTo>
                <a:close/>
                <a:moveTo>
                  <a:pt x="19038" y="910532"/>
                </a:moveTo>
                <a:lnTo>
                  <a:pt x="19052" y="910260"/>
                </a:lnTo>
                <a:lnTo>
                  <a:pt x="19150" y="910579"/>
                </a:lnTo>
                <a:close/>
                <a:moveTo>
                  <a:pt x="19025" y="902914"/>
                </a:moveTo>
                <a:lnTo>
                  <a:pt x="19604" y="902618"/>
                </a:lnTo>
                <a:lnTo>
                  <a:pt x="19275" y="904053"/>
                </a:lnTo>
                <a:lnTo>
                  <a:pt x="19089" y="904193"/>
                </a:lnTo>
                <a:close/>
                <a:moveTo>
                  <a:pt x="18980" y="911667"/>
                </a:moveTo>
                <a:lnTo>
                  <a:pt x="19010" y="911080"/>
                </a:lnTo>
                <a:lnTo>
                  <a:pt x="19326" y="911152"/>
                </a:lnTo>
                <a:lnTo>
                  <a:pt x="19544" y="911859"/>
                </a:lnTo>
                <a:lnTo>
                  <a:pt x="19007" y="911886"/>
                </a:lnTo>
                <a:close/>
                <a:moveTo>
                  <a:pt x="18971" y="901856"/>
                </a:moveTo>
                <a:lnTo>
                  <a:pt x="19191" y="901829"/>
                </a:lnTo>
                <a:lnTo>
                  <a:pt x="19777" y="901859"/>
                </a:lnTo>
                <a:lnTo>
                  <a:pt x="19705" y="902175"/>
                </a:lnTo>
                <a:lnTo>
                  <a:pt x="18999" y="902393"/>
                </a:lnTo>
                <a:close/>
                <a:moveTo>
                  <a:pt x="18917" y="909822"/>
                </a:moveTo>
                <a:lnTo>
                  <a:pt x="19070" y="909901"/>
                </a:lnTo>
                <a:lnTo>
                  <a:pt x="19052" y="910260"/>
                </a:lnTo>
                <a:close/>
                <a:moveTo>
                  <a:pt x="18908" y="913114"/>
                </a:moveTo>
                <a:lnTo>
                  <a:pt x="18970" y="911887"/>
                </a:lnTo>
                <a:lnTo>
                  <a:pt x="19007" y="911886"/>
                </a:lnTo>
                <a:lnTo>
                  <a:pt x="19157" y="913082"/>
                </a:lnTo>
                <a:close/>
                <a:moveTo>
                  <a:pt x="18894" y="900313"/>
                </a:moveTo>
                <a:lnTo>
                  <a:pt x="20048" y="900577"/>
                </a:lnTo>
                <a:lnTo>
                  <a:pt x="20020" y="900796"/>
                </a:lnTo>
                <a:lnTo>
                  <a:pt x="19801" y="901752"/>
                </a:lnTo>
                <a:lnTo>
                  <a:pt x="19191" y="901829"/>
                </a:lnTo>
                <a:lnTo>
                  <a:pt x="18969" y="901817"/>
                </a:lnTo>
                <a:close/>
                <a:moveTo>
                  <a:pt x="18828" y="910443"/>
                </a:moveTo>
                <a:lnTo>
                  <a:pt x="19038" y="910532"/>
                </a:lnTo>
                <a:lnTo>
                  <a:pt x="19010" y="911080"/>
                </a:lnTo>
                <a:lnTo>
                  <a:pt x="18905" y="911056"/>
                </a:lnTo>
                <a:close/>
                <a:moveTo>
                  <a:pt x="18781" y="909323"/>
                </a:moveTo>
                <a:lnTo>
                  <a:pt x="19085" y="909605"/>
                </a:lnTo>
                <a:lnTo>
                  <a:pt x="19070" y="909888"/>
                </a:lnTo>
                <a:close/>
                <a:moveTo>
                  <a:pt x="18760" y="916026"/>
                </a:moveTo>
                <a:lnTo>
                  <a:pt x="18840" y="914445"/>
                </a:lnTo>
                <a:lnTo>
                  <a:pt x="19309" y="914300"/>
                </a:lnTo>
                <a:lnTo>
                  <a:pt x="19478" y="915659"/>
                </a:lnTo>
                <a:close/>
                <a:moveTo>
                  <a:pt x="18752" y="897517"/>
                </a:moveTo>
                <a:lnTo>
                  <a:pt x="20305" y="898521"/>
                </a:lnTo>
                <a:lnTo>
                  <a:pt x="20187" y="899464"/>
                </a:lnTo>
                <a:lnTo>
                  <a:pt x="18822" y="898887"/>
                </a:lnTo>
                <a:close/>
                <a:moveTo>
                  <a:pt x="18736" y="909234"/>
                </a:moveTo>
                <a:lnTo>
                  <a:pt x="18781" y="909323"/>
                </a:lnTo>
                <a:lnTo>
                  <a:pt x="18756" y="909299"/>
                </a:lnTo>
                <a:close/>
                <a:moveTo>
                  <a:pt x="18676" y="909226"/>
                </a:moveTo>
                <a:lnTo>
                  <a:pt x="18756" y="909299"/>
                </a:lnTo>
                <a:lnTo>
                  <a:pt x="18917" y="909822"/>
                </a:lnTo>
                <a:lnTo>
                  <a:pt x="18739" y="909731"/>
                </a:lnTo>
                <a:close/>
                <a:moveTo>
                  <a:pt x="18638" y="908914"/>
                </a:moveTo>
                <a:lnTo>
                  <a:pt x="18736" y="909234"/>
                </a:lnTo>
                <a:lnTo>
                  <a:pt x="18659" y="909083"/>
                </a:lnTo>
                <a:close/>
                <a:moveTo>
                  <a:pt x="18533" y="906131"/>
                </a:moveTo>
                <a:lnTo>
                  <a:pt x="19114" y="904754"/>
                </a:lnTo>
                <a:lnTo>
                  <a:pt x="18945" y="905494"/>
                </a:lnTo>
                <a:close/>
                <a:moveTo>
                  <a:pt x="18514" y="920899"/>
                </a:moveTo>
                <a:lnTo>
                  <a:pt x="18663" y="917950"/>
                </a:lnTo>
                <a:lnTo>
                  <a:pt x="19650" y="917034"/>
                </a:lnTo>
                <a:lnTo>
                  <a:pt x="19913" y="919141"/>
                </a:lnTo>
                <a:lnTo>
                  <a:pt x="19547" y="919534"/>
                </a:lnTo>
                <a:close/>
                <a:moveTo>
                  <a:pt x="18470" y="907571"/>
                </a:moveTo>
                <a:lnTo>
                  <a:pt x="18945" y="905494"/>
                </a:lnTo>
                <a:lnTo>
                  <a:pt x="19139" y="905193"/>
                </a:lnTo>
                <a:lnTo>
                  <a:pt x="19224" y="906854"/>
                </a:lnTo>
                <a:lnTo>
                  <a:pt x="19124" y="908833"/>
                </a:lnTo>
                <a:lnTo>
                  <a:pt x="18529" y="908048"/>
                </a:lnTo>
                <a:close/>
                <a:moveTo>
                  <a:pt x="18426" y="891047"/>
                </a:moveTo>
                <a:lnTo>
                  <a:pt x="20838" y="894236"/>
                </a:lnTo>
                <a:lnTo>
                  <a:pt x="20575" y="896344"/>
                </a:lnTo>
                <a:lnTo>
                  <a:pt x="18600" y="894510"/>
                </a:lnTo>
                <a:close/>
                <a:moveTo>
                  <a:pt x="18365" y="908029"/>
                </a:moveTo>
                <a:lnTo>
                  <a:pt x="18400" y="907877"/>
                </a:lnTo>
                <a:lnTo>
                  <a:pt x="18529" y="908048"/>
                </a:lnTo>
                <a:lnTo>
                  <a:pt x="18638" y="908914"/>
                </a:lnTo>
                <a:close/>
                <a:moveTo>
                  <a:pt x="18330" y="906446"/>
                </a:moveTo>
                <a:lnTo>
                  <a:pt x="18533" y="906131"/>
                </a:lnTo>
                <a:lnTo>
                  <a:pt x="18346" y="906575"/>
                </a:lnTo>
                <a:close/>
                <a:moveTo>
                  <a:pt x="18193" y="908778"/>
                </a:moveTo>
                <a:lnTo>
                  <a:pt x="18289" y="908361"/>
                </a:lnTo>
                <a:lnTo>
                  <a:pt x="18659" y="909083"/>
                </a:lnTo>
                <a:lnTo>
                  <a:pt x="18676" y="909226"/>
                </a:lnTo>
                <a:close/>
                <a:moveTo>
                  <a:pt x="18138" y="904913"/>
                </a:moveTo>
                <a:lnTo>
                  <a:pt x="19089" y="904193"/>
                </a:lnTo>
                <a:lnTo>
                  <a:pt x="19093" y="904258"/>
                </a:lnTo>
                <a:lnTo>
                  <a:pt x="18179" y="905241"/>
                </a:lnTo>
                <a:close/>
                <a:moveTo>
                  <a:pt x="18098" y="907162"/>
                </a:moveTo>
                <a:lnTo>
                  <a:pt x="18346" y="906575"/>
                </a:lnTo>
                <a:lnTo>
                  <a:pt x="18470" y="907571"/>
                </a:lnTo>
                <a:lnTo>
                  <a:pt x="18400" y="907877"/>
                </a:lnTo>
                <a:lnTo>
                  <a:pt x="18261" y="907695"/>
                </a:lnTo>
                <a:close/>
                <a:moveTo>
                  <a:pt x="17906" y="907614"/>
                </a:moveTo>
                <a:lnTo>
                  <a:pt x="18012" y="907365"/>
                </a:lnTo>
                <a:lnTo>
                  <a:pt x="18261" y="907695"/>
                </a:lnTo>
                <a:lnTo>
                  <a:pt x="18365" y="908029"/>
                </a:lnTo>
                <a:lnTo>
                  <a:pt x="18289" y="908361"/>
                </a:lnTo>
                <a:close/>
                <a:moveTo>
                  <a:pt x="17899" y="910062"/>
                </a:moveTo>
                <a:lnTo>
                  <a:pt x="18056" y="909381"/>
                </a:lnTo>
                <a:lnTo>
                  <a:pt x="18739" y="909731"/>
                </a:lnTo>
                <a:lnTo>
                  <a:pt x="18828" y="910443"/>
                </a:lnTo>
                <a:lnTo>
                  <a:pt x="17987" y="910089"/>
                </a:lnTo>
                <a:close/>
                <a:moveTo>
                  <a:pt x="17867" y="902740"/>
                </a:moveTo>
                <a:lnTo>
                  <a:pt x="18999" y="902393"/>
                </a:lnTo>
                <a:lnTo>
                  <a:pt x="19025" y="902914"/>
                </a:lnTo>
                <a:lnTo>
                  <a:pt x="17957" y="903461"/>
                </a:lnTo>
                <a:close/>
                <a:moveTo>
                  <a:pt x="17863" y="907167"/>
                </a:moveTo>
                <a:lnTo>
                  <a:pt x="18023" y="906919"/>
                </a:lnTo>
                <a:lnTo>
                  <a:pt x="18098" y="907162"/>
                </a:lnTo>
                <a:lnTo>
                  <a:pt x="18012" y="907365"/>
                </a:lnTo>
                <a:close/>
                <a:moveTo>
                  <a:pt x="17745" y="901756"/>
                </a:moveTo>
                <a:lnTo>
                  <a:pt x="18969" y="901817"/>
                </a:lnTo>
                <a:lnTo>
                  <a:pt x="18971" y="901856"/>
                </a:lnTo>
                <a:lnTo>
                  <a:pt x="17775" y="902005"/>
                </a:lnTo>
                <a:close/>
                <a:moveTo>
                  <a:pt x="17674" y="905785"/>
                </a:moveTo>
                <a:lnTo>
                  <a:pt x="18179" y="905241"/>
                </a:lnTo>
                <a:lnTo>
                  <a:pt x="18330" y="906446"/>
                </a:lnTo>
                <a:lnTo>
                  <a:pt x="18023" y="906919"/>
                </a:lnTo>
                <a:close/>
                <a:moveTo>
                  <a:pt x="17464" y="911964"/>
                </a:moveTo>
                <a:lnTo>
                  <a:pt x="17729" y="910809"/>
                </a:lnTo>
                <a:lnTo>
                  <a:pt x="17948" y="910837"/>
                </a:lnTo>
                <a:lnTo>
                  <a:pt x="18905" y="911056"/>
                </a:lnTo>
                <a:lnTo>
                  <a:pt x="18980" y="911667"/>
                </a:lnTo>
                <a:lnTo>
                  <a:pt x="18970" y="911887"/>
                </a:lnTo>
                <a:close/>
                <a:moveTo>
                  <a:pt x="17336" y="907981"/>
                </a:moveTo>
                <a:lnTo>
                  <a:pt x="17759" y="907327"/>
                </a:lnTo>
                <a:lnTo>
                  <a:pt x="17906" y="907614"/>
                </a:lnTo>
                <a:lnTo>
                  <a:pt x="17635" y="908259"/>
                </a:lnTo>
                <a:close/>
                <a:moveTo>
                  <a:pt x="17320" y="909005"/>
                </a:moveTo>
                <a:lnTo>
                  <a:pt x="17635" y="908259"/>
                </a:lnTo>
                <a:lnTo>
                  <a:pt x="18193" y="908778"/>
                </a:lnTo>
                <a:lnTo>
                  <a:pt x="18056" y="909381"/>
                </a:lnTo>
                <a:close/>
                <a:moveTo>
                  <a:pt x="17307" y="898249"/>
                </a:moveTo>
                <a:lnTo>
                  <a:pt x="18822" y="898887"/>
                </a:lnTo>
                <a:lnTo>
                  <a:pt x="18894" y="900313"/>
                </a:lnTo>
                <a:lnTo>
                  <a:pt x="17526" y="900000"/>
                </a:lnTo>
                <a:close/>
                <a:moveTo>
                  <a:pt x="17290" y="906410"/>
                </a:moveTo>
                <a:lnTo>
                  <a:pt x="17863" y="907167"/>
                </a:lnTo>
                <a:lnTo>
                  <a:pt x="17759" y="907327"/>
                </a:lnTo>
                <a:close/>
                <a:moveTo>
                  <a:pt x="17287" y="945204"/>
                </a:moveTo>
                <a:lnTo>
                  <a:pt x="18090" y="929293"/>
                </a:lnTo>
                <a:lnTo>
                  <a:pt x="20574" y="924442"/>
                </a:lnTo>
                <a:lnTo>
                  <a:pt x="21469" y="931618"/>
                </a:lnTo>
                <a:close/>
                <a:moveTo>
                  <a:pt x="17202" y="906294"/>
                </a:moveTo>
                <a:lnTo>
                  <a:pt x="17220" y="906274"/>
                </a:lnTo>
                <a:lnTo>
                  <a:pt x="17290" y="906410"/>
                </a:lnTo>
                <a:close/>
                <a:moveTo>
                  <a:pt x="17108" y="864949"/>
                </a:moveTo>
                <a:lnTo>
                  <a:pt x="22362" y="882019"/>
                </a:lnTo>
                <a:lnTo>
                  <a:pt x="21465" y="889217"/>
                </a:lnTo>
                <a:lnTo>
                  <a:pt x="17991" y="882430"/>
                </a:lnTo>
                <a:close/>
                <a:moveTo>
                  <a:pt x="17094" y="903902"/>
                </a:moveTo>
                <a:lnTo>
                  <a:pt x="17957" y="903461"/>
                </a:lnTo>
                <a:lnTo>
                  <a:pt x="18138" y="904913"/>
                </a:lnTo>
                <a:lnTo>
                  <a:pt x="17544" y="905363"/>
                </a:lnTo>
                <a:close/>
                <a:moveTo>
                  <a:pt x="16975" y="905793"/>
                </a:moveTo>
                <a:lnTo>
                  <a:pt x="17544" y="905363"/>
                </a:lnTo>
                <a:lnTo>
                  <a:pt x="17674" y="905785"/>
                </a:lnTo>
                <a:lnTo>
                  <a:pt x="17220" y="906274"/>
                </a:lnTo>
                <a:close/>
                <a:moveTo>
                  <a:pt x="16749" y="915088"/>
                </a:moveTo>
                <a:lnTo>
                  <a:pt x="17151" y="913333"/>
                </a:lnTo>
                <a:lnTo>
                  <a:pt x="18908" y="913114"/>
                </a:lnTo>
                <a:lnTo>
                  <a:pt x="18840" y="914445"/>
                </a:lnTo>
                <a:close/>
                <a:moveTo>
                  <a:pt x="16617" y="910671"/>
                </a:moveTo>
                <a:lnTo>
                  <a:pt x="16991" y="909783"/>
                </a:lnTo>
                <a:lnTo>
                  <a:pt x="17899" y="910062"/>
                </a:lnTo>
                <a:lnTo>
                  <a:pt x="17729" y="910809"/>
                </a:lnTo>
                <a:close/>
                <a:moveTo>
                  <a:pt x="16557" y="902157"/>
                </a:moveTo>
                <a:lnTo>
                  <a:pt x="17775" y="902005"/>
                </a:lnTo>
                <a:lnTo>
                  <a:pt x="17867" y="902740"/>
                </a:lnTo>
                <a:lnTo>
                  <a:pt x="16835" y="903058"/>
                </a:lnTo>
                <a:close/>
                <a:moveTo>
                  <a:pt x="16440" y="892503"/>
                </a:moveTo>
                <a:lnTo>
                  <a:pt x="18600" y="894510"/>
                </a:lnTo>
                <a:lnTo>
                  <a:pt x="18752" y="897517"/>
                </a:lnTo>
                <a:lnTo>
                  <a:pt x="17082" y="896436"/>
                </a:lnTo>
                <a:lnTo>
                  <a:pt x="16770" y="893943"/>
                </a:lnTo>
                <a:close/>
                <a:moveTo>
                  <a:pt x="16307" y="909572"/>
                </a:moveTo>
                <a:lnTo>
                  <a:pt x="16835" y="908757"/>
                </a:lnTo>
                <a:lnTo>
                  <a:pt x="17320" y="909005"/>
                </a:lnTo>
                <a:lnTo>
                  <a:pt x="16991" y="909783"/>
                </a:lnTo>
                <a:close/>
                <a:moveTo>
                  <a:pt x="15876" y="906624"/>
                </a:moveTo>
                <a:lnTo>
                  <a:pt x="16879" y="905866"/>
                </a:lnTo>
                <a:lnTo>
                  <a:pt x="17202" y="906294"/>
                </a:lnTo>
                <a:lnTo>
                  <a:pt x="16422" y="907132"/>
                </a:lnTo>
                <a:close/>
                <a:moveTo>
                  <a:pt x="15770" y="899598"/>
                </a:moveTo>
                <a:lnTo>
                  <a:pt x="17526" y="900000"/>
                </a:lnTo>
                <a:lnTo>
                  <a:pt x="17745" y="901756"/>
                </a:lnTo>
                <a:lnTo>
                  <a:pt x="16413" y="901689"/>
                </a:lnTo>
                <a:close/>
                <a:moveTo>
                  <a:pt x="15765" y="904583"/>
                </a:moveTo>
                <a:lnTo>
                  <a:pt x="16232" y="904344"/>
                </a:lnTo>
                <a:lnTo>
                  <a:pt x="16975" y="905793"/>
                </a:lnTo>
                <a:lnTo>
                  <a:pt x="16879" y="905866"/>
                </a:lnTo>
                <a:lnTo>
                  <a:pt x="16557" y="905440"/>
                </a:lnTo>
                <a:close/>
                <a:moveTo>
                  <a:pt x="15745" y="903393"/>
                </a:moveTo>
                <a:lnTo>
                  <a:pt x="16835" y="903058"/>
                </a:lnTo>
                <a:lnTo>
                  <a:pt x="17094" y="903902"/>
                </a:lnTo>
                <a:lnTo>
                  <a:pt x="16232" y="904344"/>
                </a:lnTo>
                <a:close/>
                <a:moveTo>
                  <a:pt x="15533" y="908089"/>
                </a:moveTo>
                <a:lnTo>
                  <a:pt x="16422" y="907132"/>
                </a:lnTo>
                <a:lnTo>
                  <a:pt x="17336" y="907981"/>
                </a:lnTo>
                <a:lnTo>
                  <a:pt x="16835" y="908757"/>
                </a:lnTo>
                <a:close/>
                <a:moveTo>
                  <a:pt x="15401" y="920981"/>
                </a:moveTo>
                <a:lnTo>
                  <a:pt x="16239" y="917317"/>
                </a:lnTo>
                <a:lnTo>
                  <a:pt x="18760" y="916026"/>
                </a:lnTo>
                <a:lnTo>
                  <a:pt x="18663" y="917950"/>
                </a:lnTo>
                <a:close/>
                <a:moveTo>
                  <a:pt x="15400" y="913551"/>
                </a:moveTo>
                <a:lnTo>
                  <a:pt x="16040" y="912035"/>
                </a:lnTo>
                <a:lnTo>
                  <a:pt x="17464" y="911964"/>
                </a:lnTo>
                <a:lnTo>
                  <a:pt x="17151" y="913333"/>
                </a:lnTo>
                <a:close/>
                <a:moveTo>
                  <a:pt x="14832" y="901609"/>
                </a:moveTo>
                <a:lnTo>
                  <a:pt x="16413" y="901689"/>
                </a:lnTo>
                <a:lnTo>
                  <a:pt x="16557" y="902157"/>
                </a:lnTo>
                <a:lnTo>
                  <a:pt x="15199" y="902326"/>
                </a:lnTo>
                <a:close/>
                <a:moveTo>
                  <a:pt x="14670" y="912105"/>
                </a:moveTo>
                <a:lnTo>
                  <a:pt x="15673" y="910553"/>
                </a:lnTo>
                <a:lnTo>
                  <a:pt x="16617" y="910671"/>
                </a:lnTo>
                <a:lnTo>
                  <a:pt x="16040" y="912035"/>
                </a:lnTo>
                <a:close/>
                <a:moveTo>
                  <a:pt x="14137" y="894533"/>
                </a:moveTo>
                <a:lnTo>
                  <a:pt x="17082" y="896436"/>
                </a:lnTo>
                <a:lnTo>
                  <a:pt x="17307" y="898249"/>
                </a:lnTo>
                <a:lnTo>
                  <a:pt x="15062" y="897300"/>
                </a:lnTo>
                <a:lnTo>
                  <a:pt x="14406" y="895168"/>
                </a:lnTo>
                <a:close/>
                <a:moveTo>
                  <a:pt x="13839" y="902496"/>
                </a:moveTo>
                <a:lnTo>
                  <a:pt x="15199" y="902326"/>
                </a:lnTo>
                <a:lnTo>
                  <a:pt x="15745" y="903393"/>
                </a:lnTo>
                <a:lnTo>
                  <a:pt x="14906" y="903652"/>
                </a:lnTo>
                <a:close/>
                <a:moveTo>
                  <a:pt x="13497" y="910282"/>
                </a:moveTo>
                <a:lnTo>
                  <a:pt x="14635" y="909057"/>
                </a:lnTo>
                <a:lnTo>
                  <a:pt x="16307" y="909572"/>
                </a:lnTo>
                <a:lnTo>
                  <a:pt x="15673" y="910553"/>
                </a:lnTo>
                <a:close/>
                <a:moveTo>
                  <a:pt x="13313" y="678149"/>
                </a:moveTo>
                <a:cubicBezTo>
                  <a:pt x="14397" y="638426"/>
                  <a:pt x="17465" y="599051"/>
                  <a:pt x="22434" y="560144"/>
                </a:cubicBezTo>
                <a:lnTo>
                  <a:pt x="27455" y="531963"/>
                </a:lnTo>
                <a:lnTo>
                  <a:pt x="35594" y="610138"/>
                </a:lnTo>
                <a:cubicBezTo>
                  <a:pt x="39422" y="665835"/>
                  <a:pt x="39359" y="722328"/>
                  <a:pt x="35175" y="779288"/>
                </a:cubicBezTo>
                <a:lnTo>
                  <a:pt x="24447" y="865302"/>
                </a:lnTo>
                <a:lnTo>
                  <a:pt x="16085" y="798254"/>
                </a:lnTo>
                <a:cubicBezTo>
                  <a:pt x="13124" y="757946"/>
                  <a:pt x="12227" y="717873"/>
                  <a:pt x="13313" y="678149"/>
                </a:cubicBezTo>
                <a:close/>
                <a:moveTo>
                  <a:pt x="13231" y="904167"/>
                </a:moveTo>
                <a:lnTo>
                  <a:pt x="14906" y="903652"/>
                </a:lnTo>
                <a:lnTo>
                  <a:pt x="15765" y="904583"/>
                </a:lnTo>
                <a:lnTo>
                  <a:pt x="14420" y="905272"/>
                </a:lnTo>
                <a:close/>
                <a:moveTo>
                  <a:pt x="13231" y="908625"/>
                </a:moveTo>
                <a:lnTo>
                  <a:pt x="14582" y="907603"/>
                </a:lnTo>
                <a:lnTo>
                  <a:pt x="15533" y="908089"/>
                </a:lnTo>
                <a:lnTo>
                  <a:pt x="14635" y="909057"/>
                </a:lnTo>
                <a:close/>
                <a:moveTo>
                  <a:pt x="13140" y="918903"/>
                </a:moveTo>
                <a:lnTo>
                  <a:pt x="14453" y="915796"/>
                </a:lnTo>
                <a:lnTo>
                  <a:pt x="16749" y="915088"/>
                </a:lnTo>
                <a:lnTo>
                  <a:pt x="16239" y="917317"/>
                </a:lnTo>
                <a:close/>
                <a:moveTo>
                  <a:pt x="12223" y="906395"/>
                </a:moveTo>
                <a:lnTo>
                  <a:pt x="14420" y="905272"/>
                </a:lnTo>
                <a:lnTo>
                  <a:pt x="15876" y="906624"/>
                </a:lnTo>
                <a:lnTo>
                  <a:pt x="14582" y="907603"/>
                </a:lnTo>
                <a:close/>
                <a:moveTo>
                  <a:pt x="11955" y="895988"/>
                </a:moveTo>
                <a:lnTo>
                  <a:pt x="15062" y="897300"/>
                </a:lnTo>
                <a:lnTo>
                  <a:pt x="15770" y="899598"/>
                </a:lnTo>
                <a:lnTo>
                  <a:pt x="13541" y="899088"/>
                </a:lnTo>
                <a:close/>
                <a:moveTo>
                  <a:pt x="11685" y="916719"/>
                </a:moveTo>
                <a:lnTo>
                  <a:pt x="13588" y="913777"/>
                </a:lnTo>
                <a:lnTo>
                  <a:pt x="15400" y="913551"/>
                </a:lnTo>
                <a:lnTo>
                  <a:pt x="14453" y="915796"/>
                </a:lnTo>
                <a:lnTo>
                  <a:pt x="12319" y="916452"/>
                </a:lnTo>
                <a:close/>
                <a:moveTo>
                  <a:pt x="10996" y="868768"/>
                </a:moveTo>
                <a:lnTo>
                  <a:pt x="17991" y="882430"/>
                </a:lnTo>
                <a:lnTo>
                  <a:pt x="18426" y="891047"/>
                </a:lnTo>
                <a:lnTo>
                  <a:pt x="15097" y="886646"/>
                </a:lnTo>
                <a:close/>
                <a:moveTo>
                  <a:pt x="10060" y="1154524"/>
                </a:moveTo>
                <a:cubicBezTo>
                  <a:pt x="8975" y="1114800"/>
                  <a:pt x="9872" y="1074727"/>
                  <a:pt x="12833" y="1034419"/>
                </a:cubicBezTo>
                <a:lnTo>
                  <a:pt x="23562" y="948399"/>
                </a:lnTo>
                <a:lnTo>
                  <a:pt x="31925" y="1015452"/>
                </a:lnTo>
                <a:cubicBezTo>
                  <a:pt x="37476" y="1091029"/>
                  <a:pt x="35773" y="1165783"/>
                  <a:pt x="27350" y="1238949"/>
                </a:cubicBezTo>
                <a:lnTo>
                  <a:pt x="20604" y="1280512"/>
                </a:lnTo>
                <a:lnTo>
                  <a:pt x="19182" y="1272529"/>
                </a:lnTo>
                <a:cubicBezTo>
                  <a:pt x="14213" y="1233622"/>
                  <a:pt x="11145" y="1194248"/>
                  <a:pt x="10060" y="1154524"/>
                </a:cubicBezTo>
                <a:close/>
                <a:moveTo>
                  <a:pt x="9968" y="901363"/>
                </a:moveTo>
                <a:lnTo>
                  <a:pt x="12931" y="901513"/>
                </a:lnTo>
                <a:lnTo>
                  <a:pt x="13839" y="902496"/>
                </a:lnTo>
                <a:lnTo>
                  <a:pt x="11717" y="902761"/>
                </a:lnTo>
                <a:lnTo>
                  <a:pt x="11324" y="902396"/>
                </a:lnTo>
                <a:close/>
                <a:moveTo>
                  <a:pt x="9930" y="898261"/>
                </a:moveTo>
                <a:lnTo>
                  <a:pt x="13541" y="899088"/>
                </a:lnTo>
                <a:lnTo>
                  <a:pt x="14832" y="901609"/>
                </a:lnTo>
                <a:lnTo>
                  <a:pt x="12931" y="901513"/>
                </a:lnTo>
                <a:close/>
                <a:moveTo>
                  <a:pt x="9786" y="945515"/>
                </a:moveTo>
                <a:lnTo>
                  <a:pt x="14077" y="926764"/>
                </a:lnTo>
                <a:lnTo>
                  <a:pt x="18514" y="920899"/>
                </a:lnTo>
                <a:lnTo>
                  <a:pt x="18090" y="929293"/>
                </a:lnTo>
                <a:close/>
                <a:moveTo>
                  <a:pt x="9647" y="914426"/>
                </a:moveTo>
                <a:lnTo>
                  <a:pt x="11663" y="912257"/>
                </a:lnTo>
                <a:lnTo>
                  <a:pt x="14670" y="912105"/>
                </a:lnTo>
                <a:lnTo>
                  <a:pt x="13588" y="913777"/>
                </a:lnTo>
                <a:lnTo>
                  <a:pt x="11094" y="914088"/>
                </a:lnTo>
                <a:close/>
                <a:moveTo>
                  <a:pt x="8200" y="912432"/>
                </a:moveTo>
                <a:lnTo>
                  <a:pt x="11388" y="910019"/>
                </a:lnTo>
                <a:lnTo>
                  <a:pt x="13497" y="910282"/>
                </a:lnTo>
                <a:lnTo>
                  <a:pt x="11663" y="912257"/>
                </a:lnTo>
                <a:close/>
                <a:moveTo>
                  <a:pt x="6415" y="903421"/>
                </a:moveTo>
                <a:lnTo>
                  <a:pt x="11717" y="902761"/>
                </a:lnTo>
                <a:lnTo>
                  <a:pt x="13231" y="904167"/>
                </a:lnTo>
                <a:lnTo>
                  <a:pt x="9884" y="905198"/>
                </a:lnTo>
                <a:close/>
                <a:moveTo>
                  <a:pt x="6369" y="909393"/>
                </a:moveTo>
                <a:lnTo>
                  <a:pt x="9882" y="907594"/>
                </a:lnTo>
                <a:lnTo>
                  <a:pt x="13231" y="908625"/>
                </a:lnTo>
                <a:lnTo>
                  <a:pt x="11388" y="910019"/>
                </a:lnTo>
                <a:close/>
                <a:moveTo>
                  <a:pt x="5990" y="906397"/>
                </a:moveTo>
                <a:lnTo>
                  <a:pt x="9884" y="905198"/>
                </a:lnTo>
                <a:lnTo>
                  <a:pt x="12223" y="906395"/>
                </a:lnTo>
                <a:lnTo>
                  <a:pt x="9882" y="907594"/>
                </a:lnTo>
                <a:close/>
                <a:moveTo>
                  <a:pt x="5365" y="873784"/>
                </a:moveTo>
                <a:lnTo>
                  <a:pt x="15097" y="886646"/>
                </a:lnTo>
                <a:lnTo>
                  <a:pt x="16440" y="892503"/>
                </a:lnTo>
                <a:lnTo>
                  <a:pt x="11235" y="887668"/>
                </a:lnTo>
                <a:close/>
                <a:moveTo>
                  <a:pt x="4446" y="939495"/>
                </a:moveTo>
                <a:lnTo>
                  <a:pt x="10238" y="925777"/>
                </a:lnTo>
                <a:lnTo>
                  <a:pt x="15401" y="920981"/>
                </a:lnTo>
                <a:lnTo>
                  <a:pt x="14077" y="926764"/>
                </a:lnTo>
                <a:close/>
                <a:moveTo>
                  <a:pt x="0" y="32276"/>
                </a:moveTo>
                <a:lnTo>
                  <a:pt x="0" y="0"/>
                </a:lnTo>
                <a:lnTo>
                  <a:pt x="75612" y="0"/>
                </a:lnTo>
                <a:lnTo>
                  <a:pt x="73536" y="3950"/>
                </a:lnTo>
                <a:cubicBezTo>
                  <a:pt x="57365" y="38630"/>
                  <a:pt x="42847" y="74079"/>
                  <a:pt x="30044" y="110172"/>
                </a:cubicBezTo>
                <a:lnTo>
                  <a:pt x="29748" y="111152"/>
                </a:lnTo>
                <a:lnTo>
                  <a:pt x="18420" y="76181"/>
                </a:lnTo>
                <a:close/>
                <a:moveTo>
                  <a:pt x="0" y="401297"/>
                </a:moveTo>
                <a:lnTo>
                  <a:pt x="0" y="209754"/>
                </a:lnTo>
                <a:lnTo>
                  <a:pt x="29748" y="111152"/>
                </a:lnTo>
                <a:lnTo>
                  <a:pt x="49541" y="172251"/>
                </a:lnTo>
                <a:lnTo>
                  <a:pt x="80287" y="318127"/>
                </a:lnTo>
                <a:lnTo>
                  <a:pt x="74408" y="333222"/>
                </a:lnTo>
                <a:cubicBezTo>
                  <a:pt x="62159" y="369800"/>
                  <a:pt x="51650" y="407077"/>
                  <a:pt x="42961" y="444937"/>
                </a:cubicBezTo>
                <a:lnTo>
                  <a:pt x="27455" y="531963"/>
                </a:lnTo>
                <a:lnTo>
                  <a:pt x="26961" y="527229"/>
                </a:lnTo>
                <a:cubicBezTo>
                  <a:pt x="23131" y="499818"/>
                  <a:pt x="18355" y="472648"/>
                  <a:pt x="12664" y="445757"/>
                </a:cubicBezTo>
                <a:close/>
                <a:moveTo>
                  <a:pt x="0" y="809371"/>
                </a:moveTo>
                <a:lnTo>
                  <a:pt x="0" y="707305"/>
                </a:lnTo>
                <a:lnTo>
                  <a:pt x="13048" y="784558"/>
                </a:lnTo>
                <a:lnTo>
                  <a:pt x="17108" y="864949"/>
                </a:lnTo>
                <a:close/>
                <a:moveTo>
                  <a:pt x="0" y="847287"/>
                </a:moveTo>
                <a:lnTo>
                  <a:pt x="0" y="820823"/>
                </a:lnTo>
                <a:lnTo>
                  <a:pt x="10996" y="868768"/>
                </a:lnTo>
                <a:close/>
                <a:moveTo>
                  <a:pt x="0" y="866692"/>
                </a:moveTo>
                <a:lnTo>
                  <a:pt x="0" y="861093"/>
                </a:lnTo>
                <a:lnTo>
                  <a:pt x="5365" y="873784"/>
                </a:lnTo>
                <a:close/>
                <a:moveTo>
                  <a:pt x="0" y="877863"/>
                </a:moveTo>
                <a:lnTo>
                  <a:pt x="0" y="877231"/>
                </a:lnTo>
                <a:lnTo>
                  <a:pt x="11235" y="887668"/>
                </a:lnTo>
                <a:lnTo>
                  <a:pt x="14137" y="894533"/>
                </a:lnTo>
                <a:lnTo>
                  <a:pt x="9230" y="891359"/>
                </a:lnTo>
                <a:close/>
                <a:moveTo>
                  <a:pt x="0" y="887505"/>
                </a:moveTo>
                <a:lnTo>
                  <a:pt x="0" y="885390"/>
                </a:lnTo>
                <a:lnTo>
                  <a:pt x="9230" y="891359"/>
                </a:lnTo>
                <a:lnTo>
                  <a:pt x="10641" y="893423"/>
                </a:lnTo>
                <a:lnTo>
                  <a:pt x="11955" y="895988"/>
                </a:lnTo>
                <a:lnTo>
                  <a:pt x="5198" y="893135"/>
                </a:lnTo>
                <a:close/>
                <a:moveTo>
                  <a:pt x="0" y="893772"/>
                </a:moveTo>
                <a:lnTo>
                  <a:pt x="0" y="890940"/>
                </a:lnTo>
                <a:lnTo>
                  <a:pt x="5198" y="893135"/>
                </a:lnTo>
                <a:lnTo>
                  <a:pt x="9930" y="898261"/>
                </a:lnTo>
                <a:lnTo>
                  <a:pt x="4163" y="896942"/>
                </a:lnTo>
                <a:close/>
                <a:moveTo>
                  <a:pt x="0" y="900138"/>
                </a:moveTo>
                <a:lnTo>
                  <a:pt x="0" y="895989"/>
                </a:lnTo>
                <a:lnTo>
                  <a:pt x="4163" y="896942"/>
                </a:lnTo>
                <a:lnTo>
                  <a:pt x="9968" y="901363"/>
                </a:lnTo>
                <a:lnTo>
                  <a:pt x="1564" y="900939"/>
                </a:lnTo>
                <a:close/>
                <a:moveTo>
                  <a:pt x="0" y="904222"/>
                </a:moveTo>
                <a:lnTo>
                  <a:pt x="0" y="900860"/>
                </a:lnTo>
                <a:lnTo>
                  <a:pt x="1564" y="900939"/>
                </a:lnTo>
                <a:lnTo>
                  <a:pt x="6415" y="903421"/>
                </a:lnTo>
                <a:close/>
                <a:moveTo>
                  <a:pt x="0" y="908241"/>
                </a:moveTo>
                <a:lnTo>
                  <a:pt x="0" y="904552"/>
                </a:lnTo>
                <a:lnTo>
                  <a:pt x="5990" y="906397"/>
                </a:lnTo>
                <a:close/>
                <a:moveTo>
                  <a:pt x="0" y="912653"/>
                </a:moveTo>
                <a:lnTo>
                  <a:pt x="0" y="908599"/>
                </a:lnTo>
                <a:lnTo>
                  <a:pt x="6369" y="909393"/>
                </a:lnTo>
                <a:close/>
                <a:moveTo>
                  <a:pt x="0" y="916679"/>
                </a:moveTo>
                <a:lnTo>
                  <a:pt x="0" y="912846"/>
                </a:lnTo>
                <a:lnTo>
                  <a:pt x="8200" y="912432"/>
                </a:lnTo>
                <a:lnTo>
                  <a:pt x="3740" y="915806"/>
                </a:lnTo>
                <a:close/>
                <a:moveTo>
                  <a:pt x="0" y="921653"/>
                </a:moveTo>
                <a:lnTo>
                  <a:pt x="0" y="918635"/>
                </a:lnTo>
                <a:lnTo>
                  <a:pt x="3740" y="915806"/>
                </a:lnTo>
                <a:lnTo>
                  <a:pt x="9647" y="914426"/>
                </a:lnTo>
                <a:lnTo>
                  <a:pt x="4826" y="919615"/>
                </a:lnTo>
                <a:close/>
                <a:moveTo>
                  <a:pt x="0" y="927055"/>
                </a:moveTo>
                <a:lnTo>
                  <a:pt x="0" y="924811"/>
                </a:lnTo>
                <a:lnTo>
                  <a:pt x="4826" y="919615"/>
                </a:lnTo>
                <a:lnTo>
                  <a:pt x="11685" y="916719"/>
                </a:lnTo>
                <a:lnTo>
                  <a:pt x="8596" y="921497"/>
                </a:lnTo>
                <a:close/>
                <a:moveTo>
                  <a:pt x="0" y="935288"/>
                </a:moveTo>
                <a:lnTo>
                  <a:pt x="0" y="934789"/>
                </a:lnTo>
                <a:lnTo>
                  <a:pt x="8596" y="921497"/>
                </a:lnTo>
                <a:lnTo>
                  <a:pt x="10575" y="920216"/>
                </a:lnTo>
                <a:lnTo>
                  <a:pt x="13140" y="918903"/>
                </a:lnTo>
                <a:lnTo>
                  <a:pt x="10238" y="925777"/>
                </a:lnTo>
                <a:close/>
                <a:moveTo>
                  <a:pt x="0" y="950025"/>
                </a:moveTo>
                <a:lnTo>
                  <a:pt x="0" y="945372"/>
                </a:lnTo>
                <a:lnTo>
                  <a:pt x="4446" y="939495"/>
                </a:lnTo>
                <a:close/>
                <a:moveTo>
                  <a:pt x="0" y="988275"/>
                </a:moveTo>
                <a:lnTo>
                  <a:pt x="0" y="964631"/>
                </a:lnTo>
                <a:lnTo>
                  <a:pt x="9786" y="945515"/>
                </a:lnTo>
                <a:close/>
                <a:moveTo>
                  <a:pt x="0" y="1120376"/>
                </a:moveTo>
                <a:lnTo>
                  <a:pt x="0" y="1001365"/>
                </a:lnTo>
                <a:lnTo>
                  <a:pt x="17287" y="945204"/>
                </a:lnTo>
                <a:lnTo>
                  <a:pt x="13048" y="1029148"/>
                </a:lnTo>
                <a:close/>
                <a:moveTo>
                  <a:pt x="0" y="1642752"/>
                </a:moveTo>
                <a:lnTo>
                  <a:pt x="0" y="1386471"/>
                </a:lnTo>
                <a:lnTo>
                  <a:pt x="9744" y="1347414"/>
                </a:lnTo>
                <a:lnTo>
                  <a:pt x="20604" y="1280512"/>
                </a:lnTo>
                <a:lnTo>
                  <a:pt x="39709" y="1387737"/>
                </a:lnTo>
                <a:lnTo>
                  <a:pt x="70495" y="1497104"/>
                </a:lnTo>
                <a:lnTo>
                  <a:pt x="67373" y="1518606"/>
                </a:lnTo>
                <a:cubicBezTo>
                  <a:pt x="58128" y="1569095"/>
                  <a:pt x="45663" y="1618821"/>
                  <a:pt x="30116" y="1667481"/>
                </a:cubicBezTo>
                <a:lnTo>
                  <a:pt x="17325" y="1700178"/>
                </a:lnTo>
                <a:close/>
                <a:moveTo>
                  <a:pt x="0" y="2052307"/>
                </a:moveTo>
                <a:lnTo>
                  <a:pt x="0" y="1744465"/>
                </a:lnTo>
                <a:lnTo>
                  <a:pt x="17325" y="1700178"/>
                </a:lnTo>
                <a:lnTo>
                  <a:pt x="23679" y="1721237"/>
                </a:lnTo>
                <a:cubicBezTo>
                  <a:pt x="36482" y="1757330"/>
                  <a:pt x="51000" y="1792780"/>
                  <a:pt x="67170" y="1827459"/>
                </a:cubicBezTo>
                <a:lnTo>
                  <a:pt x="101065" y="1891926"/>
                </a:lnTo>
                <a:lnTo>
                  <a:pt x="95102" y="1910560"/>
                </a:lnTo>
                <a:cubicBezTo>
                  <a:pt x="83382" y="1941943"/>
                  <a:pt x="70342" y="1972862"/>
                  <a:pt x="56005" y="2003222"/>
                </a:cubicBezTo>
                <a:lnTo>
                  <a:pt x="15448" y="2080500"/>
                </a:lnTo>
                <a:close/>
                <a:moveTo>
                  <a:pt x="0" y="2433432"/>
                </a:moveTo>
                <a:lnTo>
                  <a:pt x="0" y="2106195"/>
                </a:lnTo>
                <a:lnTo>
                  <a:pt x="9132" y="2092536"/>
                </a:lnTo>
                <a:lnTo>
                  <a:pt x="15448" y="2080500"/>
                </a:lnTo>
                <a:lnTo>
                  <a:pt x="44426" y="2133383"/>
                </a:lnTo>
                <a:cubicBezTo>
                  <a:pt x="64574" y="2166278"/>
                  <a:pt x="86374" y="2198289"/>
                  <a:pt x="109790" y="2229281"/>
                </a:cubicBezTo>
                <a:lnTo>
                  <a:pt x="138878" y="2264073"/>
                </a:lnTo>
                <a:lnTo>
                  <a:pt x="82395" y="2357540"/>
                </a:lnTo>
                <a:lnTo>
                  <a:pt x="11388" y="2446383"/>
                </a:lnTo>
                <a:close/>
                <a:moveTo>
                  <a:pt x="0" y="2528139"/>
                </a:moveTo>
                <a:lnTo>
                  <a:pt x="0" y="2460631"/>
                </a:lnTo>
                <a:lnTo>
                  <a:pt x="11388" y="2446383"/>
                </a:lnTo>
                <a:lnTo>
                  <a:pt x="77260" y="2521305"/>
                </a:lnTo>
                <a:lnTo>
                  <a:pt x="84617" y="252813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ADB1FCA-49DC-4A88-AED4-97AD5B3025BC}"/>
              </a:ext>
            </a:extLst>
          </p:cNvPr>
          <p:cNvSpPr txBox="1"/>
          <p:nvPr/>
        </p:nvSpPr>
        <p:spPr>
          <a:xfrm>
            <a:off x="8737949" y="4802608"/>
            <a:ext cx="20261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511BE7BF-1F5E-44D4-A627-D7913FA2CDC0}"/>
              </a:ext>
            </a:extLst>
          </p:cNvPr>
          <p:cNvSpPr txBox="1"/>
          <p:nvPr/>
        </p:nvSpPr>
        <p:spPr>
          <a:xfrm>
            <a:off x="8571287" y="4237380"/>
            <a:ext cx="2359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818588"/>
                </a:solidFill>
              </a:rPr>
              <a:t>Add The Tittle</a:t>
            </a:r>
            <a:endParaRPr lang="zh-CN" altLang="en-US" sz="2000" dirty="0">
              <a:solidFill>
                <a:srgbClr val="818588"/>
              </a:solidFill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69516777-ACB8-4745-99A2-76DD7FD5451D}"/>
              </a:ext>
            </a:extLst>
          </p:cNvPr>
          <p:cNvSpPr/>
          <p:nvPr/>
        </p:nvSpPr>
        <p:spPr>
          <a:xfrm rot="5400000">
            <a:off x="8601038" y="3536559"/>
            <a:ext cx="1912171" cy="2528139"/>
          </a:xfrm>
          <a:custGeom>
            <a:avLst/>
            <a:gdLst>
              <a:gd name="connsiteX0" fmla="*/ 1396099 w 1519334"/>
              <a:gd name="connsiteY0" fmla="*/ 2300535 h 2528139"/>
              <a:gd name="connsiteX1" fmla="*/ 1398756 w 1519334"/>
              <a:gd name="connsiteY1" fmla="*/ 2283222 h 2528139"/>
              <a:gd name="connsiteX2" fmla="*/ 1485385 w 1519334"/>
              <a:gd name="connsiteY2" fmla="*/ 2283222 h 2528139"/>
              <a:gd name="connsiteX3" fmla="*/ 1473046 w 1519334"/>
              <a:gd name="connsiteY3" fmla="*/ 2286825 h 2528139"/>
              <a:gd name="connsiteX4" fmla="*/ 1331904 w 1519334"/>
              <a:gd name="connsiteY4" fmla="*/ 2528139 h 2528139"/>
              <a:gd name="connsiteX5" fmla="*/ 1342321 w 1519334"/>
              <a:gd name="connsiteY5" fmla="*/ 2502268 h 2528139"/>
              <a:gd name="connsiteX6" fmla="*/ 1440407 w 1519334"/>
              <a:gd name="connsiteY6" fmla="*/ 2482705 h 2528139"/>
              <a:gd name="connsiteX7" fmla="*/ 1519334 w 1519334"/>
              <a:gd name="connsiteY7" fmla="*/ 2458668 h 2528139"/>
              <a:gd name="connsiteX8" fmla="*/ 1519334 w 1519334"/>
              <a:gd name="connsiteY8" fmla="*/ 2512010 h 2528139"/>
              <a:gd name="connsiteX9" fmla="*/ 1512730 w 1519334"/>
              <a:gd name="connsiteY9" fmla="*/ 2528139 h 2528139"/>
              <a:gd name="connsiteX10" fmla="*/ 1147576 w 1519334"/>
              <a:gd name="connsiteY10" fmla="*/ 2516960 h 2528139"/>
              <a:gd name="connsiteX11" fmla="*/ 1156084 w 1519334"/>
              <a:gd name="connsiteY11" fmla="*/ 2494835 h 2528139"/>
              <a:gd name="connsiteX12" fmla="*/ 1201428 w 1519334"/>
              <a:gd name="connsiteY12" fmla="*/ 2319468 h 2528139"/>
              <a:gd name="connsiteX13" fmla="*/ 1201944 w 1519334"/>
              <a:gd name="connsiteY13" fmla="*/ 2315599 h 2528139"/>
              <a:gd name="connsiteX14" fmla="*/ 1239833 w 1519334"/>
              <a:gd name="connsiteY14" fmla="*/ 2316473 h 2528139"/>
              <a:gd name="connsiteX15" fmla="*/ 1357838 w 1519334"/>
              <a:gd name="connsiteY15" fmla="*/ 2307352 h 2528139"/>
              <a:gd name="connsiteX16" fmla="*/ 1396099 w 1519334"/>
              <a:gd name="connsiteY16" fmla="*/ 2300535 h 2528139"/>
              <a:gd name="connsiteX17" fmla="*/ 1392441 w 1519334"/>
              <a:gd name="connsiteY17" fmla="*/ 2324382 h 2528139"/>
              <a:gd name="connsiteX18" fmla="*/ 1344701 w 1519334"/>
              <a:gd name="connsiteY18" fmla="*/ 2496358 h 2528139"/>
              <a:gd name="connsiteX19" fmla="*/ 1342321 w 1519334"/>
              <a:gd name="connsiteY19" fmla="*/ 2502268 h 2528139"/>
              <a:gd name="connsiteX20" fmla="*/ 1327244 w 1519334"/>
              <a:gd name="connsiteY20" fmla="*/ 2505275 h 2528139"/>
              <a:gd name="connsiteX21" fmla="*/ 1211766 w 1519334"/>
              <a:gd name="connsiteY21" fmla="*/ 2516844 h 2528139"/>
              <a:gd name="connsiteX22" fmla="*/ 988208 w 1519334"/>
              <a:gd name="connsiteY22" fmla="*/ 2296255 h 2528139"/>
              <a:gd name="connsiteX23" fmla="*/ 989953 w 1519334"/>
              <a:gd name="connsiteY23" fmla="*/ 2283222 h 2528139"/>
              <a:gd name="connsiteX24" fmla="*/ 1206263 w 1519334"/>
              <a:gd name="connsiteY24" fmla="*/ 2283222 h 2528139"/>
              <a:gd name="connsiteX25" fmla="*/ 1201944 w 1519334"/>
              <a:gd name="connsiteY25" fmla="*/ 2315599 h 2528139"/>
              <a:gd name="connsiteX26" fmla="*/ 1119728 w 1519334"/>
              <a:gd name="connsiteY26" fmla="*/ 2313700 h 2528139"/>
              <a:gd name="connsiteX27" fmla="*/ 998219 w 1519334"/>
              <a:gd name="connsiteY27" fmla="*/ 2298546 h 2528139"/>
              <a:gd name="connsiteX28" fmla="*/ 922162 w 1519334"/>
              <a:gd name="connsiteY28" fmla="*/ 2528139 h 2528139"/>
              <a:gd name="connsiteX29" fmla="*/ 934034 w 1519334"/>
              <a:gd name="connsiteY29" fmla="*/ 2496953 h 2528139"/>
              <a:gd name="connsiteX30" fmla="*/ 976948 w 1519334"/>
              <a:gd name="connsiteY30" fmla="*/ 2505546 h 2528139"/>
              <a:gd name="connsiteX31" fmla="*/ 1094744 w 1519334"/>
              <a:gd name="connsiteY31" fmla="*/ 2517055 h 2528139"/>
              <a:gd name="connsiteX32" fmla="*/ 1147576 w 1519334"/>
              <a:gd name="connsiteY32" fmla="*/ 2516960 h 2528139"/>
              <a:gd name="connsiteX33" fmla="*/ 1143278 w 1519334"/>
              <a:gd name="connsiteY33" fmla="*/ 2528139 h 2528139"/>
              <a:gd name="connsiteX34" fmla="*/ 733179 w 1519334"/>
              <a:gd name="connsiteY34" fmla="*/ 2442161 h 2528139"/>
              <a:gd name="connsiteX35" fmla="*/ 763337 w 1519334"/>
              <a:gd name="connsiteY35" fmla="*/ 2347251 h 2528139"/>
              <a:gd name="connsiteX36" fmla="*/ 777975 w 1519334"/>
              <a:gd name="connsiteY36" fmla="*/ 2283222 h 2528139"/>
              <a:gd name="connsiteX37" fmla="*/ 931264 w 1519334"/>
              <a:gd name="connsiteY37" fmla="*/ 2283222 h 2528139"/>
              <a:gd name="connsiteX38" fmla="*/ 988208 w 1519334"/>
              <a:gd name="connsiteY38" fmla="*/ 2296255 h 2528139"/>
              <a:gd name="connsiteX39" fmla="*/ 988179 w 1519334"/>
              <a:gd name="connsiteY39" fmla="*/ 2296472 h 2528139"/>
              <a:gd name="connsiteX40" fmla="*/ 942975 w 1519334"/>
              <a:gd name="connsiteY40" fmla="*/ 2473467 h 2528139"/>
              <a:gd name="connsiteX41" fmla="*/ 934034 w 1519334"/>
              <a:gd name="connsiteY41" fmla="*/ 2496953 h 2528139"/>
              <a:gd name="connsiteX42" fmla="*/ 859149 w 1519334"/>
              <a:gd name="connsiteY42" fmla="*/ 2481959 h 2528139"/>
              <a:gd name="connsiteX43" fmla="*/ 742118 w 1519334"/>
              <a:gd name="connsiteY43" fmla="*/ 2445935 h 2528139"/>
              <a:gd name="connsiteX44" fmla="*/ 467373 w 1519334"/>
              <a:gd name="connsiteY44" fmla="*/ 2528139 h 2528139"/>
              <a:gd name="connsiteX45" fmla="*/ 529825 w 1519334"/>
              <a:gd name="connsiteY45" fmla="*/ 2401288 h 2528139"/>
              <a:gd name="connsiteX46" fmla="*/ 546165 w 1519334"/>
              <a:gd name="connsiteY46" fmla="*/ 2352826 h 2528139"/>
              <a:gd name="connsiteX47" fmla="*/ 629310 w 1519334"/>
              <a:gd name="connsiteY47" fmla="*/ 2398304 h 2528139"/>
              <a:gd name="connsiteX48" fmla="*/ 733179 w 1519334"/>
              <a:gd name="connsiteY48" fmla="*/ 2442161 h 2528139"/>
              <a:gd name="connsiteX49" fmla="*/ 732865 w 1519334"/>
              <a:gd name="connsiteY49" fmla="*/ 2443152 h 2528139"/>
              <a:gd name="connsiteX50" fmla="*/ 695718 w 1519334"/>
              <a:gd name="connsiteY50" fmla="*/ 2528139 h 2528139"/>
              <a:gd name="connsiteX51" fmla="*/ 440097 w 1519334"/>
              <a:gd name="connsiteY51" fmla="*/ 2283222 h 2528139"/>
              <a:gd name="connsiteX52" fmla="*/ 569635 w 1519334"/>
              <a:gd name="connsiteY52" fmla="*/ 2283222 h 2528139"/>
              <a:gd name="connsiteX53" fmla="*/ 546165 w 1519334"/>
              <a:gd name="connsiteY53" fmla="*/ 2352826 h 2528139"/>
              <a:gd name="connsiteX54" fmla="*/ 523909 w 1519334"/>
              <a:gd name="connsiteY54" fmla="*/ 2340653 h 2528139"/>
              <a:gd name="connsiteX55" fmla="*/ 217661 w 1519334"/>
              <a:gd name="connsiteY55" fmla="*/ 575372 h 2528139"/>
              <a:gd name="connsiteX56" fmla="*/ 244765 w 1519334"/>
              <a:gd name="connsiteY56" fmla="*/ 509862 h 2528139"/>
              <a:gd name="connsiteX57" fmla="*/ 244765 w 1519334"/>
              <a:gd name="connsiteY57" fmla="*/ 543189 h 2528139"/>
              <a:gd name="connsiteX58" fmla="*/ 216501 w 1519334"/>
              <a:gd name="connsiteY58" fmla="*/ 1247103 h 2528139"/>
              <a:gd name="connsiteX59" fmla="*/ 244765 w 1519334"/>
              <a:gd name="connsiteY59" fmla="*/ 1280665 h 2528139"/>
              <a:gd name="connsiteX60" fmla="*/ 244765 w 1519334"/>
              <a:gd name="connsiteY60" fmla="*/ 1328042 h 2528139"/>
              <a:gd name="connsiteX61" fmla="*/ 237207 w 1519334"/>
              <a:gd name="connsiteY61" fmla="*/ 1301670 h 2528139"/>
              <a:gd name="connsiteX62" fmla="*/ 202219 w 1519334"/>
              <a:gd name="connsiteY62" fmla="*/ 2528139 h 2528139"/>
              <a:gd name="connsiteX63" fmla="*/ 253349 w 1519334"/>
              <a:gd name="connsiteY63" fmla="*/ 2458309 h 2528139"/>
              <a:gd name="connsiteX64" fmla="*/ 279657 w 1519334"/>
              <a:gd name="connsiteY64" fmla="*/ 2410124 h 2528139"/>
              <a:gd name="connsiteX65" fmla="*/ 363172 w 1519334"/>
              <a:gd name="connsiteY65" fmla="*/ 2476978 h 2528139"/>
              <a:gd name="connsiteX66" fmla="*/ 442283 w 1519334"/>
              <a:gd name="connsiteY66" fmla="*/ 2528139 h 2528139"/>
              <a:gd name="connsiteX67" fmla="*/ 153948 w 1519334"/>
              <a:gd name="connsiteY67" fmla="*/ 552582 h 2528139"/>
              <a:gd name="connsiteX68" fmla="*/ 170928 w 1519334"/>
              <a:gd name="connsiteY68" fmla="*/ 456163 h 2528139"/>
              <a:gd name="connsiteX69" fmla="*/ 179783 w 1519334"/>
              <a:gd name="connsiteY69" fmla="*/ 341173 h 2528139"/>
              <a:gd name="connsiteX70" fmla="*/ 179268 w 1519334"/>
              <a:gd name="connsiteY70" fmla="*/ 326645 h 2528139"/>
              <a:gd name="connsiteX71" fmla="*/ 233061 w 1519334"/>
              <a:gd name="connsiteY71" fmla="*/ 238098 h 2528139"/>
              <a:gd name="connsiteX72" fmla="*/ 244765 w 1519334"/>
              <a:gd name="connsiteY72" fmla="*/ 222447 h 2528139"/>
              <a:gd name="connsiteX73" fmla="*/ 244765 w 1519334"/>
              <a:gd name="connsiteY73" fmla="*/ 410430 h 2528139"/>
              <a:gd name="connsiteX74" fmla="*/ 201403 w 1519334"/>
              <a:gd name="connsiteY74" fmla="*/ 470727 h 2528139"/>
              <a:gd name="connsiteX75" fmla="*/ 148215 w 1519334"/>
              <a:gd name="connsiteY75" fmla="*/ 1264595 h 2528139"/>
              <a:gd name="connsiteX76" fmla="*/ 204654 w 1519334"/>
              <a:gd name="connsiteY76" fmla="*/ 1361946 h 2528139"/>
              <a:gd name="connsiteX77" fmla="*/ 244765 w 1519334"/>
              <a:gd name="connsiteY77" fmla="*/ 1417723 h 2528139"/>
              <a:gd name="connsiteX78" fmla="*/ 244765 w 1519334"/>
              <a:gd name="connsiteY78" fmla="*/ 1591257 h 2528139"/>
              <a:gd name="connsiteX79" fmla="*/ 233061 w 1519334"/>
              <a:gd name="connsiteY79" fmla="*/ 1575606 h 2528139"/>
              <a:gd name="connsiteX80" fmla="*/ 173148 w 1519334"/>
              <a:gd name="connsiteY80" fmla="*/ 1476986 h 2528139"/>
              <a:gd name="connsiteX81" fmla="*/ 170234 w 1519334"/>
              <a:gd name="connsiteY81" fmla="*/ 1470938 h 2528139"/>
              <a:gd name="connsiteX82" fmla="*/ 168385 w 1519334"/>
              <a:gd name="connsiteY82" fmla="*/ 1410076 h 2528139"/>
              <a:gd name="connsiteX83" fmla="*/ 159135 w 1519334"/>
              <a:gd name="connsiteY83" fmla="*/ 1321949 h 2528139"/>
              <a:gd name="connsiteX84" fmla="*/ 139811 w 1519334"/>
              <a:gd name="connsiteY84" fmla="*/ 0 h 2528139"/>
              <a:gd name="connsiteX85" fmla="*/ 244765 w 1519334"/>
              <a:gd name="connsiteY85" fmla="*/ 0 h 2528139"/>
              <a:gd name="connsiteX86" fmla="*/ 244765 w 1519334"/>
              <a:gd name="connsiteY86" fmla="*/ 6125 h 2528139"/>
              <a:gd name="connsiteX87" fmla="*/ 229382 w 1519334"/>
              <a:gd name="connsiteY87" fmla="*/ 26005 h 2528139"/>
              <a:gd name="connsiteX88" fmla="*/ 168106 w 1519334"/>
              <a:gd name="connsiteY88" fmla="*/ 123060 h 2528139"/>
              <a:gd name="connsiteX89" fmla="*/ 165713 w 1519334"/>
              <a:gd name="connsiteY89" fmla="*/ 127799 h 2528139"/>
              <a:gd name="connsiteX90" fmla="*/ 160048 w 1519334"/>
              <a:gd name="connsiteY90" fmla="*/ 88045 h 2528139"/>
              <a:gd name="connsiteX91" fmla="*/ 138878 w 1519334"/>
              <a:gd name="connsiteY91" fmla="*/ 2264073 h 2528139"/>
              <a:gd name="connsiteX92" fmla="*/ 161974 w 1519334"/>
              <a:gd name="connsiteY92" fmla="*/ 2225854 h 2528139"/>
              <a:gd name="connsiteX93" fmla="*/ 223293 w 1519334"/>
              <a:gd name="connsiteY93" fmla="*/ 2086598 h 2528139"/>
              <a:gd name="connsiteX94" fmla="*/ 225984 w 1519334"/>
              <a:gd name="connsiteY94" fmla="*/ 2078163 h 2528139"/>
              <a:gd name="connsiteX95" fmla="*/ 244765 w 1519334"/>
              <a:gd name="connsiteY95" fmla="*/ 2101588 h 2528139"/>
              <a:gd name="connsiteX96" fmla="*/ 244765 w 1519334"/>
              <a:gd name="connsiteY96" fmla="*/ 2283222 h 2528139"/>
              <a:gd name="connsiteX97" fmla="*/ 342928 w 1519334"/>
              <a:gd name="connsiteY97" fmla="*/ 2283222 h 2528139"/>
              <a:gd name="connsiteX98" fmla="*/ 328317 w 1519334"/>
              <a:gd name="connsiteY98" fmla="*/ 2321002 h 2528139"/>
              <a:gd name="connsiteX99" fmla="*/ 279657 w 1519334"/>
              <a:gd name="connsiteY99" fmla="*/ 2410124 h 2528139"/>
              <a:gd name="connsiteX100" fmla="*/ 269383 w 1519334"/>
              <a:gd name="connsiteY100" fmla="*/ 2401900 h 2528139"/>
              <a:gd name="connsiteX101" fmla="*/ 184849 w 1519334"/>
              <a:gd name="connsiteY101" fmla="*/ 2319060 h 2528139"/>
              <a:gd name="connsiteX102" fmla="*/ 101065 w 1519334"/>
              <a:gd name="connsiteY102" fmla="*/ 1891926 h 2528139"/>
              <a:gd name="connsiteX103" fmla="*/ 130074 w 1519334"/>
              <a:gd name="connsiteY103" fmla="*/ 1801266 h 2528139"/>
              <a:gd name="connsiteX104" fmla="*/ 153154 w 1519334"/>
              <a:gd name="connsiteY104" fmla="*/ 1686445 h 2528139"/>
              <a:gd name="connsiteX105" fmla="*/ 164852 w 1519334"/>
              <a:gd name="connsiteY105" fmla="*/ 1709614 h 2528139"/>
              <a:gd name="connsiteX106" fmla="*/ 226129 w 1519334"/>
              <a:gd name="connsiteY106" fmla="*/ 1806670 h 2528139"/>
              <a:gd name="connsiteX107" fmla="*/ 244765 w 1519334"/>
              <a:gd name="connsiteY107" fmla="*/ 1830752 h 2528139"/>
              <a:gd name="connsiteX108" fmla="*/ 244765 w 1519334"/>
              <a:gd name="connsiteY108" fmla="*/ 2019283 h 2528139"/>
              <a:gd name="connsiteX109" fmla="*/ 225984 w 1519334"/>
              <a:gd name="connsiteY109" fmla="*/ 2078163 h 2528139"/>
              <a:gd name="connsiteX110" fmla="*/ 183562 w 1519334"/>
              <a:gd name="connsiteY110" fmla="*/ 2025250 h 2528139"/>
              <a:gd name="connsiteX111" fmla="*/ 120585 w 1519334"/>
              <a:gd name="connsiteY111" fmla="*/ 1929053 h 2528139"/>
              <a:gd name="connsiteX112" fmla="*/ 80287 w 1519334"/>
              <a:gd name="connsiteY112" fmla="*/ 318127 h 2528139"/>
              <a:gd name="connsiteX113" fmla="*/ 116285 w 1519334"/>
              <a:gd name="connsiteY113" fmla="*/ 225697 h 2528139"/>
              <a:gd name="connsiteX114" fmla="*/ 165713 w 1519334"/>
              <a:gd name="connsiteY114" fmla="*/ 127799 h 2528139"/>
              <a:gd name="connsiteX115" fmla="*/ 174366 w 1519334"/>
              <a:gd name="connsiteY115" fmla="*/ 188527 h 2528139"/>
              <a:gd name="connsiteX116" fmla="*/ 179268 w 1519334"/>
              <a:gd name="connsiteY116" fmla="*/ 326645 h 2528139"/>
              <a:gd name="connsiteX117" fmla="*/ 173149 w 1519334"/>
              <a:gd name="connsiteY117" fmla="*/ 336717 h 2528139"/>
              <a:gd name="connsiteX118" fmla="*/ 122781 w 1519334"/>
              <a:gd name="connsiteY118" fmla="*/ 441273 h 2528139"/>
              <a:gd name="connsiteX119" fmla="*/ 91783 w 1519334"/>
              <a:gd name="connsiteY119" fmla="*/ 525965 h 2528139"/>
              <a:gd name="connsiteX120" fmla="*/ 91878 w 1519334"/>
              <a:gd name="connsiteY120" fmla="*/ 435193 h 2528139"/>
              <a:gd name="connsiteX121" fmla="*/ 80884 w 1519334"/>
              <a:gd name="connsiteY121" fmla="*/ 320963 h 2528139"/>
              <a:gd name="connsiteX122" fmla="*/ 70495 w 1519334"/>
              <a:gd name="connsiteY122" fmla="*/ 1497104 h 2528139"/>
              <a:gd name="connsiteX123" fmla="*/ 80037 w 1519334"/>
              <a:gd name="connsiteY123" fmla="*/ 1431364 h 2528139"/>
              <a:gd name="connsiteX124" fmla="*/ 86231 w 1519334"/>
              <a:gd name="connsiteY124" fmla="*/ 1342969 h 2528139"/>
              <a:gd name="connsiteX125" fmla="*/ 85235 w 1519334"/>
              <a:gd name="connsiteY125" fmla="*/ 1269848 h 2528139"/>
              <a:gd name="connsiteX126" fmla="*/ 122781 w 1519334"/>
              <a:gd name="connsiteY126" fmla="*/ 1372430 h 2528139"/>
              <a:gd name="connsiteX127" fmla="*/ 170234 w 1519334"/>
              <a:gd name="connsiteY127" fmla="*/ 1470938 h 2528139"/>
              <a:gd name="connsiteX128" fmla="*/ 171063 w 1519334"/>
              <a:gd name="connsiteY128" fmla="*/ 1498192 h 2528139"/>
              <a:gd name="connsiteX129" fmla="*/ 160224 w 1519334"/>
              <a:gd name="connsiteY129" fmla="*/ 1651275 h 2528139"/>
              <a:gd name="connsiteX130" fmla="*/ 153154 w 1519334"/>
              <a:gd name="connsiteY130" fmla="*/ 1686445 h 2528139"/>
              <a:gd name="connsiteX131" fmla="*/ 113032 w 1519334"/>
              <a:gd name="connsiteY131" fmla="*/ 1606976 h 2528139"/>
              <a:gd name="connsiteX132" fmla="*/ 71155 w 1519334"/>
              <a:gd name="connsiteY132" fmla="*/ 1499452 h 2528139"/>
              <a:gd name="connsiteX133" fmla="*/ 65910 w 1519334"/>
              <a:gd name="connsiteY133" fmla="*/ 899956 h 2528139"/>
              <a:gd name="connsiteX134" fmla="*/ 129351 w 1519334"/>
              <a:gd name="connsiteY134" fmla="*/ 880427 h 2528139"/>
              <a:gd name="connsiteX135" fmla="*/ 244765 w 1519334"/>
              <a:gd name="connsiteY135" fmla="*/ 857318 h 2528139"/>
              <a:gd name="connsiteX136" fmla="*/ 244765 w 1519334"/>
              <a:gd name="connsiteY136" fmla="*/ 879266 h 2528139"/>
              <a:gd name="connsiteX137" fmla="*/ 146299 w 1519334"/>
              <a:gd name="connsiteY137" fmla="*/ 895896 h 2528139"/>
              <a:gd name="connsiteX138" fmla="*/ 65554 w 1519334"/>
              <a:gd name="connsiteY138" fmla="*/ 907296 h 2528139"/>
              <a:gd name="connsiteX139" fmla="*/ 132604 w 1519334"/>
              <a:gd name="connsiteY139" fmla="*/ 898933 h 2528139"/>
              <a:gd name="connsiteX140" fmla="*/ 244765 w 1519334"/>
              <a:gd name="connsiteY140" fmla="*/ 895993 h 2528139"/>
              <a:gd name="connsiteX141" fmla="*/ 244765 w 1519334"/>
              <a:gd name="connsiteY141" fmla="*/ 920175 h 2528139"/>
              <a:gd name="connsiteX142" fmla="*/ 151571 w 1519334"/>
              <a:gd name="connsiteY142" fmla="*/ 918023 h 2528139"/>
              <a:gd name="connsiteX143" fmla="*/ 62666 w 1519334"/>
              <a:gd name="connsiteY143" fmla="*/ 921072 h 2528139"/>
              <a:gd name="connsiteX144" fmla="*/ 137312 w 1519334"/>
              <a:gd name="connsiteY144" fmla="*/ 938155 h 2528139"/>
              <a:gd name="connsiteX145" fmla="*/ 244181 w 1519334"/>
              <a:gd name="connsiteY145" fmla="*/ 973909 h 2528139"/>
              <a:gd name="connsiteX146" fmla="*/ 244765 w 1519334"/>
              <a:gd name="connsiteY146" fmla="*/ 974168 h 2528139"/>
              <a:gd name="connsiteX147" fmla="*/ 244765 w 1519334"/>
              <a:gd name="connsiteY147" fmla="*/ 1001033 h 2528139"/>
              <a:gd name="connsiteX148" fmla="*/ 135714 w 1519334"/>
              <a:gd name="connsiteY148" fmla="*/ 958466 h 2528139"/>
              <a:gd name="connsiteX149" fmla="*/ 62495 w 1519334"/>
              <a:gd name="connsiteY149" fmla="*/ 893637 h 2528139"/>
              <a:gd name="connsiteX150" fmla="*/ 119573 w 1519334"/>
              <a:gd name="connsiteY150" fmla="*/ 864417 h 2528139"/>
              <a:gd name="connsiteX151" fmla="*/ 231487 w 1519334"/>
              <a:gd name="connsiteY151" fmla="*/ 820733 h 2528139"/>
              <a:gd name="connsiteX152" fmla="*/ 244765 w 1519334"/>
              <a:gd name="connsiteY152" fmla="*/ 817031 h 2528139"/>
              <a:gd name="connsiteX153" fmla="*/ 244765 w 1519334"/>
              <a:gd name="connsiteY153" fmla="*/ 840514 h 2528139"/>
              <a:gd name="connsiteX154" fmla="*/ 167162 w 1519334"/>
              <a:gd name="connsiteY154" fmla="*/ 869166 h 2528139"/>
              <a:gd name="connsiteX155" fmla="*/ 62356 w 1519334"/>
              <a:gd name="connsiteY155" fmla="*/ 913570 h 2528139"/>
              <a:gd name="connsiteX156" fmla="*/ 146301 w 1519334"/>
              <a:gd name="connsiteY156" fmla="*/ 917809 h 2528139"/>
              <a:gd name="connsiteX157" fmla="*/ 244765 w 1519334"/>
              <a:gd name="connsiteY157" fmla="*/ 932522 h 2528139"/>
              <a:gd name="connsiteX158" fmla="*/ 244765 w 1519334"/>
              <a:gd name="connsiteY158" fmla="*/ 959206 h 2528139"/>
              <a:gd name="connsiteX159" fmla="*/ 147054 w 1519334"/>
              <a:gd name="connsiteY159" fmla="*/ 939642 h 2528139"/>
              <a:gd name="connsiteX160" fmla="*/ 57399 w 1519334"/>
              <a:gd name="connsiteY160" fmla="*/ 887968 h 2528139"/>
              <a:gd name="connsiteX161" fmla="*/ 115594 w 1519334"/>
              <a:gd name="connsiteY161" fmla="*/ 843939 h 2528139"/>
              <a:gd name="connsiteX162" fmla="*/ 122421 w 1519334"/>
              <a:gd name="connsiteY162" fmla="*/ 839613 h 2528139"/>
              <a:gd name="connsiteX163" fmla="*/ 125547 w 1519334"/>
              <a:gd name="connsiteY163" fmla="*/ 837195 h 2528139"/>
              <a:gd name="connsiteX164" fmla="*/ 222873 w 1519334"/>
              <a:gd name="connsiteY164" fmla="*/ 777967 h 2528139"/>
              <a:gd name="connsiteX165" fmla="*/ 244765 w 1519334"/>
              <a:gd name="connsiteY165" fmla="*/ 767488 h 2528139"/>
              <a:gd name="connsiteX166" fmla="*/ 244765 w 1519334"/>
              <a:gd name="connsiteY166" fmla="*/ 794410 h 2528139"/>
              <a:gd name="connsiteX167" fmla="*/ 158670 w 1519334"/>
              <a:gd name="connsiteY167" fmla="*/ 844647 h 2528139"/>
              <a:gd name="connsiteX168" fmla="*/ 56648 w 1519334"/>
              <a:gd name="connsiteY168" fmla="*/ 926413 h 2528139"/>
              <a:gd name="connsiteX169" fmla="*/ 130794 w 1519334"/>
              <a:gd name="connsiteY169" fmla="*/ 957719 h 2528139"/>
              <a:gd name="connsiteX170" fmla="*/ 229831 w 1519334"/>
              <a:gd name="connsiteY170" fmla="*/ 1011488 h 2528139"/>
              <a:gd name="connsiteX171" fmla="*/ 244765 w 1519334"/>
              <a:gd name="connsiteY171" fmla="*/ 1021518 h 2528139"/>
              <a:gd name="connsiteX172" fmla="*/ 244765 w 1519334"/>
              <a:gd name="connsiteY172" fmla="*/ 1051377 h 2528139"/>
              <a:gd name="connsiteX173" fmla="*/ 236967 w 1519334"/>
              <a:gd name="connsiteY173" fmla="*/ 1047644 h 2528139"/>
              <a:gd name="connsiteX174" fmla="*/ 134339 w 1519334"/>
              <a:gd name="connsiteY174" fmla="*/ 985190 h 2528139"/>
              <a:gd name="connsiteX175" fmla="*/ 53191 w 1519334"/>
              <a:gd name="connsiteY175" fmla="*/ 931667 h 2528139"/>
              <a:gd name="connsiteX176" fmla="*/ 124117 w 1519334"/>
              <a:gd name="connsiteY176" fmla="*/ 977535 h 2528139"/>
              <a:gd name="connsiteX177" fmla="*/ 212312 w 1519334"/>
              <a:gd name="connsiteY177" fmla="*/ 1047684 h 2528139"/>
              <a:gd name="connsiteX178" fmla="*/ 244765 w 1519334"/>
              <a:gd name="connsiteY178" fmla="*/ 1078898 h 2528139"/>
              <a:gd name="connsiteX179" fmla="*/ 244765 w 1519334"/>
              <a:gd name="connsiteY179" fmla="*/ 1105743 h 2528139"/>
              <a:gd name="connsiteX180" fmla="*/ 205016 w 1519334"/>
              <a:gd name="connsiteY180" fmla="*/ 1077306 h 2528139"/>
              <a:gd name="connsiteX181" fmla="*/ 114792 w 1519334"/>
              <a:gd name="connsiteY181" fmla="*/ 997979 h 2528139"/>
              <a:gd name="connsiteX182" fmla="*/ 52777 w 1519334"/>
              <a:gd name="connsiteY182" fmla="*/ 883762 h 2528139"/>
              <a:gd name="connsiteX183" fmla="*/ 102887 w 1519334"/>
              <a:gd name="connsiteY183" fmla="*/ 829821 h 2528139"/>
              <a:gd name="connsiteX184" fmla="*/ 193111 w 1519334"/>
              <a:gd name="connsiteY184" fmla="*/ 750494 h 2528139"/>
              <a:gd name="connsiteX185" fmla="*/ 244765 w 1519334"/>
              <a:gd name="connsiteY185" fmla="*/ 713541 h 2528139"/>
              <a:gd name="connsiteX186" fmla="*/ 244765 w 1519334"/>
              <a:gd name="connsiteY186" fmla="*/ 740599 h 2528139"/>
              <a:gd name="connsiteX187" fmla="*/ 220131 w 1519334"/>
              <a:gd name="connsiteY187" fmla="*/ 764063 h 2528139"/>
              <a:gd name="connsiteX188" fmla="*/ 125547 w 1519334"/>
              <a:gd name="connsiteY188" fmla="*/ 837195 h 2528139"/>
              <a:gd name="connsiteX189" fmla="*/ 120245 w 1519334"/>
              <a:gd name="connsiteY189" fmla="*/ 840421 h 2528139"/>
              <a:gd name="connsiteX190" fmla="*/ 115594 w 1519334"/>
              <a:gd name="connsiteY190" fmla="*/ 843939 h 2528139"/>
              <a:gd name="connsiteX191" fmla="*/ 48599 w 1519334"/>
              <a:gd name="connsiteY191" fmla="*/ 878006 h 2528139"/>
              <a:gd name="connsiteX192" fmla="*/ 92680 w 1519334"/>
              <a:gd name="connsiteY192" fmla="*/ 809844 h 2528139"/>
              <a:gd name="connsiteX193" fmla="*/ 98044 w 1519334"/>
              <a:gd name="connsiteY193" fmla="*/ 802799 h 2528139"/>
              <a:gd name="connsiteX194" fmla="*/ 98840 w 1519334"/>
              <a:gd name="connsiteY194" fmla="*/ 801553 h 2528139"/>
              <a:gd name="connsiteX195" fmla="*/ 169764 w 1519334"/>
              <a:gd name="connsiteY195" fmla="*/ 712952 h 2528139"/>
              <a:gd name="connsiteX196" fmla="*/ 244765 w 1519334"/>
              <a:gd name="connsiteY196" fmla="*/ 636417 h 2528139"/>
              <a:gd name="connsiteX197" fmla="*/ 244765 w 1519334"/>
              <a:gd name="connsiteY197" fmla="*/ 656069 h 2528139"/>
              <a:gd name="connsiteX198" fmla="*/ 188618 w 1519334"/>
              <a:gd name="connsiteY198" fmla="*/ 733141 h 2528139"/>
              <a:gd name="connsiteX199" fmla="*/ 109828 w 1519334"/>
              <a:gd name="connsiteY199" fmla="*/ 821484 h 2528139"/>
              <a:gd name="connsiteX200" fmla="*/ 47583 w 1519334"/>
              <a:gd name="connsiteY200" fmla="*/ 936079 h 2528139"/>
              <a:gd name="connsiteX201" fmla="*/ 101037 w 1519334"/>
              <a:gd name="connsiteY201" fmla="*/ 985735 h 2528139"/>
              <a:gd name="connsiteX202" fmla="*/ 241194 w 1519334"/>
              <a:gd name="connsiteY202" fmla="*/ 1159885 h 2528139"/>
              <a:gd name="connsiteX203" fmla="*/ 244765 w 1519334"/>
              <a:gd name="connsiteY203" fmla="*/ 1165879 h 2528139"/>
              <a:gd name="connsiteX204" fmla="*/ 244765 w 1519334"/>
              <a:gd name="connsiteY204" fmla="*/ 1184065 h 2528139"/>
              <a:gd name="connsiteX205" fmla="*/ 178941 w 1519334"/>
              <a:gd name="connsiteY205" fmla="*/ 1116894 h 2528139"/>
              <a:gd name="connsiteX206" fmla="*/ 103863 w 1519334"/>
              <a:gd name="connsiteY206" fmla="*/ 1023106 h 2528139"/>
              <a:gd name="connsiteX207" fmla="*/ 43438 w 1519334"/>
              <a:gd name="connsiteY207" fmla="*/ 874506 h 2528139"/>
              <a:gd name="connsiteX208" fmla="*/ 74870 w 1519334"/>
              <a:gd name="connsiteY208" fmla="*/ 800063 h 2528139"/>
              <a:gd name="connsiteX209" fmla="*/ 199423 w 1519334"/>
              <a:gd name="connsiteY209" fmla="*/ 597028 h 2528139"/>
              <a:gd name="connsiteX210" fmla="*/ 217661 w 1519334"/>
              <a:gd name="connsiteY210" fmla="*/ 575372 h 2528139"/>
              <a:gd name="connsiteX211" fmla="*/ 183609 w 1519334"/>
              <a:gd name="connsiteY211" fmla="*/ 657678 h 2528139"/>
              <a:gd name="connsiteX212" fmla="*/ 143637 w 1519334"/>
              <a:gd name="connsiteY212" fmla="*/ 731334 h 2528139"/>
              <a:gd name="connsiteX213" fmla="*/ 98840 w 1519334"/>
              <a:gd name="connsiteY213" fmla="*/ 801553 h 2528139"/>
              <a:gd name="connsiteX214" fmla="*/ 94686 w 1519334"/>
              <a:gd name="connsiteY214" fmla="*/ 806741 h 2528139"/>
              <a:gd name="connsiteX215" fmla="*/ 92680 w 1519334"/>
              <a:gd name="connsiteY215" fmla="*/ 809844 h 2528139"/>
              <a:gd name="connsiteX216" fmla="*/ 42618 w 1519334"/>
              <a:gd name="connsiteY216" fmla="*/ 939889 h 2528139"/>
              <a:gd name="connsiteX217" fmla="*/ 90435 w 1519334"/>
              <a:gd name="connsiteY217" fmla="*/ 1003093 h 2528139"/>
              <a:gd name="connsiteX218" fmla="*/ 198222 w 1519334"/>
              <a:gd name="connsiteY218" fmla="*/ 1198935 h 2528139"/>
              <a:gd name="connsiteX219" fmla="*/ 216501 w 1519334"/>
              <a:gd name="connsiteY219" fmla="*/ 1247103 h 2528139"/>
              <a:gd name="connsiteX220" fmla="*/ 205786 w 1519334"/>
              <a:gd name="connsiteY220" fmla="*/ 1234381 h 2528139"/>
              <a:gd name="connsiteX221" fmla="*/ 81234 w 1519334"/>
              <a:gd name="connsiteY221" fmla="*/ 1031346 h 2528139"/>
              <a:gd name="connsiteX222" fmla="*/ 42019 w 1519334"/>
              <a:gd name="connsiteY222" fmla="*/ 907310 h 2528139"/>
              <a:gd name="connsiteX223" fmla="*/ 48838 w 1519334"/>
              <a:gd name="connsiteY223" fmla="*/ 905211 h 2528139"/>
              <a:gd name="connsiteX224" fmla="*/ 65554 w 1519334"/>
              <a:gd name="connsiteY224" fmla="*/ 907296 h 2528139"/>
              <a:gd name="connsiteX225" fmla="*/ 48772 w 1519334"/>
              <a:gd name="connsiteY225" fmla="*/ 909388 h 2528139"/>
              <a:gd name="connsiteX226" fmla="*/ 41640 w 1519334"/>
              <a:gd name="connsiteY226" fmla="*/ 904313 h 2528139"/>
              <a:gd name="connsiteX227" fmla="*/ 48428 w 1519334"/>
              <a:gd name="connsiteY227" fmla="*/ 900839 h 2528139"/>
              <a:gd name="connsiteX228" fmla="*/ 65910 w 1519334"/>
              <a:gd name="connsiteY228" fmla="*/ 899956 h 2528139"/>
              <a:gd name="connsiteX229" fmla="*/ 48838 w 1519334"/>
              <a:gd name="connsiteY229" fmla="*/ 905211 h 2528139"/>
              <a:gd name="connsiteX230" fmla="*/ 41594 w 1519334"/>
              <a:gd name="connsiteY230" fmla="*/ 910284 h 2528139"/>
              <a:gd name="connsiteX231" fmla="*/ 48772 w 1519334"/>
              <a:gd name="connsiteY231" fmla="*/ 909388 h 2528139"/>
              <a:gd name="connsiteX232" fmla="*/ 62356 w 1519334"/>
              <a:gd name="connsiteY232" fmla="*/ 913570 h 2528139"/>
              <a:gd name="connsiteX233" fmla="*/ 46444 w 1519334"/>
              <a:gd name="connsiteY233" fmla="*/ 912766 h 2528139"/>
              <a:gd name="connsiteX234" fmla="*/ 39811 w 1519334"/>
              <a:gd name="connsiteY234" fmla="*/ 901274 h 2528139"/>
              <a:gd name="connsiteX235" fmla="*/ 44274 w 1519334"/>
              <a:gd name="connsiteY235" fmla="*/ 897898 h 2528139"/>
              <a:gd name="connsiteX236" fmla="*/ 62495 w 1519334"/>
              <a:gd name="connsiteY236" fmla="*/ 893637 h 2528139"/>
              <a:gd name="connsiteX237" fmla="*/ 48428 w 1519334"/>
              <a:gd name="connsiteY237" fmla="*/ 900839 h 2528139"/>
              <a:gd name="connsiteX238" fmla="*/ 38363 w 1519334"/>
              <a:gd name="connsiteY238" fmla="*/ 899279 h 2528139"/>
              <a:gd name="connsiteX239" fmla="*/ 43247 w 1519334"/>
              <a:gd name="connsiteY239" fmla="*/ 894021 h 2528139"/>
              <a:gd name="connsiteX240" fmla="*/ 57399 w 1519334"/>
              <a:gd name="connsiteY240" fmla="*/ 887968 h 2528139"/>
              <a:gd name="connsiteX241" fmla="*/ 44274 w 1519334"/>
              <a:gd name="connsiteY241" fmla="*/ 897898 h 2528139"/>
              <a:gd name="connsiteX242" fmla="*/ 38222 w 1519334"/>
              <a:gd name="connsiteY242" fmla="*/ 868194 h 2528139"/>
              <a:gd name="connsiteX243" fmla="*/ 55306 w 1519334"/>
              <a:gd name="connsiteY243" fmla="*/ 793545 h 2528139"/>
              <a:gd name="connsiteX244" fmla="*/ 142710 w 1519334"/>
              <a:gd name="connsiteY244" fmla="*/ 571967 h 2528139"/>
              <a:gd name="connsiteX245" fmla="*/ 153948 w 1519334"/>
              <a:gd name="connsiteY245" fmla="*/ 552582 h 2528139"/>
              <a:gd name="connsiteX246" fmla="*/ 150758 w 1519334"/>
              <a:gd name="connsiteY246" fmla="*/ 570693 h 2528139"/>
              <a:gd name="connsiteX247" fmla="*/ 75618 w 1519334"/>
              <a:gd name="connsiteY247" fmla="*/ 795144 h 2528139"/>
              <a:gd name="connsiteX248" fmla="*/ 38132 w 1519334"/>
              <a:gd name="connsiteY248" fmla="*/ 915456 h 2528139"/>
              <a:gd name="connsiteX249" fmla="*/ 43915 w 1519334"/>
              <a:gd name="connsiteY249" fmla="*/ 916780 h 2528139"/>
              <a:gd name="connsiteX250" fmla="*/ 56648 w 1519334"/>
              <a:gd name="connsiteY250" fmla="*/ 926413 h 2528139"/>
              <a:gd name="connsiteX251" fmla="*/ 42929 w 1519334"/>
              <a:gd name="connsiteY251" fmla="*/ 920620 h 2528139"/>
              <a:gd name="connsiteX252" fmla="*/ 38050 w 1519334"/>
              <a:gd name="connsiteY252" fmla="*/ 912343 h 2528139"/>
              <a:gd name="connsiteX253" fmla="*/ 46444 w 1519334"/>
              <a:gd name="connsiteY253" fmla="*/ 912766 h 2528139"/>
              <a:gd name="connsiteX254" fmla="*/ 62666 w 1519334"/>
              <a:gd name="connsiteY254" fmla="*/ 921072 h 2528139"/>
              <a:gd name="connsiteX255" fmla="*/ 43915 w 1519334"/>
              <a:gd name="connsiteY255" fmla="*/ 916780 h 2528139"/>
              <a:gd name="connsiteX256" fmla="*/ 36991 w 1519334"/>
              <a:gd name="connsiteY256" fmla="*/ 944895 h 2528139"/>
              <a:gd name="connsiteX257" fmla="*/ 66440 w 1519334"/>
              <a:gd name="connsiteY257" fmla="*/ 1002421 h 2528139"/>
              <a:gd name="connsiteX258" fmla="*/ 138583 w 1519334"/>
              <a:gd name="connsiteY258" fmla="*/ 1214005 h 2528139"/>
              <a:gd name="connsiteX259" fmla="*/ 148215 w 1519334"/>
              <a:gd name="connsiteY259" fmla="*/ 1264595 h 2528139"/>
              <a:gd name="connsiteX260" fmla="*/ 145961 w 1519334"/>
              <a:gd name="connsiteY260" fmla="*/ 1260707 h 2528139"/>
              <a:gd name="connsiteX261" fmla="*/ 58557 w 1519334"/>
              <a:gd name="connsiteY261" fmla="*/ 1039128 h 2528139"/>
              <a:gd name="connsiteX262" fmla="*/ 36327 w 1519334"/>
              <a:gd name="connsiteY262" fmla="*/ 896981 h 2528139"/>
              <a:gd name="connsiteX263" fmla="*/ 39386 w 1519334"/>
              <a:gd name="connsiteY263" fmla="*/ 892252 h 2528139"/>
              <a:gd name="connsiteX264" fmla="*/ 52777 w 1519334"/>
              <a:gd name="connsiteY264" fmla="*/ 883762 h 2528139"/>
              <a:gd name="connsiteX265" fmla="*/ 43247 w 1519334"/>
              <a:gd name="connsiteY265" fmla="*/ 894021 h 2528139"/>
              <a:gd name="connsiteX266" fmla="*/ 36055 w 1519334"/>
              <a:gd name="connsiteY266" fmla="*/ 917718 h 2528139"/>
              <a:gd name="connsiteX267" fmla="*/ 42929 w 1519334"/>
              <a:gd name="connsiteY267" fmla="*/ 920620 h 2528139"/>
              <a:gd name="connsiteX268" fmla="*/ 53191 w 1519334"/>
              <a:gd name="connsiteY268" fmla="*/ 931667 h 2528139"/>
              <a:gd name="connsiteX269" fmla="*/ 38647 w 1519334"/>
              <a:gd name="connsiteY269" fmla="*/ 922261 h 2528139"/>
              <a:gd name="connsiteX270" fmla="*/ 37368 w 1519334"/>
              <a:gd name="connsiteY270" fmla="*/ 920284 h 2528139"/>
              <a:gd name="connsiteX271" fmla="*/ 35786 w 1519334"/>
              <a:gd name="connsiteY271" fmla="*/ 907310 h 2528139"/>
              <a:gd name="connsiteX272" fmla="*/ 38127 w 1519334"/>
              <a:gd name="connsiteY272" fmla="*/ 906112 h 2528139"/>
              <a:gd name="connsiteX273" fmla="*/ 42019 w 1519334"/>
              <a:gd name="connsiteY273" fmla="*/ 907310 h 2528139"/>
              <a:gd name="connsiteX274" fmla="*/ 38126 w 1519334"/>
              <a:gd name="connsiteY274" fmla="*/ 908508 h 2528139"/>
              <a:gd name="connsiteX275" fmla="*/ 34868 w 1519334"/>
              <a:gd name="connsiteY275" fmla="*/ 894803 h 2528139"/>
              <a:gd name="connsiteX276" fmla="*/ 37720 w 1519334"/>
              <a:gd name="connsiteY276" fmla="*/ 888048 h 2528139"/>
              <a:gd name="connsiteX277" fmla="*/ 48599 w 1519334"/>
              <a:gd name="connsiteY277" fmla="*/ 878006 h 2528139"/>
              <a:gd name="connsiteX278" fmla="*/ 39386 w 1519334"/>
              <a:gd name="connsiteY278" fmla="*/ 892252 h 2528139"/>
              <a:gd name="connsiteX279" fmla="*/ 37434 w 1519334"/>
              <a:gd name="connsiteY279" fmla="*/ 893489 h 2528139"/>
              <a:gd name="connsiteX280" fmla="*/ 34779 w 1519334"/>
              <a:gd name="connsiteY280" fmla="*/ 905081 h 2528139"/>
              <a:gd name="connsiteX281" fmla="*/ 36621 w 1519334"/>
              <a:gd name="connsiteY281" fmla="*/ 903688 h 2528139"/>
              <a:gd name="connsiteX282" fmla="*/ 41640 w 1519334"/>
              <a:gd name="connsiteY282" fmla="*/ 904313 h 2528139"/>
              <a:gd name="connsiteX283" fmla="*/ 38127 w 1519334"/>
              <a:gd name="connsiteY283" fmla="*/ 906112 h 2528139"/>
              <a:gd name="connsiteX284" fmla="*/ 34778 w 1519334"/>
              <a:gd name="connsiteY284" fmla="*/ 909539 h 2528139"/>
              <a:gd name="connsiteX285" fmla="*/ 38126 w 1519334"/>
              <a:gd name="connsiteY285" fmla="*/ 908508 h 2528139"/>
              <a:gd name="connsiteX286" fmla="*/ 41594 w 1519334"/>
              <a:gd name="connsiteY286" fmla="*/ 910284 h 2528139"/>
              <a:gd name="connsiteX287" fmla="*/ 36292 w 1519334"/>
              <a:gd name="connsiteY287" fmla="*/ 910944 h 2528139"/>
              <a:gd name="connsiteX288" fmla="*/ 34512 w 1519334"/>
              <a:gd name="connsiteY288" fmla="*/ 903425 h 2528139"/>
              <a:gd name="connsiteX289" fmla="*/ 36348 w 1519334"/>
              <a:gd name="connsiteY289" fmla="*/ 901449 h 2528139"/>
              <a:gd name="connsiteX290" fmla="*/ 39811 w 1519334"/>
              <a:gd name="connsiteY290" fmla="*/ 901274 h 2528139"/>
              <a:gd name="connsiteX291" fmla="*/ 36621 w 1519334"/>
              <a:gd name="connsiteY291" fmla="*/ 903688 h 2528139"/>
              <a:gd name="connsiteX292" fmla="*/ 34185 w 1519334"/>
              <a:gd name="connsiteY292" fmla="*/ 911208 h 2528139"/>
              <a:gd name="connsiteX293" fmla="*/ 36292 w 1519334"/>
              <a:gd name="connsiteY293" fmla="*/ 910944 h 2528139"/>
              <a:gd name="connsiteX294" fmla="*/ 36686 w 1519334"/>
              <a:gd name="connsiteY294" fmla="*/ 911311 h 2528139"/>
              <a:gd name="connsiteX295" fmla="*/ 38050 w 1519334"/>
              <a:gd name="connsiteY295" fmla="*/ 912343 h 2528139"/>
              <a:gd name="connsiteX296" fmla="*/ 35101 w 1519334"/>
              <a:gd name="connsiteY296" fmla="*/ 912193 h 2528139"/>
              <a:gd name="connsiteX297" fmla="*/ 33872 w 1519334"/>
              <a:gd name="connsiteY297" fmla="*/ 919173 h 2528139"/>
              <a:gd name="connsiteX298" fmla="*/ 38647 w 1519334"/>
              <a:gd name="connsiteY298" fmla="*/ 922261 h 2528139"/>
              <a:gd name="connsiteX299" fmla="*/ 47583 w 1519334"/>
              <a:gd name="connsiteY299" fmla="*/ 936079 h 2528139"/>
              <a:gd name="connsiteX300" fmla="*/ 36768 w 1519334"/>
              <a:gd name="connsiteY300" fmla="*/ 926032 h 2528139"/>
              <a:gd name="connsiteX301" fmla="*/ 33341 w 1519334"/>
              <a:gd name="connsiteY301" fmla="*/ 901601 h 2528139"/>
              <a:gd name="connsiteX302" fmla="*/ 34421 w 1519334"/>
              <a:gd name="connsiteY302" fmla="*/ 899929 h 2528139"/>
              <a:gd name="connsiteX303" fmla="*/ 36915 w 1519334"/>
              <a:gd name="connsiteY303" fmla="*/ 899618 h 2528139"/>
              <a:gd name="connsiteX304" fmla="*/ 38363 w 1519334"/>
              <a:gd name="connsiteY304" fmla="*/ 899279 h 2528139"/>
              <a:gd name="connsiteX305" fmla="*/ 36348 w 1519334"/>
              <a:gd name="connsiteY305" fmla="*/ 901449 h 2528139"/>
              <a:gd name="connsiteX306" fmla="*/ 33177 w 1519334"/>
              <a:gd name="connsiteY306" fmla="*/ 912096 h 2528139"/>
              <a:gd name="connsiteX307" fmla="*/ 35101 w 1519334"/>
              <a:gd name="connsiteY307" fmla="*/ 912193 h 2528139"/>
              <a:gd name="connsiteX308" fmla="*/ 38132 w 1519334"/>
              <a:gd name="connsiteY308" fmla="*/ 915456 h 2528139"/>
              <a:gd name="connsiteX309" fmla="*/ 34468 w 1519334"/>
              <a:gd name="connsiteY309" fmla="*/ 914617 h 2528139"/>
              <a:gd name="connsiteX310" fmla="*/ 32609 w 1519334"/>
              <a:gd name="connsiteY310" fmla="*/ 900155 h 2528139"/>
              <a:gd name="connsiteX311" fmla="*/ 33556 w 1519334"/>
              <a:gd name="connsiteY311" fmla="*/ 897911 h 2528139"/>
              <a:gd name="connsiteX312" fmla="*/ 35690 w 1519334"/>
              <a:gd name="connsiteY312" fmla="*/ 897254 h 2528139"/>
              <a:gd name="connsiteX313" fmla="*/ 36327 w 1519334"/>
              <a:gd name="connsiteY313" fmla="*/ 896981 h 2528139"/>
              <a:gd name="connsiteX314" fmla="*/ 34421 w 1519334"/>
              <a:gd name="connsiteY314" fmla="*/ 899929 h 2528139"/>
              <a:gd name="connsiteX315" fmla="*/ 32595 w 1519334"/>
              <a:gd name="connsiteY315" fmla="*/ 892779 h 2528139"/>
              <a:gd name="connsiteX316" fmla="*/ 33915 w 1519334"/>
              <a:gd name="connsiteY316" fmla="*/ 887012 h 2528139"/>
              <a:gd name="connsiteX317" fmla="*/ 43438 w 1519334"/>
              <a:gd name="connsiteY317" fmla="*/ 874506 h 2528139"/>
              <a:gd name="connsiteX318" fmla="*/ 37720 w 1519334"/>
              <a:gd name="connsiteY318" fmla="*/ 888048 h 2528139"/>
              <a:gd name="connsiteX319" fmla="*/ 32477 w 1519334"/>
              <a:gd name="connsiteY319" fmla="*/ 905616 h 2528139"/>
              <a:gd name="connsiteX320" fmla="*/ 33375 w 1519334"/>
              <a:gd name="connsiteY320" fmla="*/ 904649 h 2528139"/>
              <a:gd name="connsiteX321" fmla="*/ 34779 w 1519334"/>
              <a:gd name="connsiteY321" fmla="*/ 905081 h 2528139"/>
              <a:gd name="connsiteX322" fmla="*/ 33428 w 1519334"/>
              <a:gd name="connsiteY322" fmla="*/ 906103 h 2528139"/>
              <a:gd name="connsiteX323" fmla="*/ 32264 w 1519334"/>
              <a:gd name="connsiteY323" fmla="*/ 910312 h 2528139"/>
              <a:gd name="connsiteX324" fmla="*/ 33111 w 1519334"/>
              <a:gd name="connsiteY324" fmla="*/ 910051 h 2528139"/>
              <a:gd name="connsiteX325" fmla="*/ 34185 w 1519334"/>
              <a:gd name="connsiteY325" fmla="*/ 911208 h 2528139"/>
              <a:gd name="connsiteX326" fmla="*/ 32810 w 1519334"/>
              <a:gd name="connsiteY326" fmla="*/ 911380 h 2528139"/>
              <a:gd name="connsiteX327" fmla="*/ 32248 w 1519334"/>
              <a:gd name="connsiteY327" fmla="*/ 909122 h 2528139"/>
              <a:gd name="connsiteX328" fmla="*/ 33590 w 1519334"/>
              <a:gd name="connsiteY328" fmla="*/ 908435 h 2528139"/>
              <a:gd name="connsiteX329" fmla="*/ 34778 w 1519334"/>
              <a:gd name="connsiteY329" fmla="*/ 909539 h 2528139"/>
              <a:gd name="connsiteX330" fmla="*/ 33111 w 1519334"/>
              <a:gd name="connsiteY330" fmla="*/ 910051 h 2528139"/>
              <a:gd name="connsiteX331" fmla="*/ 32239 w 1519334"/>
              <a:gd name="connsiteY331" fmla="*/ 914107 h 2528139"/>
              <a:gd name="connsiteX332" fmla="*/ 34468 w 1519334"/>
              <a:gd name="connsiteY332" fmla="*/ 914617 h 2528139"/>
              <a:gd name="connsiteX333" fmla="*/ 36055 w 1519334"/>
              <a:gd name="connsiteY333" fmla="*/ 917718 h 2528139"/>
              <a:gd name="connsiteX334" fmla="*/ 32947 w 1519334"/>
              <a:gd name="connsiteY334" fmla="*/ 916405 h 2528139"/>
              <a:gd name="connsiteX335" fmla="*/ 32133 w 1519334"/>
              <a:gd name="connsiteY335" fmla="*/ 907082 h 2528139"/>
              <a:gd name="connsiteX336" fmla="*/ 33428 w 1519334"/>
              <a:gd name="connsiteY336" fmla="*/ 906103 h 2528139"/>
              <a:gd name="connsiteX337" fmla="*/ 35786 w 1519334"/>
              <a:gd name="connsiteY337" fmla="*/ 907310 h 2528139"/>
              <a:gd name="connsiteX338" fmla="*/ 33590 w 1519334"/>
              <a:gd name="connsiteY338" fmla="*/ 908435 h 2528139"/>
              <a:gd name="connsiteX339" fmla="*/ 31702 w 1519334"/>
              <a:gd name="connsiteY339" fmla="*/ 904134 h 2528139"/>
              <a:gd name="connsiteX340" fmla="*/ 32336 w 1519334"/>
              <a:gd name="connsiteY340" fmla="*/ 903153 h 2528139"/>
              <a:gd name="connsiteX341" fmla="*/ 34512 w 1519334"/>
              <a:gd name="connsiteY341" fmla="*/ 903425 h 2528139"/>
              <a:gd name="connsiteX342" fmla="*/ 33375 w 1519334"/>
              <a:gd name="connsiteY342" fmla="*/ 904649 h 2528139"/>
              <a:gd name="connsiteX343" fmla="*/ 31569 w 1519334"/>
              <a:gd name="connsiteY343" fmla="*/ 921203 h 2528139"/>
              <a:gd name="connsiteX344" fmla="*/ 36768 w 1519334"/>
              <a:gd name="connsiteY344" fmla="*/ 926032 h 2528139"/>
              <a:gd name="connsiteX345" fmla="*/ 42618 w 1519334"/>
              <a:gd name="connsiteY345" fmla="*/ 939889 h 2528139"/>
              <a:gd name="connsiteX346" fmla="*/ 32908 w 1519334"/>
              <a:gd name="connsiteY346" fmla="*/ 927053 h 2528139"/>
              <a:gd name="connsiteX347" fmla="*/ 31452 w 1519334"/>
              <a:gd name="connsiteY347" fmla="*/ 911549 h 2528139"/>
              <a:gd name="connsiteX348" fmla="*/ 32810 w 1519334"/>
              <a:gd name="connsiteY348" fmla="*/ 911380 h 2528139"/>
              <a:gd name="connsiteX349" fmla="*/ 33177 w 1519334"/>
              <a:gd name="connsiteY349" fmla="*/ 912096 h 2528139"/>
              <a:gd name="connsiteX350" fmla="*/ 31596 w 1519334"/>
              <a:gd name="connsiteY350" fmla="*/ 912016 h 2528139"/>
              <a:gd name="connsiteX351" fmla="*/ 31392 w 1519334"/>
              <a:gd name="connsiteY351" fmla="*/ 903035 h 2528139"/>
              <a:gd name="connsiteX352" fmla="*/ 31969 w 1519334"/>
              <a:gd name="connsiteY352" fmla="*/ 901670 h 2528139"/>
              <a:gd name="connsiteX353" fmla="*/ 33341 w 1519334"/>
              <a:gd name="connsiteY353" fmla="*/ 901601 h 2528139"/>
              <a:gd name="connsiteX354" fmla="*/ 32336 w 1519334"/>
              <a:gd name="connsiteY354" fmla="*/ 903153 h 2528139"/>
              <a:gd name="connsiteX355" fmla="*/ 31259 w 1519334"/>
              <a:gd name="connsiteY355" fmla="*/ 898618 h 2528139"/>
              <a:gd name="connsiteX356" fmla="*/ 31769 w 1519334"/>
              <a:gd name="connsiteY356" fmla="*/ 896390 h 2528139"/>
              <a:gd name="connsiteX357" fmla="*/ 34868 w 1519334"/>
              <a:gd name="connsiteY357" fmla="*/ 894803 h 2528139"/>
              <a:gd name="connsiteX358" fmla="*/ 33556 w 1519334"/>
              <a:gd name="connsiteY358" fmla="*/ 897911 h 2528139"/>
              <a:gd name="connsiteX359" fmla="*/ 31035 w 1519334"/>
              <a:gd name="connsiteY359" fmla="*/ 907913 h 2528139"/>
              <a:gd name="connsiteX360" fmla="*/ 31131 w 1519334"/>
              <a:gd name="connsiteY360" fmla="*/ 907841 h 2528139"/>
              <a:gd name="connsiteX361" fmla="*/ 31452 w 1519334"/>
              <a:gd name="connsiteY361" fmla="*/ 908266 h 2528139"/>
              <a:gd name="connsiteX362" fmla="*/ 32248 w 1519334"/>
              <a:gd name="connsiteY362" fmla="*/ 909122 h 2528139"/>
              <a:gd name="connsiteX363" fmla="*/ 31778 w 1519334"/>
              <a:gd name="connsiteY363" fmla="*/ 909363 h 2528139"/>
              <a:gd name="connsiteX364" fmla="*/ 30915 w 1519334"/>
              <a:gd name="connsiteY364" fmla="*/ 909804 h 2528139"/>
              <a:gd name="connsiteX365" fmla="*/ 31778 w 1519334"/>
              <a:gd name="connsiteY365" fmla="*/ 909363 h 2528139"/>
              <a:gd name="connsiteX366" fmla="*/ 32264 w 1519334"/>
              <a:gd name="connsiteY366" fmla="*/ 910312 h 2528139"/>
              <a:gd name="connsiteX367" fmla="*/ 31175 w 1519334"/>
              <a:gd name="connsiteY367" fmla="*/ 910648 h 2528139"/>
              <a:gd name="connsiteX368" fmla="*/ 30901 w 1519334"/>
              <a:gd name="connsiteY368" fmla="*/ 948755 h 2528139"/>
              <a:gd name="connsiteX369" fmla="*/ 50430 w 1519334"/>
              <a:gd name="connsiteY369" fmla="*/ 1012199 h 2528139"/>
              <a:gd name="connsiteX370" fmla="*/ 84735 w 1519334"/>
              <a:gd name="connsiteY370" fmla="*/ 1233096 h 2528139"/>
              <a:gd name="connsiteX371" fmla="*/ 85235 w 1519334"/>
              <a:gd name="connsiteY371" fmla="*/ 1269848 h 2528139"/>
              <a:gd name="connsiteX372" fmla="*/ 82560 w 1519334"/>
              <a:gd name="connsiteY372" fmla="*/ 1262536 h 2528139"/>
              <a:gd name="connsiteX373" fmla="*/ 34960 w 1519334"/>
              <a:gd name="connsiteY373" fmla="*/ 1029147 h 2528139"/>
              <a:gd name="connsiteX374" fmla="*/ 30807 w 1519334"/>
              <a:gd name="connsiteY374" fmla="*/ 907413 h 2528139"/>
              <a:gd name="connsiteX375" fmla="*/ 31587 w 1519334"/>
              <a:gd name="connsiteY375" fmla="*/ 906574 h 2528139"/>
              <a:gd name="connsiteX376" fmla="*/ 32133 w 1519334"/>
              <a:gd name="connsiteY376" fmla="*/ 907082 h 2528139"/>
              <a:gd name="connsiteX377" fmla="*/ 31131 w 1519334"/>
              <a:gd name="connsiteY377" fmla="*/ 907841 h 2528139"/>
              <a:gd name="connsiteX378" fmla="*/ 30722 w 1519334"/>
              <a:gd name="connsiteY378" fmla="*/ 868502 h 2528139"/>
              <a:gd name="connsiteX379" fmla="*/ 34961 w 1519334"/>
              <a:gd name="connsiteY379" fmla="*/ 784557 h 2528139"/>
              <a:gd name="connsiteX380" fmla="*/ 82560 w 1519334"/>
              <a:gd name="connsiteY380" fmla="*/ 551167 h 2528139"/>
              <a:gd name="connsiteX381" fmla="*/ 91783 w 1519334"/>
              <a:gd name="connsiteY381" fmla="*/ 525965 h 2528139"/>
              <a:gd name="connsiteX382" fmla="*/ 91758 w 1519334"/>
              <a:gd name="connsiteY382" fmla="*/ 550906 h 2528139"/>
              <a:gd name="connsiteX383" fmla="*/ 56793 w 1519334"/>
              <a:gd name="connsiteY383" fmla="*/ 783803 h 2528139"/>
              <a:gd name="connsiteX384" fmla="*/ 30721 w 1519334"/>
              <a:gd name="connsiteY384" fmla="*/ 907300 h 2528139"/>
              <a:gd name="connsiteX385" fmla="*/ 30807 w 1519334"/>
              <a:gd name="connsiteY385" fmla="*/ 907413 h 2528139"/>
              <a:gd name="connsiteX386" fmla="*/ 30789 w 1519334"/>
              <a:gd name="connsiteY386" fmla="*/ 907432 h 2528139"/>
              <a:gd name="connsiteX387" fmla="*/ 30703 w 1519334"/>
              <a:gd name="connsiteY387" fmla="*/ 915458 h 2528139"/>
              <a:gd name="connsiteX388" fmla="*/ 32947 w 1519334"/>
              <a:gd name="connsiteY388" fmla="*/ 916405 h 2528139"/>
              <a:gd name="connsiteX389" fmla="*/ 33604 w 1519334"/>
              <a:gd name="connsiteY389" fmla="*/ 918538 h 2528139"/>
              <a:gd name="connsiteX390" fmla="*/ 33872 w 1519334"/>
              <a:gd name="connsiteY390" fmla="*/ 919173 h 2528139"/>
              <a:gd name="connsiteX391" fmla="*/ 30928 w 1519334"/>
              <a:gd name="connsiteY391" fmla="*/ 917270 h 2528139"/>
              <a:gd name="connsiteX392" fmla="*/ 30689 w 1519334"/>
              <a:gd name="connsiteY392" fmla="*/ 904701 h 2528139"/>
              <a:gd name="connsiteX393" fmla="*/ 31018 w 1519334"/>
              <a:gd name="connsiteY393" fmla="*/ 903923 h 2528139"/>
              <a:gd name="connsiteX394" fmla="*/ 31702 w 1519334"/>
              <a:gd name="connsiteY394" fmla="*/ 904134 h 2528139"/>
              <a:gd name="connsiteX395" fmla="*/ 31175 w 1519334"/>
              <a:gd name="connsiteY395" fmla="*/ 904950 h 2528139"/>
              <a:gd name="connsiteX396" fmla="*/ 30673 w 1519334"/>
              <a:gd name="connsiteY396" fmla="*/ 905725 h 2528139"/>
              <a:gd name="connsiteX397" fmla="*/ 31175 w 1519334"/>
              <a:gd name="connsiteY397" fmla="*/ 904950 h 2528139"/>
              <a:gd name="connsiteX398" fmla="*/ 32477 w 1519334"/>
              <a:gd name="connsiteY398" fmla="*/ 905616 h 2528139"/>
              <a:gd name="connsiteX399" fmla="*/ 31587 w 1519334"/>
              <a:gd name="connsiteY399" fmla="*/ 906574 h 2528139"/>
              <a:gd name="connsiteX400" fmla="*/ 30544 w 1519334"/>
              <a:gd name="connsiteY400" fmla="*/ 901741 h 2528139"/>
              <a:gd name="connsiteX401" fmla="*/ 30857 w 1519334"/>
              <a:gd name="connsiteY401" fmla="*/ 900373 h 2528139"/>
              <a:gd name="connsiteX402" fmla="*/ 32609 w 1519334"/>
              <a:gd name="connsiteY402" fmla="*/ 900155 h 2528139"/>
              <a:gd name="connsiteX403" fmla="*/ 31969 w 1519334"/>
              <a:gd name="connsiteY403" fmla="*/ 901670 h 2528139"/>
              <a:gd name="connsiteX404" fmla="*/ 30335 w 1519334"/>
              <a:gd name="connsiteY404" fmla="*/ 907922 h 2528139"/>
              <a:gd name="connsiteX405" fmla="*/ 30789 w 1519334"/>
              <a:gd name="connsiteY405" fmla="*/ 907432 h 2528139"/>
              <a:gd name="connsiteX406" fmla="*/ 31035 w 1519334"/>
              <a:gd name="connsiteY406" fmla="*/ 907913 h 2528139"/>
              <a:gd name="connsiteX407" fmla="*/ 30465 w 1519334"/>
              <a:gd name="connsiteY407" fmla="*/ 908344 h 2528139"/>
              <a:gd name="connsiteX408" fmla="*/ 30265 w 1519334"/>
              <a:gd name="connsiteY408" fmla="*/ 911949 h 2528139"/>
              <a:gd name="connsiteX409" fmla="*/ 31596 w 1519334"/>
              <a:gd name="connsiteY409" fmla="*/ 912016 h 2528139"/>
              <a:gd name="connsiteX410" fmla="*/ 32239 w 1519334"/>
              <a:gd name="connsiteY410" fmla="*/ 914107 h 2528139"/>
              <a:gd name="connsiteX411" fmla="*/ 30484 w 1519334"/>
              <a:gd name="connsiteY411" fmla="*/ 913706 h 2528139"/>
              <a:gd name="connsiteX412" fmla="*/ 30146 w 1519334"/>
              <a:gd name="connsiteY412" fmla="*/ 906540 h 2528139"/>
              <a:gd name="connsiteX413" fmla="*/ 30250 w 1519334"/>
              <a:gd name="connsiteY413" fmla="*/ 906379 h 2528139"/>
              <a:gd name="connsiteX414" fmla="*/ 30721 w 1519334"/>
              <a:gd name="connsiteY414" fmla="*/ 907300 h 2528139"/>
              <a:gd name="connsiteX415" fmla="*/ 30142 w 1519334"/>
              <a:gd name="connsiteY415" fmla="*/ 910965 h 2528139"/>
              <a:gd name="connsiteX416" fmla="*/ 31175 w 1519334"/>
              <a:gd name="connsiteY416" fmla="*/ 910648 h 2528139"/>
              <a:gd name="connsiteX417" fmla="*/ 31452 w 1519334"/>
              <a:gd name="connsiteY417" fmla="*/ 911549 h 2528139"/>
              <a:gd name="connsiteX418" fmla="*/ 30234 w 1519334"/>
              <a:gd name="connsiteY418" fmla="*/ 911701 h 2528139"/>
              <a:gd name="connsiteX419" fmla="*/ 30109 w 1519334"/>
              <a:gd name="connsiteY419" fmla="*/ 903644 h 2528139"/>
              <a:gd name="connsiteX420" fmla="*/ 30280 w 1519334"/>
              <a:gd name="connsiteY420" fmla="*/ 902896 h 2528139"/>
              <a:gd name="connsiteX421" fmla="*/ 31392 w 1519334"/>
              <a:gd name="connsiteY421" fmla="*/ 903035 h 2528139"/>
              <a:gd name="connsiteX422" fmla="*/ 31018 w 1519334"/>
              <a:gd name="connsiteY422" fmla="*/ 903923 h 2528139"/>
              <a:gd name="connsiteX423" fmla="*/ 30102 w 1519334"/>
              <a:gd name="connsiteY423" fmla="*/ 906091 h 2528139"/>
              <a:gd name="connsiteX424" fmla="*/ 30374 w 1519334"/>
              <a:gd name="connsiteY424" fmla="*/ 905447 h 2528139"/>
              <a:gd name="connsiteX425" fmla="*/ 30673 w 1519334"/>
              <a:gd name="connsiteY425" fmla="*/ 905725 h 2528139"/>
              <a:gd name="connsiteX426" fmla="*/ 30250 w 1519334"/>
              <a:gd name="connsiteY426" fmla="*/ 906379 h 2528139"/>
              <a:gd name="connsiteX427" fmla="*/ 29912 w 1519334"/>
              <a:gd name="connsiteY427" fmla="*/ 906543 h 2528139"/>
              <a:gd name="connsiteX428" fmla="*/ 29997 w 1519334"/>
              <a:gd name="connsiteY428" fmla="*/ 906341 h 2528139"/>
              <a:gd name="connsiteX429" fmla="*/ 30146 w 1519334"/>
              <a:gd name="connsiteY429" fmla="*/ 906540 h 2528139"/>
              <a:gd name="connsiteX430" fmla="*/ 29986 w 1519334"/>
              <a:gd name="connsiteY430" fmla="*/ 906787 h 2528139"/>
              <a:gd name="connsiteX431" fmla="*/ 29872 w 1519334"/>
              <a:gd name="connsiteY431" fmla="*/ 908794 h 2528139"/>
              <a:gd name="connsiteX432" fmla="*/ 30465 w 1519334"/>
              <a:gd name="connsiteY432" fmla="*/ 908344 h 2528139"/>
              <a:gd name="connsiteX433" fmla="*/ 30915 w 1519334"/>
              <a:gd name="connsiteY433" fmla="*/ 909804 h 2528139"/>
              <a:gd name="connsiteX434" fmla="*/ 30053 w 1519334"/>
              <a:gd name="connsiteY434" fmla="*/ 910245 h 2528139"/>
              <a:gd name="connsiteX435" fmla="*/ 29815 w 1519334"/>
              <a:gd name="connsiteY435" fmla="*/ 904927 h 2528139"/>
              <a:gd name="connsiteX436" fmla="*/ 29953 w 1519334"/>
              <a:gd name="connsiteY436" fmla="*/ 904324 h 2528139"/>
              <a:gd name="connsiteX437" fmla="*/ 30689 w 1519334"/>
              <a:gd name="connsiteY437" fmla="*/ 904701 h 2528139"/>
              <a:gd name="connsiteX438" fmla="*/ 30374 w 1519334"/>
              <a:gd name="connsiteY438" fmla="*/ 905447 h 2528139"/>
              <a:gd name="connsiteX439" fmla="*/ 29680 w 1519334"/>
              <a:gd name="connsiteY439" fmla="*/ 907260 h 2528139"/>
              <a:gd name="connsiteX440" fmla="*/ 29986 w 1519334"/>
              <a:gd name="connsiteY440" fmla="*/ 906787 h 2528139"/>
              <a:gd name="connsiteX441" fmla="*/ 30335 w 1519334"/>
              <a:gd name="connsiteY441" fmla="*/ 907922 h 2528139"/>
              <a:gd name="connsiteX442" fmla="*/ 29830 w 1519334"/>
              <a:gd name="connsiteY442" fmla="*/ 908465 h 2528139"/>
              <a:gd name="connsiteX443" fmla="*/ 29644 w 1519334"/>
              <a:gd name="connsiteY443" fmla="*/ 905675 h 2528139"/>
              <a:gd name="connsiteX444" fmla="*/ 29720 w 1519334"/>
              <a:gd name="connsiteY444" fmla="*/ 905343 h 2528139"/>
              <a:gd name="connsiteX445" fmla="*/ 30102 w 1519334"/>
              <a:gd name="connsiteY445" fmla="*/ 906091 h 2528139"/>
              <a:gd name="connsiteX446" fmla="*/ 29997 w 1519334"/>
              <a:gd name="connsiteY446" fmla="*/ 906341 h 2528139"/>
              <a:gd name="connsiteX447" fmla="*/ 29748 w 1519334"/>
              <a:gd name="connsiteY447" fmla="*/ 906013 h 2528139"/>
              <a:gd name="connsiteX448" fmla="*/ 29583 w 1519334"/>
              <a:gd name="connsiteY448" fmla="*/ 922659 h 2528139"/>
              <a:gd name="connsiteX449" fmla="*/ 32908 w 1519334"/>
              <a:gd name="connsiteY449" fmla="*/ 927053 h 2528139"/>
              <a:gd name="connsiteX450" fmla="*/ 36991 w 1519334"/>
              <a:gd name="connsiteY450" fmla="*/ 944895 h 2528139"/>
              <a:gd name="connsiteX451" fmla="*/ 30018 w 1519334"/>
              <a:gd name="connsiteY451" fmla="*/ 931274 h 2528139"/>
              <a:gd name="connsiteX452" fmla="*/ 29539 w 1519334"/>
              <a:gd name="connsiteY452" fmla="*/ 906131 h 2528139"/>
              <a:gd name="connsiteX453" fmla="*/ 29609 w 1519334"/>
              <a:gd name="connsiteY453" fmla="*/ 905828 h 2528139"/>
              <a:gd name="connsiteX454" fmla="*/ 29748 w 1519334"/>
              <a:gd name="connsiteY454" fmla="*/ 906013 h 2528139"/>
              <a:gd name="connsiteX455" fmla="*/ 29912 w 1519334"/>
              <a:gd name="connsiteY455" fmla="*/ 906543 h 2528139"/>
              <a:gd name="connsiteX456" fmla="*/ 29664 w 1519334"/>
              <a:gd name="connsiteY456" fmla="*/ 907129 h 2528139"/>
              <a:gd name="connsiteX457" fmla="*/ 29494 w 1519334"/>
              <a:gd name="connsiteY457" fmla="*/ 892818 h 2528139"/>
              <a:gd name="connsiteX458" fmla="*/ 29918 w 1519334"/>
              <a:gd name="connsiteY458" fmla="*/ 884415 h 2528139"/>
              <a:gd name="connsiteX459" fmla="*/ 38222 w 1519334"/>
              <a:gd name="connsiteY459" fmla="*/ 868194 h 2528139"/>
              <a:gd name="connsiteX460" fmla="*/ 33915 w 1519334"/>
              <a:gd name="connsiteY460" fmla="*/ 887012 h 2528139"/>
              <a:gd name="connsiteX461" fmla="*/ 29474 w 1519334"/>
              <a:gd name="connsiteY461" fmla="*/ 907579 h 2528139"/>
              <a:gd name="connsiteX462" fmla="*/ 29664 w 1519334"/>
              <a:gd name="connsiteY462" fmla="*/ 907129 h 2528139"/>
              <a:gd name="connsiteX463" fmla="*/ 29680 w 1519334"/>
              <a:gd name="connsiteY463" fmla="*/ 907260 h 2528139"/>
              <a:gd name="connsiteX464" fmla="*/ 29373 w 1519334"/>
              <a:gd name="connsiteY464" fmla="*/ 904793 h 2528139"/>
              <a:gd name="connsiteX465" fmla="*/ 29644 w 1519334"/>
              <a:gd name="connsiteY465" fmla="*/ 905675 h 2528139"/>
              <a:gd name="connsiteX466" fmla="*/ 29609 w 1519334"/>
              <a:gd name="connsiteY466" fmla="*/ 905828 h 2528139"/>
              <a:gd name="connsiteX467" fmla="*/ 29480 w 1519334"/>
              <a:gd name="connsiteY467" fmla="*/ 905659 h 2528139"/>
              <a:gd name="connsiteX468" fmla="*/ 29334 w 1519334"/>
              <a:gd name="connsiteY468" fmla="*/ 904481 h 2528139"/>
              <a:gd name="connsiteX469" fmla="*/ 29815 w 1519334"/>
              <a:gd name="connsiteY469" fmla="*/ 904927 h 2528139"/>
              <a:gd name="connsiteX470" fmla="*/ 29720 w 1519334"/>
              <a:gd name="connsiteY470" fmla="*/ 905343 h 2528139"/>
              <a:gd name="connsiteX471" fmla="*/ 29351 w 1519334"/>
              <a:gd name="connsiteY471" fmla="*/ 904624 h 2528139"/>
              <a:gd name="connsiteX472" fmla="*/ 29273 w 1519334"/>
              <a:gd name="connsiteY472" fmla="*/ 904472 h 2528139"/>
              <a:gd name="connsiteX473" fmla="*/ 29351 w 1519334"/>
              <a:gd name="connsiteY473" fmla="*/ 904624 h 2528139"/>
              <a:gd name="connsiteX474" fmla="*/ 29373 w 1519334"/>
              <a:gd name="connsiteY474" fmla="*/ 904793 h 2528139"/>
              <a:gd name="connsiteX475" fmla="*/ 29256 w 1519334"/>
              <a:gd name="connsiteY475" fmla="*/ 916188 h 2528139"/>
              <a:gd name="connsiteX476" fmla="*/ 30928 w 1519334"/>
              <a:gd name="connsiteY476" fmla="*/ 917270 h 2528139"/>
              <a:gd name="connsiteX477" fmla="*/ 31239 w 1519334"/>
              <a:gd name="connsiteY477" fmla="*/ 919763 h 2528139"/>
              <a:gd name="connsiteX478" fmla="*/ 31569 w 1519334"/>
              <a:gd name="connsiteY478" fmla="*/ 921203 h 2528139"/>
              <a:gd name="connsiteX479" fmla="*/ 29408 w 1519334"/>
              <a:gd name="connsiteY479" fmla="*/ 919195 h 2528139"/>
              <a:gd name="connsiteX480" fmla="*/ 29249 w 1519334"/>
              <a:gd name="connsiteY480" fmla="*/ 897680 h 2528139"/>
              <a:gd name="connsiteX481" fmla="*/ 29344 w 1519334"/>
              <a:gd name="connsiteY481" fmla="*/ 895780 h 2528139"/>
              <a:gd name="connsiteX482" fmla="*/ 32595 w 1519334"/>
              <a:gd name="connsiteY482" fmla="*/ 892779 h 2528139"/>
              <a:gd name="connsiteX483" fmla="*/ 31769 w 1519334"/>
              <a:gd name="connsiteY483" fmla="*/ 896390 h 2528139"/>
              <a:gd name="connsiteX484" fmla="*/ 29228 w 1519334"/>
              <a:gd name="connsiteY484" fmla="*/ 904383 h 2528139"/>
              <a:gd name="connsiteX485" fmla="*/ 29253 w 1519334"/>
              <a:gd name="connsiteY485" fmla="*/ 904406 h 2528139"/>
              <a:gd name="connsiteX486" fmla="*/ 29273 w 1519334"/>
              <a:gd name="connsiteY486" fmla="*/ 904472 h 2528139"/>
              <a:gd name="connsiteX487" fmla="*/ 29181 w 1519334"/>
              <a:gd name="connsiteY487" fmla="*/ 903262 h 2528139"/>
              <a:gd name="connsiteX488" fmla="*/ 30022 w 1519334"/>
              <a:gd name="connsiteY488" fmla="*/ 903617 h 2528139"/>
              <a:gd name="connsiteX489" fmla="*/ 30109 w 1519334"/>
              <a:gd name="connsiteY489" fmla="*/ 903644 h 2528139"/>
              <a:gd name="connsiteX490" fmla="*/ 29953 w 1519334"/>
              <a:gd name="connsiteY490" fmla="*/ 904324 h 2528139"/>
              <a:gd name="connsiteX491" fmla="*/ 29271 w 1519334"/>
              <a:gd name="connsiteY491" fmla="*/ 903975 h 2528139"/>
              <a:gd name="connsiteX492" fmla="*/ 29115 w 1519334"/>
              <a:gd name="connsiteY492" fmla="*/ 913393 h 2528139"/>
              <a:gd name="connsiteX493" fmla="*/ 30484 w 1519334"/>
              <a:gd name="connsiteY493" fmla="*/ 913706 h 2528139"/>
              <a:gd name="connsiteX494" fmla="*/ 30703 w 1519334"/>
              <a:gd name="connsiteY494" fmla="*/ 915458 h 2528139"/>
              <a:gd name="connsiteX495" fmla="*/ 29187 w 1519334"/>
              <a:gd name="connsiteY495" fmla="*/ 914818 h 2528139"/>
              <a:gd name="connsiteX496" fmla="*/ 29101 w 1519334"/>
              <a:gd name="connsiteY496" fmla="*/ 900593 h 2528139"/>
              <a:gd name="connsiteX497" fmla="*/ 29168 w 1519334"/>
              <a:gd name="connsiteY497" fmla="*/ 899262 h 2528139"/>
              <a:gd name="connsiteX498" fmla="*/ 31259 w 1519334"/>
              <a:gd name="connsiteY498" fmla="*/ 898618 h 2528139"/>
              <a:gd name="connsiteX499" fmla="*/ 30857 w 1519334"/>
              <a:gd name="connsiteY499" fmla="*/ 900373 h 2528139"/>
              <a:gd name="connsiteX500" fmla="*/ 29092 w 1519334"/>
              <a:gd name="connsiteY500" fmla="*/ 903883 h 2528139"/>
              <a:gd name="connsiteX501" fmla="*/ 29271 w 1519334"/>
              <a:gd name="connsiteY501" fmla="*/ 903975 h 2528139"/>
              <a:gd name="connsiteX502" fmla="*/ 29334 w 1519334"/>
              <a:gd name="connsiteY502" fmla="*/ 904481 h 2528139"/>
              <a:gd name="connsiteX503" fmla="*/ 29253 w 1519334"/>
              <a:gd name="connsiteY503" fmla="*/ 904406 h 2528139"/>
              <a:gd name="connsiteX504" fmla="*/ 29038 w 1519334"/>
              <a:gd name="connsiteY504" fmla="*/ 911850 h 2528139"/>
              <a:gd name="connsiteX505" fmla="*/ 30234 w 1519334"/>
              <a:gd name="connsiteY505" fmla="*/ 911701 h 2528139"/>
              <a:gd name="connsiteX506" fmla="*/ 30265 w 1519334"/>
              <a:gd name="connsiteY506" fmla="*/ 911949 h 2528139"/>
              <a:gd name="connsiteX507" fmla="*/ 29040 w 1519334"/>
              <a:gd name="connsiteY507" fmla="*/ 911888 h 2528139"/>
              <a:gd name="connsiteX508" fmla="*/ 29028 w 1519334"/>
              <a:gd name="connsiteY508" fmla="*/ 902035 h 2528139"/>
              <a:gd name="connsiteX509" fmla="*/ 29039 w 1519334"/>
              <a:gd name="connsiteY509" fmla="*/ 901818 h 2528139"/>
              <a:gd name="connsiteX510" fmla="*/ 30544 w 1519334"/>
              <a:gd name="connsiteY510" fmla="*/ 901741 h 2528139"/>
              <a:gd name="connsiteX511" fmla="*/ 30280 w 1519334"/>
              <a:gd name="connsiteY511" fmla="*/ 902896 h 2528139"/>
              <a:gd name="connsiteX512" fmla="*/ 30061 w 1519334"/>
              <a:gd name="connsiteY512" fmla="*/ 902869 h 2528139"/>
              <a:gd name="connsiteX513" fmla="*/ 29105 w 1519334"/>
              <a:gd name="connsiteY513" fmla="*/ 902650 h 2528139"/>
              <a:gd name="connsiteX514" fmla="*/ 28984 w 1519334"/>
              <a:gd name="connsiteY514" fmla="*/ 910793 h 2528139"/>
              <a:gd name="connsiteX515" fmla="*/ 30053 w 1519334"/>
              <a:gd name="connsiteY515" fmla="*/ 910245 h 2528139"/>
              <a:gd name="connsiteX516" fmla="*/ 30142 w 1519334"/>
              <a:gd name="connsiteY516" fmla="*/ 910965 h 2528139"/>
              <a:gd name="connsiteX517" fmla="*/ 29010 w 1519334"/>
              <a:gd name="connsiteY517" fmla="*/ 911314 h 2528139"/>
              <a:gd name="connsiteX518" fmla="*/ 28971 w 1519334"/>
              <a:gd name="connsiteY518" fmla="*/ 903173 h 2528139"/>
              <a:gd name="connsiteX519" fmla="*/ 28998 w 1519334"/>
              <a:gd name="connsiteY519" fmla="*/ 902626 h 2528139"/>
              <a:gd name="connsiteX520" fmla="*/ 29105 w 1519334"/>
              <a:gd name="connsiteY520" fmla="*/ 902650 h 2528139"/>
              <a:gd name="connsiteX521" fmla="*/ 29181 w 1519334"/>
              <a:gd name="connsiteY521" fmla="*/ 903262 h 2528139"/>
              <a:gd name="connsiteX522" fmla="*/ 28939 w 1519334"/>
              <a:gd name="connsiteY522" fmla="*/ 903805 h 2528139"/>
              <a:gd name="connsiteX523" fmla="*/ 28957 w 1519334"/>
              <a:gd name="connsiteY523" fmla="*/ 903444 h 2528139"/>
              <a:gd name="connsiteX524" fmla="*/ 29092 w 1519334"/>
              <a:gd name="connsiteY524" fmla="*/ 903883 h 2528139"/>
              <a:gd name="connsiteX525" fmla="*/ 28930 w 1519334"/>
              <a:gd name="connsiteY525" fmla="*/ 903800 h 2528139"/>
              <a:gd name="connsiteX526" fmla="*/ 28939 w 1519334"/>
              <a:gd name="connsiteY526" fmla="*/ 903805 h 2528139"/>
              <a:gd name="connsiteX527" fmla="*/ 28938 w 1519334"/>
              <a:gd name="connsiteY527" fmla="*/ 903817 h 2528139"/>
              <a:gd name="connsiteX528" fmla="*/ 28924 w 1519334"/>
              <a:gd name="connsiteY528" fmla="*/ 904100 h 2528139"/>
              <a:gd name="connsiteX529" fmla="*/ 28938 w 1519334"/>
              <a:gd name="connsiteY529" fmla="*/ 903817 h 2528139"/>
              <a:gd name="connsiteX530" fmla="*/ 29228 w 1519334"/>
              <a:gd name="connsiteY530" fmla="*/ 904383 h 2528139"/>
              <a:gd name="connsiteX531" fmla="*/ 28916 w 1519334"/>
              <a:gd name="connsiteY531" fmla="*/ 909448 h 2528139"/>
              <a:gd name="connsiteX532" fmla="*/ 29830 w 1519334"/>
              <a:gd name="connsiteY532" fmla="*/ 908465 h 2528139"/>
              <a:gd name="connsiteX533" fmla="*/ 29872 w 1519334"/>
              <a:gd name="connsiteY533" fmla="*/ 908794 h 2528139"/>
              <a:gd name="connsiteX534" fmla="*/ 28920 w 1519334"/>
              <a:gd name="connsiteY534" fmla="*/ 909513 h 2528139"/>
              <a:gd name="connsiteX535" fmla="*/ 28893 w 1519334"/>
              <a:gd name="connsiteY535" fmla="*/ 908955 h 2528139"/>
              <a:gd name="connsiteX536" fmla="*/ 29063 w 1519334"/>
              <a:gd name="connsiteY536" fmla="*/ 908215 h 2528139"/>
              <a:gd name="connsiteX537" fmla="*/ 29474 w 1519334"/>
              <a:gd name="connsiteY537" fmla="*/ 907579 h 2528139"/>
              <a:gd name="connsiteX538" fmla="*/ 28891 w 1519334"/>
              <a:gd name="connsiteY538" fmla="*/ 908961 h 2528139"/>
              <a:gd name="connsiteX539" fmla="*/ 28892 w 1519334"/>
              <a:gd name="connsiteY539" fmla="*/ 908959 h 2528139"/>
              <a:gd name="connsiteX540" fmla="*/ 28893 w 1519334"/>
              <a:gd name="connsiteY540" fmla="*/ 908955 h 2528139"/>
              <a:gd name="connsiteX541" fmla="*/ 28859 w 1519334"/>
              <a:gd name="connsiteY541" fmla="*/ 903126 h 2528139"/>
              <a:gd name="connsiteX542" fmla="*/ 28971 w 1519334"/>
              <a:gd name="connsiteY542" fmla="*/ 903173 h 2528139"/>
              <a:gd name="connsiteX543" fmla="*/ 28957 w 1519334"/>
              <a:gd name="connsiteY543" fmla="*/ 903444 h 2528139"/>
              <a:gd name="connsiteX544" fmla="*/ 28852 w 1519334"/>
              <a:gd name="connsiteY544" fmla="*/ 900624 h 2528139"/>
              <a:gd name="connsiteX545" fmla="*/ 29101 w 1519334"/>
              <a:gd name="connsiteY545" fmla="*/ 900593 h 2528139"/>
              <a:gd name="connsiteX546" fmla="*/ 29039 w 1519334"/>
              <a:gd name="connsiteY546" fmla="*/ 901818 h 2528139"/>
              <a:gd name="connsiteX547" fmla="*/ 29002 w 1519334"/>
              <a:gd name="connsiteY547" fmla="*/ 901820 h 2528139"/>
              <a:gd name="connsiteX548" fmla="*/ 28785 w 1519334"/>
              <a:gd name="connsiteY548" fmla="*/ 906851 h 2528139"/>
              <a:gd name="connsiteX549" fmla="*/ 28885 w 1519334"/>
              <a:gd name="connsiteY549" fmla="*/ 904873 h 2528139"/>
              <a:gd name="connsiteX550" fmla="*/ 29480 w 1519334"/>
              <a:gd name="connsiteY550" fmla="*/ 905659 h 2528139"/>
              <a:gd name="connsiteX551" fmla="*/ 29539 w 1519334"/>
              <a:gd name="connsiteY551" fmla="*/ 906131 h 2528139"/>
              <a:gd name="connsiteX552" fmla="*/ 29063 w 1519334"/>
              <a:gd name="connsiteY552" fmla="*/ 908215 h 2528139"/>
              <a:gd name="connsiteX553" fmla="*/ 28869 w 1519334"/>
              <a:gd name="connsiteY553" fmla="*/ 908514 h 2528139"/>
              <a:gd name="connsiteX554" fmla="*/ 28735 w 1519334"/>
              <a:gd name="connsiteY554" fmla="*/ 909643 h 2528139"/>
              <a:gd name="connsiteX555" fmla="*/ 28891 w 1519334"/>
              <a:gd name="connsiteY555" fmla="*/ 908961 h 2528139"/>
              <a:gd name="connsiteX556" fmla="*/ 28916 w 1519334"/>
              <a:gd name="connsiteY556" fmla="*/ 909448 h 2528139"/>
              <a:gd name="connsiteX557" fmla="*/ 28705 w 1519334"/>
              <a:gd name="connsiteY557" fmla="*/ 909676 h 2528139"/>
              <a:gd name="connsiteX558" fmla="*/ 28735 w 1519334"/>
              <a:gd name="connsiteY558" fmla="*/ 909643 h 2528139"/>
              <a:gd name="connsiteX559" fmla="*/ 28733 w 1519334"/>
              <a:gd name="connsiteY559" fmla="*/ 909655 h 2528139"/>
              <a:gd name="connsiteX560" fmla="*/ 28531 w 1519334"/>
              <a:gd name="connsiteY560" fmla="*/ 898047 h 2528139"/>
              <a:gd name="connsiteX561" fmla="*/ 29249 w 1519334"/>
              <a:gd name="connsiteY561" fmla="*/ 897680 h 2528139"/>
              <a:gd name="connsiteX562" fmla="*/ 29168 w 1519334"/>
              <a:gd name="connsiteY562" fmla="*/ 899262 h 2528139"/>
              <a:gd name="connsiteX563" fmla="*/ 28700 w 1519334"/>
              <a:gd name="connsiteY563" fmla="*/ 899406 h 2528139"/>
              <a:gd name="connsiteX564" fmla="*/ 28491 w 1519334"/>
              <a:gd name="connsiteY564" fmla="*/ 909906 h 2528139"/>
              <a:gd name="connsiteX565" fmla="*/ 28534 w 1519334"/>
              <a:gd name="connsiteY565" fmla="*/ 909806 h 2528139"/>
              <a:gd name="connsiteX566" fmla="*/ 28705 w 1519334"/>
              <a:gd name="connsiteY566" fmla="*/ 909676 h 2528139"/>
              <a:gd name="connsiteX567" fmla="*/ 28465 w 1519334"/>
              <a:gd name="connsiteY567" fmla="*/ 901846 h 2528139"/>
              <a:gd name="connsiteX568" fmla="*/ 29002 w 1519334"/>
              <a:gd name="connsiteY568" fmla="*/ 901820 h 2528139"/>
              <a:gd name="connsiteX569" fmla="*/ 29028 w 1519334"/>
              <a:gd name="connsiteY569" fmla="*/ 902035 h 2528139"/>
              <a:gd name="connsiteX570" fmla="*/ 28998 w 1519334"/>
              <a:gd name="connsiteY570" fmla="*/ 902626 h 2528139"/>
              <a:gd name="connsiteX571" fmla="*/ 28684 w 1519334"/>
              <a:gd name="connsiteY571" fmla="*/ 902553 h 2528139"/>
              <a:gd name="connsiteX572" fmla="*/ 28405 w 1519334"/>
              <a:gd name="connsiteY572" fmla="*/ 911089 h 2528139"/>
              <a:gd name="connsiteX573" fmla="*/ 28733 w 1519334"/>
              <a:gd name="connsiteY573" fmla="*/ 909655 h 2528139"/>
              <a:gd name="connsiteX574" fmla="*/ 28920 w 1519334"/>
              <a:gd name="connsiteY574" fmla="*/ 909513 h 2528139"/>
              <a:gd name="connsiteX575" fmla="*/ 28984 w 1519334"/>
              <a:gd name="connsiteY575" fmla="*/ 910793 h 2528139"/>
              <a:gd name="connsiteX576" fmla="*/ 28240 w 1519334"/>
              <a:gd name="connsiteY576" fmla="*/ 902452 h 2528139"/>
              <a:gd name="connsiteX577" fmla="*/ 28684 w 1519334"/>
              <a:gd name="connsiteY577" fmla="*/ 902553 h 2528139"/>
              <a:gd name="connsiteX578" fmla="*/ 28859 w 1519334"/>
              <a:gd name="connsiteY578" fmla="*/ 903126 h 2528139"/>
              <a:gd name="connsiteX579" fmla="*/ 28509 w 1519334"/>
              <a:gd name="connsiteY579" fmla="*/ 902978 h 2528139"/>
              <a:gd name="connsiteX580" fmla="*/ 28231 w 1519334"/>
              <a:gd name="connsiteY580" fmla="*/ 911847 h 2528139"/>
              <a:gd name="connsiteX581" fmla="*/ 28303 w 1519334"/>
              <a:gd name="connsiteY581" fmla="*/ 911532 h 2528139"/>
              <a:gd name="connsiteX582" fmla="*/ 29010 w 1519334"/>
              <a:gd name="connsiteY582" fmla="*/ 911314 h 2528139"/>
              <a:gd name="connsiteX583" fmla="*/ 29038 w 1519334"/>
              <a:gd name="connsiteY583" fmla="*/ 911850 h 2528139"/>
              <a:gd name="connsiteX584" fmla="*/ 28824 w 1519334"/>
              <a:gd name="connsiteY584" fmla="*/ 911877 h 2528139"/>
              <a:gd name="connsiteX585" fmla="*/ 28097 w 1519334"/>
              <a:gd name="connsiteY585" fmla="*/ 894565 h 2528139"/>
              <a:gd name="connsiteX586" fmla="*/ 28462 w 1519334"/>
              <a:gd name="connsiteY586" fmla="*/ 894172 h 2528139"/>
              <a:gd name="connsiteX587" fmla="*/ 29494 w 1519334"/>
              <a:gd name="connsiteY587" fmla="*/ 892818 h 2528139"/>
              <a:gd name="connsiteX588" fmla="*/ 29344 w 1519334"/>
              <a:gd name="connsiteY588" fmla="*/ 895780 h 2528139"/>
              <a:gd name="connsiteX589" fmla="*/ 28362 w 1519334"/>
              <a:gd name="connsiteY589" fmla="*/ 896687 h 2528139"/>
              <a:gd name="connsiteX590" fmla="*/ 27961 w 1519334"/>
              <a:gd name="connsiteY590" fmla="*/ 913128 h 2528139"/>
              <a:gd name="connsiteX591" fmla="*/ 27988 w 1519334"/>
              <a:gd name="connsiteY591" fmla="*/ 912910 h 2528139"/>
              <a:gd name="connsiteX592" fmla="*/ 28207 w 1519334"/>
              <a:gd name="connsiteY592" fmla="*/ 911954 h 2528139"/>
              <a:gd name="connsiteX593" fmla="*/ 28824 w 1519334"/>
              <a:gd name="connsiteY593" fmla="*/ 911877 h 2528139"/>
              <a:gd name="connsiteX594" fmla="*/ 29040 w 1519334"/>
              <a:gd name="connsiteY594" fmla="*/ 911888 h 2528139"/>
              <a:gd name="connsiteX595" fmla="*/ 29115 w 1519334"/>
              <a:gd name="connsiteY595" fmla="*/ 913393 h 2528139"/>
              <a:gd name="connsiteX596" fmla="*/ 27800 w 1519334"/>
              <a:gd name="connsiteY596" fmla="*/ 899683 h 2528139"/>
              <a:gd name="connsiteX597" fmla="*/ 28700 w 1519334"/>
              <a:gd name="connsiteY597" fmla="*/ 899406 h 2528139"/>
              <a:gd name="connsiteX598" fmla="*/ 28852 w 1519334"/>
              <a:gd name="connsiteY598" fmla="*/ 900624 h 2528139"/>
              <a:gd name="connsiteX599" fmla="*/ 28117 w 1519334"/>
              <a:gd name="connsiteY599" fmla="*/ 900715 h 2528139"/>
              <a:gd name="connsiteX600" fmla="*/ 27772 w 1519334"/>
              <a:gd name="connsiteY600" fmla="*/ 910382 h 2528139"/>
              <a:gd name="connsiteX601" fmla="*/ 28191 w 1519334"/>
              <a:gd name="connsiteY601" fmla="*/ 909563 h 2528139"/>
              <a:gd name="connsiteX602" fmla="*/ 28869 w 1519334"/>
              <a:gd name="connsiteY602" fmla="*/ 908514 h 2528139"/>
              <a:gd name="connsiteX603" fmla="*/ 28892 w 1519334"/>
              <a:gd name="connsiteY603" fmla="*/ 908959 h 2528139"/>
              <a:gd name="connsiteX604" fmla="*/ 28534 w 1519334"/>
              <a:gd name="connsiteY604" fmla="*/ 909806 h 2528139"/>
              <a:gd name="connsiteX605" fmla="*/ 27730 w 1519334"/>
              <a:gd name="connsiteY605" fmla="*/ 911708 h 2528139"/>
              <a:gd name="connsiteX606" fmla="*/ 27878 w 1519334"/>
              <a:gd name="connsiteY606" fmla="*/ 911359 h 2528139"/>
              <a:gd name="connsiteX607" fmla="*/ 28405 w 1519334"/>
              <a:gd name="connsiteY607" fmla="*/ 911089 h 2528139"/>
              <a:gd name="connsiteX608" fmla="*/ 28303 w 1519334"/>
              <a:gd name="connsiteY608" fmla="*/ 911532 h 2528139"/>
              <a:gd name="connsiteX609" fmla="*/ 27704 w 1519334"/>
              <a:gd name="connsiteY609" fmla="*/ 915184 h 2528139"/>
              <a:gd name="connsiteX610" fmla="*/ 27822 w 1519334"/>
              <a:gd name="connsiteY610" fmla="*/ 914241 h 2528139"/>
              <a:gd name="connsiteX611" fmla="*/ 29187 w 1519334"/>
              <a:gd name="connsiteY611" fmla="*/ 914818 h 2528139"/>
              <a:gd name="connsiteX612" fmla="*/ 29256 w 1519334"/>
              <a:gd name="connsiteY612" fmla="*/ 916188 h 2528139"/>
              <a:gd name="connsiteX613" fmla="*/ 27595 w 1519334"/>
              <a:gd name="connsiteY613" fmla="*/ 912030 h 2528139"/>
              <a:gd name="connsiteX614" fmla="*/ 27683 w 1519334"/>
              <a:gd name="connsiteY614" fmla="*/ 911819 h 2528139"/>
              <a:gd name="connsiteX615" fmla="*/ 28231 w 1519334"/>
              <a:gd name="connsiteY615" fmla="*/ 911847 h 2528139"/>
              <a:gd name="connsiteX616" fmla="*/ 28207 w 1519334"/>
              <a:gd name="connsiteY616" fmla="*/ 911954 h 2528139"/>
              <a:gd name="connsiteX617" fmla="*/ 27534 w 1519334"/>
              <a:gd name="connsiteY617" fmla="*/ 903086 h 2528139"/>
              <a:gd name="connsiteX618" fmla="*/ 28198 w 1519334"/>
              <a:gd name="connsiteY618" fmla="*/ 903426 h 2528139"/>
              <a:gd name="connsiteX619" fmla="*/ 28924 w 1519334"/>
              <a:gd name="connsiteY619" fmla="*/ 904100 h 2528139"/>
              <a:gd name="connsiteX620" fmla="*/ 28885 w 1519334"/>
              <a:gd name="connsiteY620" fmla="*/ 904873 h 2528139"/>
              <a:gd name="connsiteX621" fmla="*/ 27414 w 1519334"/>
              <a:gd name="connsiteY621" fmla="*/ 911806 h 2528139"/>
              <a:gd name="connsiteX622" fmla="*/ 27730 w 1519334"/>
              <a:gd name="connsiteY622" fmla="*/ 911708 h 2528139"/>
              <a:gd name="connsiteX623" fmla="*/ 27683 w 1519334"/>
              <a:gd name="connsiteY623" fmla="*/ 911819 h 2528139"/>
              <a:gd name="connsiteX624" fmla="*/ 27397 w 1519334"/>
              <a:gd name="connsiteY624" fmla="*/ 900805 h 2528139"/>
              <a:gd name="connsiteX625" fmla="*/ 28117 w 1519334"/>
              <a:gd name="connsiteY625" fmla="*/ 900715 h 2528139"/>
              <a:gd name="connsiteX626" fmla="*/ 28465 w 1519334"/>
              <a:gd name="connsiteY626" fmla="*/ 901846 h 2528139"/>
              <a:gd name="connsiteX627" fmla="*/ 27943 w 1519334"/>
              <a:gd name="connsiteY627" fmla="*/ 901873 h 2528139"/>
              <a:gd name="connsiteX628" fmla="*/ 27206 w 1519334"/>
              <a:gd name="connsiteY628" fmla="*/ 897754 h 2528139"/>
              <a:gd name="connsiteX629" fmla="*/ 28362 w 1519334"/>
              <a:gd name="connsiteY629" fmla="*/ 896687 h 2528139"/>
              <a:gd name="connsiteX630" fmla="*/ 28531 w 1519334"/>
              <a:gd name="connsiteY630" fmla="*/ 898047 h 2528139"/>
              <a:gd name="connsiteX631" fmla="*/ 27465 w 1519334"/>
              <a:gd name="connsiteY631" fmla="*/ 898593 h 2528139"/>
              <a:gd name="connsiteX632" fmla="*/ 27170 w 1519334"/>
              <a:gd name="connsiteY632" fmla="*/ 919469 h 2528139"/>
              <a:gd name="connsiteX633" fmla="*/ 27432 w 1519334"/>
              <a:gd name="connsiteY633" fmla="*/ 917360 h 2528139"/>
              <a:gd name="connsiteX634" fmla="*/ 29408 w 1519334"/>
              <a:gd name="connsiteY634" fmla="*/ 919195 h 2528139"/>
              <a:gd name="connsiteX635" fmla="*/ 29583 w 1519334"/>
              <a:gd name="connsiteY635" fmla="*/ 922659 h 2528139"/>
              <a:gd name="connsiteX636" fmla="*/ 27056 w 1519334"/>
              <a:gd name="connsiteY636" fmla="*/ 911779 h 2528139"/>
              <a:gd name="connsiteX637" fmla="*/ 27431 w 1519334"/>
              <a:gd name="connsiteY637" fmla="*/ 911048 h 2528139"/>
              <a:gd name="connsiteX638" fmla="*/ 28491 w 1519334"/>
              <a:gd name="connsiteY638" fmla="*/ 909906 h 2528139"/>
              <a:gd name="connsiteX639" fmla="*/ 27878 w 1519334"/>
              <a:gd name="connsiteY639" fmla="*/ 911359 h 2528139"/>
              <a:gd name="connsiteX640" fmla="*/ 27055 w 1519334"/>
              <a:gd name="connsiteY640" fmla="*/ 902364 h 2528139"/>
              <a:gd name="connsiteX641" fmla="*/ 28509 w 1519334"/>
              <a:gd name="connsiteY641" fmla="*/ 902978 h 2528139"/>
              <a:gd name="connsiteX642" fmla="*/ 28930 w 1519334"/>
              <a:gd name="connsiteY642" fmla="*/ 903800 h 2528139"/>
              <a:gd name="connsiteX643" fmla="*/ 28198 w 1519334"/>
              <a:gd name="connsiteY643" fmla="*/ 903426 h 2528139"/>
              <a:gd name="connsiteX644" fmla="*/ 27042 w 1519334"/>
              <a:gd name="connsiteY644" fmla="*/ 911787 h 2528139"/>
              <a:gd name="connsiteX645" fmla="*/ 27056 w 1519334"/>
              <a:gd name="connsiteY645" fmla="*/ 911779 h 2528139"/>
              <a:gd name="connsiteX646" fmla="*/ 27052 w 1519334"/>
              <a:gd name="connsiteY646" fmla="*/ 911787 h 2528139"/>
              <a:gd name="connsiteX647" fmla="*/ 26973 w 1519334"/>
              <a:gd name="connsiteY647" fmla="*/ 911941 h 2528139"/>
              <a:gd name="connsiteX648" fmla="*/ 27052 w 1519334"/>
              <a:gd name="connsiteY648" fmla="*/ 911787 h 2528139"/>
              <a:gd name="connsiteX649" fmla="*/ 27414 w 1519334"/>
              <a:gd name="connsiteY649" fmla="*/ 911806 h 2528139"/>
              <a:gd name="connsiteX650" fmla="*/ 26933 w 1519334"/>
              <a:gd name="connsiteY650" fmla="*/ 913866 h 2528139"/>
              <a:gd name="connsiteX651" fmla="*/ 27213 w 1519334"/>
              <a:gd name="connsiteY651" fmla="*/ 912957 h 2528139"/>
              <a:gd name="connsiteX652" fmla="*/ 27961 w 1519334"/>
              <a:gd name="connsiteY652" fmla="*/ 913128 h 2528139"/>
              <a:gd name="connsiteX653" fmla="*/ 27822 w 1519334"/>
              <a:gd name="connsiteY653" fmla="*/ 914241 h 2528139"/>
              <a:gd name="connsiteX654" fmla="*/ 26828 w 1519334"/>
              <a:gd name="connsiteY654" fmla="*/ 902153 h 2528139"/>
              <a:gd name="connsiteX655" fmla="*/ 27055 w 1519334"/>
              <a:gd name="connsiteY655" fmla="*/ 902364 h 2528139"/>
              <a:gd name="connsiteX656" fmla="*/ 26956 w 1519334"/>
              <a:gd name="connsiteY656" fmla="*/ 902322 h 2528139"/>
              <a:gd name="connsiteX657" fmla="*/ 26794 w 1519334"/>
              <a:gd name="connsiteY657" fmla="*/ 902121 h 2528139"/>
              <a:gd name="connsiteX658" fmla="*/ 26806 w 1519334"/>
              <a:gd name="connsiteY658" fmla="*/ 902124 h 2528139"/>
              <a:gd name="connsiteX659" fmla="*/ 26828 w 1519334"/>
              <a:gd name="connsiteY659" fmla="*/ 902153 h 2528139"/>
              <a:gd name="connsiteX660" fmla="*/ 26664 w 1519334"/>
              <a:gd name="connsiteY660" fmla="*/ 901938 h 2528139"/>
              <a:gd name="connsiteX661" fmla="*/ 27943 w 1519334"/>
              <a:gd name="connsiteY661" fmla="*/ 901873 h 2528139"/>
              <a:gd name="connsiteX662" fmla="*/ 28240 w 1519334"/>
              <a:gd name="connsiteY662" fmla="*/ 902452 h 2528139"/>
              <a:gd name="connsiteX663" fmla="*/ 26806 w 1519334"/>
              <a:gd name="connsiteY663" fmla="*/ 902124 h 2528139"/>
              <a:gd name="connsiteX664" fmla="*/ 26540 w 1519334"/>
              <a:gd name="connsiteY664" fmla="*/ 882086 h 2528139"/>
              <a:gd name="connsiteX665" fmla="*/ 30722 w 1519334"/>
              <a:gd name="connsiteY665" fmla="*/ 868502 h 2528139"/>
              <a:gd name="connsiteX666" fmla="*/ 29918 w 1519334"/>
              <a:gd name="connsiteY666" fmla="*/ 884415 h 2528139"/>
              <a:gd name="connsiteX667" fmla="*/ 27436 w 1519334"/>
              <a:gd name="connsiteY667" fmla="*/ 889264 h 2528139"/>
              <a:gd name="connsiteX668" fmla="*/ 26533 w 1519334"/>
              <a:gd name="connsiteY668" fmla="*/ 912801 h 2528139"/>
              <a:gd name="connsiteX669" fmla="*/ 26883 w 1519334"/>
              <a:gd name="connsiteY669" fmla="*/ 912119 h 2528139"/>
              <a:gd name="connsiteX670" fmla="*/ 27595 w 1519334"/>
              <a:gd name="connsiteY670" fmla="*/ 912030 h 2528139"/>
              <a:gd name="connsiteX671" fmla="*/ 27240 w 1519334"/>
              <a:gd name="connsiteY671" fmla="*/ 912871 h 2528139"/>
              <a:gd name="connsiteX672" fmla="*/ 27213 w 1519334"/>
              <a:gd name="connsiteY672" fmla="*/ 912957 h 2528139"/>
              <a:gd name="connsiteX673" fmla="*/ 26514 w 1519334"/>
              <a:gd name="connsiteY673" fmla="*/ 899080 h 2528139"/>
              <a:gd name="connsiteX674" fmla="*/ 27465 w 1519334"/>
              <a:gd name="connsiteY674" fmla="*/ 898593 h 2528139"/>
              <a:gd name="connsiteX675" fmla="*/ 27800 w 1519334"/>
              <a:gd name="connsiteY675" fmla="*/ 899683 h 2528139"/>
              <a:gd name="connsiteX676" fmla="*/ 26956 w 1519334"/>
              <a:gd name="connsiteY676" fmla="*/ 899943 h 2528139"/>
              <a:gd name="connsiteX677" fmla="*/ 26474 w 1519334"/>
              <a:gd name="connsiteY677" fmla="*/ 912078 h 2528139"/>
              <a:gd name="connsiteX678" fmla="*/ 26758 w 1519334"/>
              <a:gd name="connsiteY678" fmla="*/ 911772 h 2528139"/>
              <a:gd name="connsiteX679" fmla="*/ 27042 w 1519334"/>
              <a:gd name="connsiteY679" fmla="*/ 911787 h 2528139"/>
              <a:gd name="connsiteX680" fmla="*/ 26389 w 1519334"/>
              <a:gd name="connsiteY680" fmla="*/ 912121 h 2528139"/>
              <a:gd name="connsiteX681" fmla="*/ 26474 w 1519334"/>
              <a:gd name="connsiteY681" fmla="*/ 912078 h 2528139"/>
              <a:gd name="connsiteX682" fmla="*/ 26451 w 1519334"/>
              <a:gd name="connsiteY682" fmla="*/ 912102 h 2528139"/>
              <a:gd name="connsiteX683" fmla="*/ 26377 w 1519334"/>
              <a:gd name="connsiteY683" fmla="*/ 912181 h 2528139"/>
              <a:gd name="connsiteX684" fmla="*/ 26451 w 1519334"/>
              <a:gd name="connsiteY684" fmla="*/ 912102 h 2528139"/>
              <a:gd name="connsiteX685" fmla="*/ 26973 w 1519334"/>
              <a:gd name="connsiteY685" fmla="*/ 911941 h 2528139"/>
              <a:gd name="connsiteX686" fmla="*/ 26883 w 1519334"/>
              <a:gd name="connsiteY686" fmla="*/ 912119 h 2528139"/>
              <a:gd name="connsiteX687" fmla="*/ 26208 w 1519334"/>
              <a:gd name="connsiteY687" fmla="*/ 916222 h 2528139"/>
              <a:gd name="connsiteX688" fmla="*/ 26723 w 1519334"/>
              <a:gd name="connsiteY688" fmla="*/ 914549 h 2528139"/>
              <a:gd name="connsiteX689" fmla="*/ 27704 w 1519334"/>
              <a:gd name="connsiteY689" fmla="*/ 915184 h 2528139"/>
              <a:gd name="connsiteX690" fmla="*/ 27432 w 1519334"/>
              <a:gd name="connsiteY690" fmla="*/ 917360 h 2528139"/>
              <a:gd name="connsiteX691" fmla="*/ 26113 w 1519334"/>
              <a:gd name="connsiteY691" fmla="*/ 901965 h 2528139"/>
              <a:gd name="connsiteX692" fmla="*/ 26600 w 1519334"/>
              <a:gd name="connsiteY692" fmla="*/ 901941 h 2528139"/>
              <a:gd name="connsiteX693" fmla="*/ 26794 w 1519334"/>
              <a:gd name="connsiteY693" fmla="*/ 902121 h 2528139"/>
              <a:gd name="connsiteX694" fmla="*/ 26107 w 1519334"/>
              <a:gd name="connsiteY694" fmla="*/ 901964 h 2528139"/>
              <a:gd name="connsiteX695" fmla="*/ 26113 w 1519334"/>
              <a:gd name="connsiteY695" fmla="*/ 901965 h 2528139"/>
              <a:gd name="connsiteX696" fmla="*/ 26110 w 1519334"/>
              <a:gd name="connsiteY696" fmla="*/ 901965 h 2528139"/>
              <a:gd name="connsiteX697" fmla="*/ 26067 w 1519334"/>
              <a:gd name="connsiteY697" fmla="*/ 912220 h 2528139"/>
              <a:gd name="connsiteX698" fmla="*/ 26389 w 1519334"/>
              <a:gd name="connsiteY698" fmla="*/ 912121 h 2528139"/>
              <a:gd name="connsiteX699" fmla="*/ 26237 w 1519334"/>
              <a:gd name="connsiteY699" fmla="*/ 912199 h 2528139"/>
              <a:gd name="connsiteX700" fmla="*/ 25986 w 1519334"/>
              <a:gd name="connsiteY700" fmla="*/ 911733 h 2528139"/>
              <a:gd name="connsiteX701" fmla="*/ 27772 w 1519334"/>
              <a:gd name="connsiteY701" fmla="*/ 910382 h 2528139"/>
              <a:gd name="connsiteX702" fmla="*/ 27431 w 1519334"/>
              <a:gd name="connsiteY702" fmla="*/ 911048 h 2528139"/>
              <a:gd name="connsiteX703" fmla="*/ 26758 w 1519334"/>
              <a:gd name="connsiteY703" fmla="*/ 911772 h 2528139"/>
              <a:gd name="connsiteX704" fmla="*/ 25908 w 1519334"/>
              <a:gd name="connsiteY704" fmla="*/ 914023 h 2528139"/>
              <a:gd name="connsiteX705" fmla="*/ 26156 w 1519334"/>
              <a:gd name="connsiteY705" fmla="*/ 913538 h 2528139"/>
              <a:gd name="connsiteX706" fmla="*/ 26933 w 1519334"/>
              <a:gd name="connsiteY706" fmla="*/ 913866 h 2528139"/>
              <a:gd name="connsiteX707" fmla="*/ 26723 w 1519334"/>
              <a:gd name="connsiteY707" fmla="*/ 914549 h 2528139"/>
              <a:gd name="connsiteX708" fmla="*/ 25665 w 1519334"/>
              <a:gd name="connsiteY708" fmla="*/ 901988 h 2528139"/>
              <a:gd name="connsiteX709" fmla="*/ 26110 w 1519334"/>
              <a:gd name="connsiteY709" fmla="*/ 901965 h 2528139"/>
              <a:gd name="connsiteX710" fmla="*/ 26956 w 1519334"/>
              <a:gd name="connsiteY710" fmla="*/ 902322 h 2528139"/>
              <a:gd name="connsiteX711" fmla="*/ 27534 w 1519334"/>
              <a:gd name="connsiteY711" fmla="*/ 903086 h 2528139"/>
              <a:gd name="connsiteX712" fmla="*/ 26716 w 1519334"/>
              <a:gd name="connsiteY712" fmla="*/ 902667 h 2528139"/>
              <a:gd name="connsiteX713" fmla="*/ 25660 w 1519334"/>
              <a:gd name="connsiteY713" fmla="*/ 892732 h 2528139"/>
              <a:gd name="connsiteX714" fmla="*/ 27436 w 1519334"/>
              <a:gd name="connsiteY714" fmla="*/ 889264 h 2528139"/>
              <a:gd name="connsiteX715" fmla="*/ 28097 w 1519334"/>
              <a:gd name="connsiteY715" fmla="*/ 894565 h 2528139"/>
              <a:gd name="connsiteX716" fmla="*/ 26690 w 1519334"/>
              <a:gd name="connsiteY716" fmla="*/ 896079 h 2528139"/>
              <a:gd name="connsiteX717" fmla="*/ 25646 w 1519334"/>
              <a:gd name="connsiteY717" fmla="*/ 931684 h 2528139"/>
              <a:gd name="connsiteX718" fmla="*/ 26544 w 1519334"/>
              <a:gd name="connsiteY718" fmla="*/ 924487 h 2528139"/>
              <a:gd name="connsiteX719" fmla="*/ 30018 w 1519334"/>
              <a:gd name="connsiteY719" fmla="*/ 931274 h 2528139"/>
              <a:gd name="connsiteX720" fmla="*/ 30901 w 1519334"/>
              <a:gd name="connsiteY720" fmla="*/ 948755 h 2528139"/>
              <a:gd name="connsiteX721" fmla="*/ 25616 w 1519334"/>
              <a:gd name="connsiteY721" fmla="*/ 901027 h 2528139"/>
              <a:gd name="connsiteX722" fmla="*/ 25945 w 1519334"/>
              <a:gd name="connsiteY722" fmla="*/ 900986 h 2528139"/>
              <a:gd name="connsiteX723" fmla="*/ 26664 w 1519334"/>
              <a:gd name="connsiteY723" fmla="*/ 901938 h 2528139"/>
              <a:gd name="connsiteX724" fmla="*/ 26600 w 1519334"/>
              <a:gd name="connsiteY724" fmla="*/ 901941 h 2528139"/>
              <a:gd name="connsiteX725" fmla="*/ 25585 w 1519334"/>
              <a:gd name="connsiteY725" fmla="*/ 897268 h 2528139"/>
              <a:gd name="connsiteX726" fmla="*/ 26690 w 1519334"/>
              <a:gd name="connsiteY726" fmla="*/ 896079 h 2528139"/>
              <a:gd name="connsiteX727" fmla="*/ 27206 w 1519334"/>
              <a:gd name="connsiteY727" fmla="*/ 897754 h 2528139"/>
              <a:gd name="connsiteX728" fmla="*/ 26275 w 1519334"/>
              <a:gd name="connsiteY728" fmla="*/ 898613 h 2528139"/>
              <a:gd name="connsiteX729" fmla="*/ 25515 w 1519334"/>
              <a:gd name="connsiteY729" fmla="*/ 912569 h 2528139"/>
              <a:gd name="connsiteX730" fmla="*/ 26237 w 1519334"/>
              <a:gd name="connsiteY730" fmla="*/ 912199 h 2528139"/>
              <a:gd name="connsiteX731" fmla="*/ 26377 w 1519334"/>
              <a:gd name="connsiteY731" fmla="*/ 912181 h 2528139"/>
              <a:gd name="connsiteX732" fmla="*/ 25929 w 1519334"/>
              <a:gd name="connsiteY732" fmla="*/ 912663 h 2528139"/>
              <a:gd name="connsiteX733" fmla="*/ 25496 w 1519334"/>
              <a:gd name="connsiteY733" fmla="*/ 900392 h 2528139"/>
              <a:gd name="connsiteX734" fmla="*/ 26956 w 1519334"/>
              <a:gd name="connsiteY734" fmla="*/ 899943 h 2528139"/>
              <a:gd name="connsiteX735" fmla="*/ 27397 w 1519334"/>
              <a:gd name="connsiteY735" fmla="*/ 900805 h 2528139"/>
              <a:gd name="connsiteX736" fmla="*/ 25945 w 1519334"/>
              <a:gd name="connsiteY736" fmla="*/ 900986 h 2528139"/>
              <a:gd name="connsiteX737" fmla="*/ 25410 w 1519334"/>
              <a:gd name="connsiteY737" fmla="*/ 913223 h 2528139"/>
              <a:gd name="connsiteX738" fmla="*/ 25929 w 1519334"/>
              <a:gd name="connsiteY738" fmla="*/ 912663 h 2528139"/>
              <a:gd name="connsiteX739" fmla="*/ 26533 w 1519334"/>
              <a:gd name="connsiteY739" fmla="*/ 912801 h 2528139"/>
              <a:gd name="connsiteX740" fmla="*/ 26156 w 1519334"/>
              <a:gd name="connsiteY740" fmla="*/ 913538 h 2528139"/>
              <a:gd name="connsiteX741" fmla="*/ 25028 w 1519334"/>
              <a:gd name="connsiteY741" fmla="*/ 912457 h 2528139"/>
              <a:gd name="connsiteX742" fmla="*/ 25199 w 1519334"/>
              <a:gd name="connsiteY742" fmla="*/ 912329 h 2528139"/>
              <a:gd name="connsiteX743" fmla="*/ 26067 w 1519334"/>
              <a:gd name="connsiteY743" fmla="*/ 912220 h 2528139"/>
              <a:gd name="connsiteX744" fmla="*/ 25182 w 1519334"/>
              <a:gd name="connsiteY744" fmla="*/ 912492 h 2528139"/>
              <a:gd name="connsiteX745" fmla="*/ 24992 w 1519334"/>
              <a:gd name="connsiteY745" fmla="*/ 899727 h 2528139"/>
              <a:gd name="connsiteX746" fmla="*/ 25417 w 1519334"/>
              <a:gd name="connsiteY746" fmla="*/ 899405 h 2528139"/>
              <a:gd name="connsiteX747" fmla="*/ 26275 w 1519334"/>
              <a:gd name="connsiteY747" fmla="*/ 898613 h 2528139"/>
              <a:gd name="connsiteX748" fmla="*/ 26514 w 1519334"/>
              <a:gd name="connsiteY748" fmla="*/ 899080 h 2528139"/>
              <a:gd name="connsiteX749" fmla="*/ 25064 w 1519334"/>
              <a:gd name="connsiteY749" fmla="*/ 899822 h 2528139"/>
              <a:gd name="connsiteX750" fmla="*/ 24754 w 1519334"/>
              <a:gd name="connsiteY750" fmla="*/ 916276 h 2528139"/>
              <a:gd name="connsiteX751" fmla="*/ 25242 w 1519334"/>
              <a:gd name="connsiteY751" fmla="*/ 915324 h 2528139"/>
              <a:gd name="connsiteX752" fmla="*/ 26208 w 1519334"/>
              <a:gd name="connsiteY752" fmla="*/ 916222 h 2528139"/>
              <a:gd name="connsiteX753" fmla="*/ 25776 w 1519334"/>
              <a:gd name="connsiteY753" fmla="*/ 917626 h 2528139"/>
              <a:gd name="connsiteX754" fmla="*/ 24745 w 1519334"/>
              <a:gd name="connsiteY754" fmla="*/ 920974 h 2528139"/>
              <a:gd name="connsiteX755" fmla="*/ 25776 w 1519334"/>
              <a:gd name="connsiteY755" fmla="*/ 917626 h 2528139"/>
              <a:gd name="connsiteX756" fmla="*/ 27170 w 1519334"/>
              <a:gd name="connsiteY756" fmla="*/ 919469 h 2528139"/>
              <a:gd name="connsiteX757" fmla="*/ 26544 w 1519334"/>
              <a:gd name="connsiteY757" fmla="*/ 924487 h 2528139"/>
              <a:gd name="connsiteX758" fmla="*/ 24727 w 1519334"/>
              <a:gd name="connsiteY758" fmla="*/ 901382 h 2528139"/>
              <a:gd name="connsiteX759" fmla="*/ 26107 w 1519334"/>
              <a:gd name="connsiteY759" fmla="*/ 901964 h 2528139"/>
              <a:gd name="connsiteX760" fmla="*/ 25366 w 1519334"/>
              <a:gd name="connsiteY760" fmla="*/ 901794 h 2528139"/>
              <a:gd name="connsiteX761" fmla="*/ 24584 w 1519334"/>
              <a:gd name="connsiteY761" fmla="*/ 900068 h 2528139"/>
              <a:gd name="connsiteX762" fmla="*/ 25064 w 1519334"/>
              <a:gd name="connsiteY762" fmla="*/ 899822 h 2528139"/>
              <a:gd name="connsiteX763" fmla="*/ 25496 w 1519334"/>
              <a:gd name="connsiteY763" fmla="*/ 900392 h 2528139"/>
              <a:gd name="connsiteX764" fmla="*/ 25072 w 1519334"/>
              <a:gd name="connsiteY764" fmla="*/ 900523 h 2528139"/>
              <a:gd name="connsiteX765" fmla="*/ 24516 w 1519334"/>
              <a:gd name="connsiteY765" fmla="*/ 912845 h 2528139"/>
              <a:gd name="connsiteX766" fmla="*/ 24845 w 1519334"/>
              <a:gd name="connsiteY766" fmla="*/ 912596 h 2528139"/>
              <a:gd name="connsiteX767" fmla="*/ 25182 w 1519334"/>
              <a:gd name="connsiteY767" fmla="*/ 912492 h 2528139"/>
              <a:gd name="connsiteX768" fmla="*/ 25515 w 1519334"/>
              <a:gd name="connsiteY768" fmla="*/ 912569 h 2528139"/>
              <a:gd name="connsiteX769" fmla="*/ 24767 w 1519334"/>
              <a:gd name="connsiteY769" fmla="*/ 912952 h 2528139"/>
              <a:gd name="connsiteX770" fmla="*/ 24479 w 1519334"/>
              <a:gd name="connsiteY770" fmla="*/ 913099 h 2528139"/>
              <a:gd name="connsiteX771" fmla="*/ 24767 w 1519334"/>
              <a:gd name="connsiteY771" fmla="*/ 912952 h 2528139"/>
              <a:gd name="connsiteX772" fmla="*/ 25410 w 1519334"/>
              <a:gd name="connsiteY772" fmla="*/ 913223 h 2528139"/>
              <a:gd name="connsiteX773" fmla="*/ 25132 w 1519334"/>
              <a:gd name="connsiteY773" fmla="*/ 913522 h 2528139"/>
              <a:gd name="connsiteX774" fmla="*/ 24453 w 1519334"/>
              <a:gd name="connsiteY774" fmla="*/ 900135 h 2528139"/>
              <a:gd name="connsiteX775" fmla="*/ 24565 w 1519334"/>
              <a:gd name="connsiteY775" fmla="*/ 900051 h 2528139"/>
              <a:gd name="connsiteX776" fmla="*/ 24584 w 1519334"/>
              <a:gd name="connsiteY776" fmla="*/ 900068 h 2528139"/>
              <a:gd name="connsiteX777" fmla="*/ 24284 w 1519334"/>
              <a:gd name="connsiteY777" fmla="*/ 914435 h 2528139"/>
              <a:gd name="connsiteX778" fmla="*/ 25132 w 1519334"/>
              <a:gd name="connsiteY778" fmla="*/ 913522 h 2528139"/>
              <a:gd name="connsiteX779" fmla="*/ 25908 w 1519334"/>
              <a:gd name="connsiteY779" fmla="*/ 914023 h 2528139"/>
              <a:gd name="connsiteX780" fmla="*/ 25242 w 1519334"/>
              <a:gd name="connsiteY780" fmla="*/ 915324 h 2528139"/>
              <a:gd name="connsiteX781" fmla="*/ 24283 w 1519334"/>
              <a:gd name="connsiteY781" fmla="*/ 901193 h 2528139"/>
              <a:gd name="connsiteX782" fmla="*/ 24412 w 1519334"/>
              <a:gd name="connsiteY782" fmla="*/ 901177 h 2528139"/>
              <a:gd name="connsiteX783" fmla="*/ 24727 w 1519334"/>
              <a:gd name="connsiteY783" fmla="*/ 901382 h 2528139"/>
              <a:gd name="connsiteX784" fmla="*/ 24070 w 1519334"/>
              <a:gd name="connsiteY784" fmla="*/ 912835 h 2528139"/>
              <a:gd name="connsiteX785" fmla="*/ 24313 w 1519334"/>
              <a:gd name="connsiteY785" fmla="*/ 912760 h 2528139"/>
              <a:gd name="connsiteX786" fmla="*/ 24516 w 1519334"/>
              <a:gd name="connsiteY786" fmla="*/ 912845 h 2528139"/>
              <a:gd name="connsiteX787" fmla="*/ 24318 w 1519334"/>
              <a:gd name="connsiteY787" fmla="*/ 912995 h 2528139"/>
              <a:gd name="connsiteX788" fmla="*/ 23939 w 1519334"/>
              <a:gd name="connsiteY788" fmla="*/ 900872 h 2528139"/>
              <a:gd name="connsiteX789" fmla="*/ 25072 w 1519334"/>
              <a:gd name="connsiteY789" fmla="*/ 900523 h 2528139"/>
              <a:gd name="connsiteX790" fmla="*/ 25616 w 1519334"/>
              <a:gd name="connsiteY790" fmla="*/ 901027 h 2528139"/>
              <a:gd name="connsiteX791" fmla="*/ 24412 w 1519334"/>
              <a:gd name="connsiteY791" fmla="*/ 901177 h 2528139"/>
              <a:gd name="connsiteX792" fmla="*/ 23727 w 1519334"/>
              <a:gd name="connsiteY792" fmla="*/ 912513 h 2528139"/>
              <a:gd name="connsiteX793" fmla="*/ 24724 w 1519334"/>
              <a:gd name="connsiteY793" fmla="*/ 912388 h 2528139"/>
              <a:gd name="connsiteX794" fmla="*/ 25028 w 1519334"/>
              <a:gd name="connsiteY794" fmla="*/ 912457 h 2528139"/>
              <a:gd name="connsiteX795" fmla="*/ 24845 w 1519334"/>
              <a:gd name="connsiteY795" fmla="*/ 912596 h 2528139"/>
              <a:gd name="connsiteX796" fmla="*/ 24313 w 1519334"/>
              <a:gd name="connsiteY796" fmla="*/ 912760 h 2528139"/>
              <a:gd name="connsiteX797" fmla="*/ 23725 w 1519334"/>
              <a:gd name="connsiteY797" fmla="*/ 899271 h 2528139"/>
              <a:gd name="connsiteX798" fmla="*/ 24234 w 1519334"/>
              <a:gd name="connsiteY798" fmla="*/ 898723 h 2528139"/>
              <a:gd name="connsiteX799" fmla="*/ 24992 w 1519334"/>
              <a:gd name="connsiteY799" fmla="*/ 899727 h 2528139"/>
              <a:gd name="connsiteX800" fmla="*/ 24565 w 1519334"/>
              <a:gd name="connsiteY800" fmla="*/ 900051 h 2528139"/>
              <a:gd name="connsiteX801" fmla="*/ 23556 w 1519334"/>
              <a:gd name="connsiteY801" fmla="*/ 913571 h 2528139"/>
              <a:gd name="connsiteX802" fmla="*/ 24318 w 1519334"/>
              <a:gd name="connsiteY802" fmla="*/ 912995 h 2528139"/>
              <a:gd name="connsiteX803" fmla="*/ 24479 w 1519334"/>
              <a:gd name="connsiteY803" fmla="*/ 913099 h 2528139"/>
              <a:gd name="connsiteX804" fmla="*/ 23531 w 1519334"/>
              <a:gd name="connsiteY804" fmla="*/ 900607 h 2528139"/>
              <a:gd name="connsiteX805" fmla="*/ 24453 w 1519334"/>
              <a:gd name="connsiteY805" fmla="*/ 900135 h 2528139"/>
              <a:gd name="connsiteX806" fmla="*/ 23692 w 1519334"/>
              <a:gd name="connsiteY806" fmla="*/ 900711 h 2528139"/>
              <a:gd name="connsiteX807" fmla="*/ 23494 w 1519334"/>
              <a:gd name="connsiteY807" fmla="*/ 900860 h 2528139"/>
              <a:gd name="connsiteX808" fmla="*/ 23692 w 1519334"/>
              <a:gd name="connsiteY808" fmla="*/ 900711 h 2528139"/>
              <a:gd name="connsiteX809" fmla="*/ 23939 w 1519334"/>
              <a:gd name="connsiteY809" fmla="*/ 900872 h 2528139"/>
              <a:gd name="connsiteX810" fmla="*/ 23696 w 1519334"/>
              <a:gd name="connsiteY810" fmla="*/ 900946 h 2528139"/>
              <a:gd name="connsiteX811" fmla="*/ 23426 w 1519334"/>
              <a:gd name="connsiteY811" fmla="*/ 913638 h 2528139"/>
              <a:gd name="connsiteX812" fmla="*/ 23556 w 1519334"/>
              <a:gd name="connsiteY812" fmla="*/ 913571 h 2528139"/>
              <a:gd name="connsiteX813" fmla="*/ 23445 w 1519334"/>
              <a:gd name="connsiteY813" fmla="*/ 913656 h 2528139"/>
              <a:gd name="connsiteX814" fmla="*/ 23282 w 1519334"/>
              <a:gd name="connsiteY814" fmla="*/ 912325 h 2528139"/>
              <a:gd name="connsiteX815" fmla="*/ 23727 w 1519334"/>
              <a:gd name="connsiteY815" fmla="*/ 912513 h 2528139"/>
              <a:gd name="connsiteX816" fmla="*/ 23597 w 1519334"/>
              <a:gd name="connsiteY816" fmla="*/ 912528 h 2528139"/>
              <a:gd name="connsiteX817" fmla="*/ 23264 w 1519334"/>
              <a:gd name="connsiteY817" fmla="*/ 892731 h 2528139"/>
              <a:gd name="connsiteX818" fmla="*/ 24462 w 1519334"/>
              <a:gd name="connsiteY818" fmla="*/ 888838 h 2528139"/>
              <a:gd name="connsiteX819" fmla="*/ 25660 w 1519334"/>
              <a:gd name="connsiteY819" fmla="*/ 892732 h 2528139"/>
              <a:gd name="connsiteX820" fmla="*/ 24462 w 1519334"/>
              <a:gd name="connsiteY820" fmla="*/ 895073 h 2528139"/>
              <a:gd name="connsiteX821" fmla="*/ 23255 w 1519334"/>
              <a:gd name="connsiteY821" fmla="*/ 897430 h 2528139"/>
              <a:gd name="connsiteX822" fmla="*/ 24462 w 1519334"/>
              <a:gd name="connsiteY822" fmla="*/ 895073 h 2528139"/>
              <a:gd name="connsiteX823" fmla="*/ 25585 w 1519334"/>
              <a:gd name="connsiteY823" fmla="*/ 897268 h 2528139"/>
              <a:gd name="connsiteX824" fmla="*/ 24234 w 1519334"/>
              <a:gd name="connsiteY824" fmla="*/ 898723 h 2528139"/>
              <a:gd name="connsiteX825" fmla="*/ 23017 w 1519334"/>
              <a:gd name="connsiteY825" fmla="*/ 913980 h 2528139"/>
              <a:gd name="connsiteX826" fmla="*/ 23445 w 1519334"/>
              <a:gd name="connsiteY826" fmla="*/ 913656 h 2528139"/>
              <a:gd name="connsiteX827" fmla="*/ 24284 w 1519334"/>
              <a:gd name="connsiteY827" fmla="*/ 914435 h 2528139"/>
              <a:gd name="connsiteX828" fmla="*/ 23775 w 1519334"/>
              <a:gd name="connsiteY828" fmla="*/ 914982 h 2528139"/>
              <a:gd name="connsiteX829" fmla="*/ 22981 w 1519334"/>
              <a:gd name="connsiteY829" fmla="*/ 901248 h 2528139"/>
              <a:gd name="connsiteX830" fmla="*/ 23165 w 1519334"/>
              <a:gd name="connsiteY830" fmla="*/ 901110 h 2528139"/>
              <a:gd name="connsiteX831" fmla="*/ 23696 w 1519334"/>
              <a:gd name="connsiteY831" fmla="*/ 900946 h 2528139"/>
              <a:gd name="connsiteX832" fmla="*/ 24283 w 1519334"/>
              <a:gd name="connsiteY832" fmla="*/ 901193 h 2528139"/>
              <a:gd name="connsiteX833" fmla="*/ 23285 w 1519334"/>
              <a:gd name="connsiteY833" fmla="*/ 901318 h 2528139"/>
              <a:gd name="connsiteX834" fmla="*/ 22600 w 1519334"/>
              <a:gd name="connsiteY834" fmla="*/ 900483 h 2528139"/>
              <a:gd name="connsiteX835" fmla="*/ 22876 w 1519334"/>
              <a:gd name="connsiteY835" fmla="*/ 900184 h 2528139"/>
              <a:gd name="connsiteX836" fmla="*/ 23531 w 1519334"/>
              <a:gd name="connsiteY836" fmla="*/ 900607 h 2528139"/>
              <a:gd name="connsiteX837" fmla="*/ 23242 w 1519334"/>
              <a:gd name="connsiteY837" fmla="*/ 900754 h 2528139"/>
              <a:gd name="connsiteX838" fmla="*/ 22513 w 1519334"/>
              <a:gd name="connsiteY838" fmla="*/ 913314 h 2528139"/>
              <a:gd name="connsiteX839" fmla="*/ 22937 w 1519334"/>
              <a:gd name="connsiteY839" fmla="*/ 913183 h 2528139"/>
              <a:gd name="connsiteX840" fmla="*/ 23426 w 1519334"/>
              <a:gd name="connsiteY840" fmla="*/ 913638 h 2528139"/>
              <a:gd name="connsiteX841" fmla="*/ 22945 w 1519334"/>
              <a:gd name="connsiteY841" fmla="*/ 913884 h 2528139"/>
              <a:gd name="connsiteX842" fmla="*/ 22495 w 1519334"/>
              <a:gd name="connsiteY842" fmla="*/ 901137 h 2528139"/>
              <a:gd name="connsiteX843" fmla="*/ 23242 w 1519334"/>
              <a:gd name="connsiteY843" fmla="*/ 900754 h 2528139"/>
              <a:gd name="connsiteX844" fmla="*/ 23494 w 1519334"/>
              <a:gd name="connsiteY844" fmla="*/ 900860 h 2528139"/>
              <a:gd name="connsiteX845" fmla="*/ 23165 w 1519334"/>
              <a:gd name="connsiteY845" fmla="*/ 901110 h 2528139"/>
              <a:gd name="connsiteX846" fmla="*/ 22828 w 1519334"/>
              <a:gd name="connsiteY846" fmla="*/ 901213 h 2528139"/>
              <a:gd name="connsiteX847" fmla="*/ 22424 w 1519334"/>
              <a:gd name="connsiteY847" fmla="*/ 916438 h 2528139"/>
              <a:gd name="connsiteX848" fmla="*/ 23775 w 1519334"/>
              <a:gd name="connsiteY848" fmla="*/ 914982 h 2528139"/>
              <a:gd name="connsiteX849" fmla="*/ 24754 w 1519334"/>
              <a:gd name="connsiteY849" fmla="*/ 916276 h 2528139"/>
              <a:gd name="connsiteX850" fmla="*/ 23548 w 1519334"/>
              <a:gd name="connsiteY850" fmla="*/ 918634 h 2528139"/>
              <a:gd name="connsiteX851" fmla="*/ 22394 w 1519334"/>
              <a:gd name="connsiteY851" fmla="*/ 912679 h 2528139"/>
              <a:gd name="connsiteX852" fmla="*/ 23597 w 1519334"/>
              <a:gd name="connsiteY852" fmla="*/ 912528 h 2528139"/>
              <a:gd name="connsiteX853" fmla="*/ 24070 w 1519334"/>
              <a:gd name="connsiteY853" fmla="*/ 912835 h 2528139"/>
              <a:gd name="connsiteX854" fmla="*/ 22937 w 1519334"/>
              <a:gd name="connsiteY854" fmla="*/ 913183 h 2528139"/>
              <a:gd name="connsiteX855" fmla="*/ 22362 w 1519334"/>
              <a:gd name="connsiteY855" fmla="*/ 882019 h 2528139"/>
              <a:gd name="connsiteX856" fmla="*/ 24447 w 1519334"/>
              <a:gd name="connsiteY856" fmla="*/ 865302 h 2528139"/>
              <a:gd name="connsiteX857" fmla="*/ 26540 w 1519334"/>
              <a:gd name="connsiteY857" fmla="*/ 882086 h 2528139"/>
              <a:gd name="connsiteX858" fmla="*/ 24462 w 1519334"/>
              <a:gd name="connsiteY858" fmla="*/ 888838 h 2528139"/>
              <a:gd name="connsiteX859" fmla="*/ 22349 w 1519334"/>
              <a:gd name="connsiteY859" fmla="*/ 920974 h 2528139"/>
              <a:gd name="connsiteX860" fmla="*/ 23548 w 1519334"/>
              <a:gd name="connsiteY860" fmla="*/ 918634 h 2528139"/>
              <a:gd name="connsiteX861" fmla="*/ 24745 w 1519334"/>
              <a:gd name="connsiteY861" fmla="*/ 920974 h 2528139"/>
              <a:gd name="connsiteX862" fmla="*/ 23548 w 1519334"/>
              <a:gd name="connsiteY862" fmla="*/ 924865 h 2528139"/>
              <a:gd name="connsiteX863" fmla="*/ 22342 w 1519334"/>
              <a:gd name="connsiteY863" fmla="*/ 911717 h 2528139"/>
              <a:gd name="connsiteX864" fmla="*/ 24006 w 1519334"/>
              <a:gd name="connsiteY864" fmla="*/ 911634 h 2528139"/>
              <a:gd name="connsiteX865" fmla="*/ 25986 w 1519334"/>
              <a:gd name="connsiteY865" fmla="*/ 911733 h 2528139"/>
              <a:gd name="connsiteX866" fmla="*/ 25199 w 1519334"/>
              <a:gd name="connsiteY866" fmla="*/ 912329 h 2528139"/>
              <a:gd name="connsiteX867" fmla="*/ 24724 w 1519334"/>
              <a:gd name="connsiteY867" fmla="*/ 912388 h 2528139"/>
              <a:gd name="connsiteX868" fmla="*/ 22644 w 1519334"/>
              <a:gd name="connsiteY868" fmla="*/ 911911 h 2528139"/>
              <a:gd name="connsiteX869" fmla="*/ 22101 w 1519334"/>
              <a:gd name="connsiteY869" fmla="*/ 899683 h 2528139"/>
              <a:gd name="connsiteX870" fmla="*/ 22768 w 1519334"/>
              <a:gd name="connsiteY870" fmla="*/ 898381 h 2528139"/>
              <a:gd name="connsiteX871" fmla="*/ 23725 w 1519334"/>
              <a:gd name="connsiteY871" fmla="*/ 899271 h 2528139"/>
              <a:gd name="connsiteX872" fmla="*/ 22876 w 1519334"/>
              <a:gd name="connsiteY872" fmla="*/ 900184 h 2528139"/>
              <a:gd name="connsiteX873" fmla="*/ 22026 w 1519334"/>
              <a:gd name="connsiteY873" fmla="*/ 901972 h 2528139"/>
              <a:gd name="connsiteX874" fmla="*/ 22811 w 1519334"/>
              <a:gd name="connsiteY874" fmla="*/ 901377 h 2528139"/>
              <a:gd name="connsiteX875" fmla="*/ 23285 w 1519334"/>
              <a:gd name="connsiteY875" fmla="*/ 901318 h 2528139"/>
              <a:gd name="connsiteX876" fmla="*/ 25366 w 1519334"/>
              <a:gd name="connsiteY876" fmla="*/ 901794 h 2528139"/>
              <a:gd name="connsiteX877" fmla="*/ 25665 w 1519334"/>
              <a:gd name="connsiteY877" fmla="*/ 901988 h 2528139"/>
              <a:gd name="connsiteX878" fmla="*/ 24004 w 1519334"/>
              <a:gd name="connsiteY878" fmla="*/ 902072 h 2528139"/>
              <a:gd name="connsiteX879" fmla="*/ 21945 w 1519334"/>
              <a:gd name="connsiteY879" fmla="*/ 901485 h 2528139"/>
              <a:gd name="connsiteX880" fmla="*/ 22828 w 1519334"/>
              <a:gd name="connsiteY880" fmla="*/ 901213 h 2528139"/>
              <a:gd name="connsiteX881" fmla="*/ 22981 w 1519334"/>
              <a:gd name="connsiteY881" fmla="*/ 901248 h 2528139"/>
              <a:gd name="connsiteX882" fmla="*/ 22811 w 1519334"/>
              <a:gd name="connsiteY882" fmla="*/ 901377 h 2528139"/>
              <a:gd name="connsiteX883" fmla="*/ 21903 w 1519334"/>
              <a:gd name="connsiteY883" fmla="*/ 911743 h 2528139"/>
              <a:gd name="connsiteX884" fmla="*/ 22644 w 1519334"/>
              <a:gd name="connsiteY884" fmla="*/ 911911 h 2528139"/>
              <a:gd name="connsiteX885" fmla="*/ 23282 w 1519334"/>
              <a:gd name="connsiteY885" fmla="*/ 912325 h 2528139"/>
              <a:gd name="connsiteX886" fmla="*/ 21893 w 1519334"/>
              <a:gd name="connsiteY886" fmla="*/ 911740 h 2528139"/>
              <a:gd name="connsiteX887" fmla="*/ 21897 w 1519334"/>
              <a:gd name="connsiteY887" fmla="*/ 911740 h 2528139"/>
              <a:gd name="connsiteX888" fmla="*/ 21903 w 1519334"/>
              <a:gd name="connsiteY888" fmla="*/ 911743 h 2528139"/>
              <a:gd name="connsiteX889" fmla="*/ 21801 w 1519334"/>
              <a:gd name="connsiteY889" fmla="*/ 897483 h 2528139"/>
              <a:gd name="connsiteX890" fmla="*/ 22233 w 1519334"/>
              <a:gd name="connsiteY890" fmla="*/ 896080 h 2528139"/>
              <a:gd name="connsiteX891" fmla="*/ 23255 w 1519334"/>
              <a:gd name="connsiteY891" fmla="*/ 897430 h 2528139"/>
              <a:gd name="connsiteX892" fmla="*/ 22768 w 1519334"/>
              <a:gd name="connsiteY892" fmla="*/ 898381 h 2528139"/>
              <a:gd name="connsiteX893" fmla="*/ 21633 w 1519334"/>
              <a:gd name="connsiteY893" fmla="*/ 901524 h 2528139"/>
              <a:gd name="connsiteX894" fmla="*/ 22080 w 1519334"/>
              <a:gd name="connsiteY894" fmla="*/ 901042 h 2528139"/>
              <a:gd name="connsiteX895" fmla="*/ 22495 w 1519334"/>
              <a:gd name="connsiteY895" fmla="*/ 901137 h 2528139"/>
              <a:gd name="connsiteX896" fmla="*/ 21774 w 1519334"/>
              <a:gd name="connsiteY896" fmla="*/ 901506 h 2528139"/>
              <a:gd name="connsiteX897" fmla="*/ 21620 w 1519334"/>
              <a:gd name="connsiteY897" fmla="*/ 901585 h 2528139"/>
              <a:gd name="connsiteX898" fmla="*/ 21774 w 1519334"/>
              <a:gd name="connsiteY898" fmla="*/ 901506 h 2528139"/>
              <a:gd name="connsiteX899" fmla="*/ 21945 w 1519334"/>
              <a:gd name="connsiteY899" fmla="*/ 901485 h 2528139"/>
              <a:gd name="connsiteX900" fmla="*/ 21535 w 1519334"/>
              <a:gd name="connsiteY900" fmla="*/ 901629 h 2528139"/>
              <a:gd name="connsiteX901" fmla="*/ 21558 w 1519334"/>
              <a:gd name="connsiteY901" fmla="*/ 901604 h 2528139"/>
              <a:gd name="connsiteX902" fmla="*/ 21620 w 1519334"/>
              <a:gd name="connsiteY902" fmla="*/ 901585 h 2528139"/>
              <a:gd name="connsiteX903" fmla="*/ 21496 w 1519334"/>
              <a:gd name="connsiteY903" fmla="*/ 914625 h 2528139"/>
              <a:gd name="connsiteX904" fmla="*/ 22945 w 1519334"/>
              <a:gd name="connsiteY904" fmla="*/ 913884 h 2528139"/>
              <a:gd name="connsiteX905" fmla="*/ 23017 w 1519334"/>
              <a:gd name="connsiteY905" fmla="*/ 913980 h 2528139"/>
              <a:gd name="connsiteX906" fmla="*/ 22592 w 1519334"/>
              <a:gd name="connsiteY906" fmla="*/ 914301 h 2528139"/>
              <a:gd name="connsiteX907" fmla="*/ 21736 w 1519334"/>
              <a:gd name="connsiteY907" fmla="*/ 915095 h 2528139"/>
              <a:gd name="connsiteX908" fmla="*/ 21476 w 1519334"/>
              <a:gd name="connsiteY908" fmla="*/ 900904 h 2528139"/>
              <a:gd name="connsiteX909" fmla="*/ 21854 w 1519334"/>
              <a:gd name="connsiteY909" fmla="*/ 900168 h 2528139"/>
              <a:gd name="connsiteX910" fmla="*/ 22600 w 1519334"/>
              <a:gd name="connsiteY910" fmla="*/ 900483 h 2528139"/>
              <a:gd name="connsiteX911" fmla="*/ 22080 w 1519334"/>
              <a:gd name="connsiteY911" fmla="*/ 901042 h 2528139"/>
              <a:gd name="connsiteX912" fmla="*/ 21469 w 1519334"/>
              <a:gd name="connsiteY912" fmla="*/ 931618 h 2528139"/>
              <a:gd name="connsiteX913" fmla="*/ 23548 w 1519334"/>
              <a:gd name="connsiteY913" fmla="*/ 924865 h 2528139"/>
              <a:gd name="connsiteX914" fmla="*/ 25646 w 1519334"/>
              <a:gd name="connsiteY914" fmla="*/ 931684 h 2528139"/>
              <a:gd name="connsiteX915" fmla="*/ 23562 w 1519334"/>
              <a:gd name="connsiteY915" fmla="*/ 948399 h 2528139"/>
              <a:gd name="connsiteX916" fmla="*/ 21344 w 1519334"/>
              <a:gd name="connsiteY916" fmla="*/ 911767 h 2528139"/>
              <a:gd name="connsiteX917" fmla="*/ 21409 w 1519334"/>
              <a:gd name="connsiteY917" fmla="*/ 911765 h 2528139"/>
              <a:gd name="connsiteX918" fmla="*/ 22394 w 1519334"/>
              <a:gd name="connsiteY918" fmla="*/ 912679 h 2528139"/>
              <a:gd name="connsiteX919" fmla="*/ 22064 w 1519334"/>
              <a:gd name="connsiteY919" fmla="*/ 912720 h 2528139"/>
              <a:gd name="connsiteX920" fmla="*/ 21216 w 1519334"/>
              <a:gd name="connsiteY920" fmla="*/ 911585 h 2528139"/>
              <a:gd name="connsiteX921" fmla="*/ 21893 w 1519334"/>
              <a:gd name="connsiteY921" fmla="*/ 911740 h 2528139"/>
              <a:gd name="connsiteX922" fmla="*/ 21409 w 1519334"/>
              <a:gd name="connsiteY922" fmla="*/ 911765 h 2528139"/>
              <a:gd name="connsiteX923" fmla="*/ 21180 w 1519334"/>
              <a:gd name="connsiteY923" fmla="*/ 911551 h 2528139"/>
              <a:gd name="connsiteX924" fmla="*/ 21216 w 1519334"/>
              <a:gd name="connsiteY924" fmla="*/ 911585 h 2528139"/>
              <a:gd name="connsiteX925" fmla="*/ 21202 w 1519334"/>
              <a:gd name="connsiteY925" fmla="*/ 911582 h 2528139"/>
              <a:gd name="connsiteX926" fmla="*/ 21075 w 1519334"/>
              <a:gd name="connsiteY926" fmla="*/ 899840 h 2528139"/>
              <a:gd name="connsiteX927" fmla="*/ 21286 w 1519334"/>
              <a:gd name="connsiteY927" fmla="*/ 899156 h 2528139"/>
              <a:gd name="connsiteX928" fmla="*/ 22101 w 1519334"/>
              <a:gd name="connsiteY928" fmla="*/ 899683 h 2528139"/>
              <a:gd name="connsiteX929" fmla="*/ 21854 w 1519334"/>
              <a:gd name="connsiteY929" fmla="*/ 900168 h 2528139"/>
              <a:gd name="connsiteX930" fmla="*/ 21036 w 1519334"/>
              <a:gd name="connsiteY930" fmla="*/ 901765 h 2528139"/>
              <a:gd name="connsiteX931" fmla="*/ 21127 w 1519334"/>
              <a:gd name="connsiteY931" fmla="*/ 901588 h 2528139"/>
              <a:gd name="connsiteX932" fmla="*/ 21633 w 1519334"/>
              <a:gd name="connsiteY932" fmla="*/ 901524 h 2528139"/>
              <a:gd name="connsiteX933" fmla="*/ 21558 w 1519334"/>
              <a:gd name="connsiteY933" fmla="*/ 901604 h 2528139"/>
              <a:gd name="connsiteX934" fmla="*/ 20969 w 1519334"/>
              <a:gd name="connsiteY934" fmla="*/ 901919 h 2528139"/>
              <a:gd name="connsiteX935" fmla="*/ 21535 w 1519334"/>
              <a:gd name="connsiteY935" fmla="*/ 901629 h 2528139"/>
              <a:gd name="connsiteX936" fmla="*/ 21252 w 1519334"/>
              <a:gd name="connsiteY936" fmla="*/ 901933 h 2528139"/>
              <a:gd name="connsiteX937" fmla="*/ 20954 w 1519334"/>
              <a:gd name="connsiteY937" fmla="*/ 911342 h 2528139"/>
              <a:gd name="connsiteX938" fmla="*/ 21052 w 1519334"/>
              <a:gd name="connsiteY938" fmla="*/ 911383 h 2528139"/>
              <a:gd name="connsiteX939" fmla="*/ 21180 w 1519334"/>
              <a:gd name="connsiteY939" fmla="*/ 911551 h 2528139"/>
              <a:gd name="connsiteX940" fmla="*/ 20953 w 1519334"/>
              <a:gd name="connsiteY940" fmla="*/ 901926 h 2528139"/>
              <a:gd name="connsiteX941" fmla="*/ 20957 w 1519334"/>
              <a:gd name="connsiteY941" fmla="*/ 901918 h 2528139"/>
              <a:gd name="connsiteX942" fmla="*/ 20969 w 1519334"/>
              <a:gd name="connsiteY942" fmla="*/ 901919 h 2528139"/>
              <a:gd name="connsiteX943" fmla="*/ 20838 w 1519334"/>
              <a:gd name="connsiteY943" fmla="*/ 894236 h 2528139"/>
              <a:gd name="connsiteX944" fmla="*/ 21465 w 1519334"/>
              <a:gd name="connsiteY944" fmla="*/ 889217 h 2528139"/>
              <a:gd name="connsiteX945" fmla="*/ 23264 w 1519334"/>
              <a:gd name="connsiteY945" fmla="*/ 892731 h 2528139"/>
              <a:gd name="connsiteX946" fmla="*/ 22233 w 1519334"/>
              <a:gd name="connsiteY946" fmla="*/ 896080 h 2528139"/>
              <a:gd name="connsiteX947" fmla="*/ 20806 w 1519334"/>
              <a:gd name="connsiteY947" fmla="*/ 915960 h 2528139"/>
              <a:gd name="connsiteX948" fmla="*/ 21736 w 1519334"/>
              <a:gd name="connsiteY948" fmla="*/ 915095 h 2528139"/>
              <a:gd name="connsiteX949" fmla="*/ 22424 w 1519334"/>
              <a:gd name="connsiteY949" fmla="*/ 916438 h 2528139"/>
              <a:gd name="connsiteX950" fmla="*/ 21319 w 1519334"/>
              <a:gd name="connsiteY950" fmla="*/ 917626 h 2528139"/>
              <a:gd name="connsiteX951" fmla="*/ 20613 w 1519334"/>
              <a:gd name="connsiteY951" fmla="*/ 912901 h 2528139"/>
              <a:gd name="connsiteX952" fmla="*/ 22064 w 1519334"/>
              <a:gd name="connsiteY952" fmla="*/ 912720 h 2528139"/>
              <a:gd name="connsiteX953" fmla="*/ 22513 w 1519334"/>
              <a:gd name="connsiteY953" fmla="*/ 913314 h 2528139"/>
              <a:gd name="connsiteX954" fmla="*/ 21054 w 1519334"/>
              <a:gd name="connsiteY954" fmla="*/ 913763 h 2528139"/>
              <a:gd name="connsiteX955" fmla="*/ 20599 w 1519334"/>
              <a:gd name="connsiteY955" fmla="*/ 901900 h 2528139"/>
              <a:gd name="connsiteX956" fmla="*/ 21036 w 1519334"/>
              <a:gd name="connsiteY956" fmla="*/ 901765 h 2528139"/>
              <a:gd name="connsiteX957" fmla="*/ 20957 w 1519334"/>
              <a:gd name="connsiteY957" fmla="*/ 901918 h 2528139"/>
              <a:gd name="connsiteX958" fmla="*/ 20475 w 1519334"/>
              <a:gd name="connsiteY958" fmla="*/ 910620 h 2528139"/>
              <a:gd name="connsiteX959" fmla="*/ 21294 w 1519334"/>
              <a:gd name="connsiteY959" fmla="*/ 911039 h 2528139"/>
              <a:gd name="connsiteX960" fmla="*/ 22342 w 1519334"/>
              <a:gd name="connsiteY960" fmla="*/ 911717 h 2528139"/>
              <a:gd name="connsiteX961" fmla="*/ 21897 w 1519334"/>
              <a:gd name="connsiteY961" fmla="*/ 911740 h 2528139"/>
              <a:gd name="connsiteX962" fmla="*/ 21052 w 1519334"/>
              <a:gd name="connsiteY962" fmla="*/ 911383 h 2528139"/>
              <a:gd name="connsiteX963" fmla="*/ 20415 w 1519334"/>
              <a:gd name="connsiteY963" fmla="*/ 901677 h 2528139"/>
              <a:gd name="connsiteX964" fmla="*/ 20769 w 1519334"/>
              <a:gd name="connsiteY964" fmla="*/ 900835 h 2528139"/>
              <a:gd name="connsiteX965" fmla="*/ 20795 w 1519334"/>
              <a:gd name="connsiteY965" fmla="*/ 900748 h 2528139"/>
              <a:gd name="connsiteX966" fmla="*/ 21476 w 1519334"/>
              <a:gd name="connsiteY966" fmla="*/ 900904 h 2528139"/>
              <a:gd name="connsiteX967" fmla="*/ 21127 w 1519334"/>
              <a:gd name="connsiteY967" fmla="*/ 901588 h 2528139"/>
              <a:gd name="connsiteX968" fmla="*/ 20305 w 1519334"/>
              <a:gd name="connsiteY968" fmla="*/ 898521 h 2528139"/>
              <a:gd name="connsiteX969" fmla="*/ 20575 w 1519334"/>
              <a:gd name="connsiteY969" fmla="*/ 896344 h 2528139"/>
              <a:gd name="connsiteX970" fmla="*/ 21801 w 1519334"/>
              <a:gd name="connsiteY970" fmla="*/ 897483 h 2528139"/>
              <a:gd name="connsiteX971" fmla="*/ 21286 w 1519334"/>
              <a:gd name="connsiteY971" fmla="*/ 899156 h 2528139"/>
              <a:gd name="connsiteX972" fmla="*/ 20278 w 1519334"/>
              <a:gd name="connsiteY972" fmla="*/ 901999 h 2528139"/>
              <a:gd name="connsiteX973" fmla="*/ 20325 w 1519334"/>
              <a:gd name="connsiteY973" fmla="*/ 901886 h 2528139"/>
              <a:gd name="connsiteX974" fmla="*/ 20599 w 1519334"/>
              <a:gd name="connsiteY974" fmla="*/ 901900 h 2528139"/>
              <a:gd name="connsiteX975" fmla="*/ 20238 w 1519334"/>
              <a:gd name="connsiteY975" fmla="*/ 903324 h 2528139"/>
              <a:gd name="connsiteX976" fmla="*/ 20578 w 1519334"/>
              <a:gd name="connsiteY976" fmla="*/ 902659 h 2528139"/>
              <a:gd name="connsiteX977" fmla="*/ 21252 w 1519334"/>
              <a:gd name="connsiteY977" fmla="*/ 901933 h 2528139"/>
              <a:gd name="connsiteX978" fmla="*/ 22026 w 1519334"/>
              <a:gd name="connsiteY978" fmla="*/ 901972 h 2528139"/>
              <a:gd name="connsiteX979" fmla="*/ 20210 w 1519334"/>
              <a:gd name="connsiteY979" fmla="*/ 914023 h 2528139"/>
              <a:gd name="connsiteX980" fmla="*/ 21054 w 1519334"/>
              <a:gd name="connsiteY980" fmla="*/ 913763 h 2528139"/>
              <a:gd name="connsiteX981" fmla="*/ 21496 w 1519334"/>
              <a:gd name="connsiteY981" fmla="*/ 914625 h 2528139"/>
              <a:gd name="connsiteX982" fmla="*/ 20545 w 1519334"/>
              <a:gd name="connsiteY982" fmla="*/ 915113 h 2528139"/>
              <a:gd name="connsiteX983" fmla="*/ 20048 w 1519334"/>
              <a:gd name="connsiteY983" fmla="*/ 900577 h 2528139"/>
              <a:gd name="connsiteX984" fmla="*/ 20187 w 1519334"/>
              <a:gd name="connsiteY984" fmla="*/ 899464 h 2528139"/>
              <a:gd name="connsiteX985" fmla="*/ 21075 w 1519334"/>
              <a:gd name="connsiteY985" fmla="*/ 899840 h 2528139"/>
              <a:gd name="connsiteX986" fmla="*/ 20795 w 1519334"/>
              <a:gd name="connsiteY986" fmla="*/ 900748 h 2528139"/>
              <a:gd name="connsiteX987" fmla="*/ 19913 w 1519334"/>
              <a:gd name="connsiteY987" fmla="*/ 919141 h 2528139"/>
              <a:gd name="connsiteX988" fmla="*/ 21319 w 1519334"/>
              <a:gd name="connsiteY988" fmla="*/ 917626 h 2528139"/>
              <a:gd name="connsiteX989" fmla="*/ 22349 w 1519334"/>
              <a:gd name="connsiteY989" fmla="*/ 920974 h 2528139"/>
              <a:gd name="connsiteX990" fmla="*/ 20574 w 1519334"/>
              <a:gd name="connsiteY990" fmla="*/ 924442 h 2528139"/>
              <a:gd name="connsiteX991" fmla="*/ 19777 w 1519334"/>
              <a:gd name="connsiteY991" fmla="*/ 901859 h 2528139"/>
              <a:gd name="connsiteX992" fmla="*/ 19801 w 1519334"/>
              <a:gd name="connsiteY992" fmla="*/ 901752 h 2528139"/>
              <a:gd name="connsiteX993" fmla="*/ 20415 w 1519334"/>
              <a:gd name="connsiteY993" fmla="*/ 901677 h 2528139"/>
              <a:gd name="connsiteX994" fmla="*/ 20325 w 1519334"/>
              <a:gd name="connsiteY994" fmla="*/ 901886 h 2528139"/>
              <a:gd name="connsiteX995" fmla="*/ 19769 w 1519334"/>
              <a:gd name="connsiteY995" fmla="*/ 911254 h 2528139"/>
              <a:gd name="connsiteX996" fmla="*/ 21202 w 1519334"/>
              <a:gd name="connsiteY996" fmla="*/ 911582 h 2528139"/>
              <a:gd name="connsiteX997" fmla="*/ 21344 w 1519334"/>
              <a:gd name="connsiteY997" fmla="*/ 911767 h 2528139"/>
              <a:gd name="connsiteX998" fmla="*/ 20066 w 1519334"/>
              <a:gd name="connsiteY998" fmla="*/ 911832 h 2528139"/>
              <a:gd name="connsiteX999" fmla="*/ 19604 w 1519334"/>
              <a:gd name="connsiteY999" fmla="*/ 902618 h 2528139"/>
              <a:gd name="connsiteX1000" fmla="*/ 19705 w 1519334"/>
              <a:gd name="connsiteY1000" fmla="*/ 902175 h 2528139"/>
              <a:gd name="connsiteX1001" fmla="*/ 20278 w 1519334"/>
              <a:gd name="connsiteY1001" fmla="*/ 901999 h 2528139"/>
              <a:gd name="connsiteX1002" fmla="*/ 20131 w 1519334"/>
              <a:gd name="connsiteY1002" fmla="*/ 902348 h 2528139"/>
              <a:gd name="connsiteX1003" fmla="*/ 19544 w 1519334"/>
              <a:gd name="connsiteY1003" fmla="*/ 911859 h 2528139"/>
              <a:gd name="connsiteX1004" fmla="*/ 20066 w 1519334"/>
              <a:gd name="connsiteY1004" fmla="*/ 911832 h 2528139"/>
              <a:gd name="connsiteX1005" fmla="*/ 20613 w 1519334"/>
              <a:gd name="connsiteY1005" fmla="*/ 912901 h 2528139"/>
              <a:gd name="connsiteX1006" fmla="*/ 19892 w 1519334"/>
              <a:gd name="connsiteY1006" fmla="*/ 912991 h 2528139"/>
              <a:gd name="connsiteX1007" fmla="*/ 19516 w 1519334"/>
              <a:gd name="connsiteY1007" fmla="*/ 903802 h 2528139"/>
              <a:gd name="connsiteX1008" fmla="*/ 20131 w 1519334"/>
              <a:gd name="connsiteY1008" fmla="*/ 902348 h 2528139"/>
              <a:gd name="connsiteX1009" fmla="*/ 20953 w 1519334"/>
              <a:gd name="connsiteY1009" fmla="*/ 901926 h 2528139"/>
              <a:gd name="connsiteX1010" fmla="*/ 20578 w 1519334"/>
              <a:gd name="connsiteY1010" fmla="*/ 902659 h 2528139"/>
              <a:gd name="connsiteX1011" fmla="*/ 19478 w 1519334"/>
              <a:gd name="connsiteY1011" fmla="*/ 915659 h 2528139"/>
              <a:gd name="connsiteX1012" fmla="*/ 20545 w 1519334"/>
              <a:gd name="connsiteY1012" fmla="*/ 915113 h 2528139"/>
              <a:gd name="connsiteX1013" fmla="*/ 20806 w 1519334"/>
              <a:gd name="connsiteY1013" fmla="*/ 915960 h 2528139"/>
              <a:gd name="connsiteX1014" fmla="*/ 19650 w 1519334"/>
              <a:gd name="connsiteY1014" fmla="*/ 917034 h 2528139"/>
              <a:gd name="connsiteX1015" fmla="*/ 19304 w 1519334"/>
              <a:gd name="connsiteY1015" fmla="*/ 904031 h 2528139"/>
              <a:gd name="connsiteX1016" fmla="*/ 19516 w 1519334"/>
              <a:gd name="connsiteY1016" fmla="*/ 903802 h 2528139"/>
              <a:gd name="connsiteX1017" fmla="*/ 19474 w 1519334"/>
              <a:gd name="connsiteY1017" fmla="*/ 903901 h 2528139"/>
              <a:gd name="connsiteX1018" fmla="*/ 19272 w 1519334"/>
              <a:gd name="connsiteY1018" fmla="*/ 904064 h 2528139"/>
              <a:gd name="connsiteX1019" fmla="*/ 19275 w 1519334"/>
              <a:gd name="connsiteY1019" fmla="*/ 904053 h 2528139"/>
              <a:gd name="connsiteX1020" fmla="*/ 19304 w 1519334"/>
              <a:gd name="connsiteY1020" fmla="*/ 904031 h 2528139"/>
              <a:gd name="connsiteX1021" fmla="*/ 19157 w 1519334"/>
              <a:gd name="connsiteY1021" fmla="*/ 913082 h 2528139"/>
              <a:gd name="connsiteX1022" fmla="*/ 19892 w 1519334"/>
              <a:gd name="connsiteY1022" fmla="*/ 912991 h 2528139"/>
              <a:gd name="connsiteX1023" fmla="*/ 20210 w 1519334"/>
              <a:gd name="connsiteY1023" fmla="*/ 914023 h 2528139"/>
              <a:gd name="connsiteX1024" fmla="*/ 19309 w 1519334"/>
              <a:gd name="connsiteY1024" fmla="*/ 914300 h 2528139"/>
              <a:gd name="connsiteX1025" fmla="*/ 19150 w 1519334"/>
              <a:gd name="connsiteY1025" fmla="*/ 910579 h 2528139"/>
              <a:gd name="connsiteX1026" fmla="*/ 19501 w 1519334"/>
              <a:gd name="connsiteY1026" fmla="*/ 910728 h 2528139"/>
              <a:gd name="connsiteX1027" fmla="*/ 19769 w 1519334"/>
              <a:gd name="connsiteY1027" fmla="*/ 911254 h 2528139"/>
              <a:gd name="connsiteX1028" fmla="*/ 19326 w 1519334"/>
              <a:gd name="connsiteY1028" fmla="*/ 911152 h 2528139"/>
              <a:gd name="connsiteX1029" fmla="*/ 19117 w 1519334"/>
              <a:gd name="connsiteY1029" fmla="*/ 904747 h 2528139"/>
              <a:gd name="connsiteX1030" fmla="*/ 19474 w 1519334"/>
              <a:gd name="connsiteY1030" fmla="*/ 903901 h 2528139"/>
              <a:gd name="connsiteX1031" fmla="*/ 20238 w 1519334"/>
              <a:gd name="connsiteY1031" fmla="*/ 903324 h 2528139"/>
              <a:gd name="connsiteX1032" fmla="*/ 19818 w 1519334"/>
              <a:gd name="connsiteY1032" fmla="*/ 904143 h 2528139"/>
              <a:gd name="connsiteX1033" fmla="*/ 19139 w 1519334"/>
              <a:gd name="connsiteY1033" fmla="*/ 905193 h 2528139"/>
              <a:gd name="connsiteX1034" fmla="*/ 19114 w 1519334"/>
              <a:gd name="connsiteY1034" fmla="*/ 904754 h 2528139"/>
              <a:gd name="connsiteX1035" fmla="*/ 19117 w 1519334"/>
              <a:gd name="connsiteY1035" fmla="*/ 904742 h 2528139"/>
              <a:gd name="connsiteX1036" fmla="*/ 19117 w 1519334"/>
              <a:gd name="connsiteY1036" fmla="*/ 904747 h 2528139"/>
              <a:gd name="connsiteX1037" fmla="*/ 19093 w 1519334"/>
              <a:gd name="connsiteY1037" fmla="*/ 904258 h 2528139"/>
              <a:gd name="connsiteX1038" fmla="*/ 19272 w 1519334"/>
              <a:gd name="connsiteY1038" fmla="*/ 904064 h 2528139"/>
              <a:gd name="connsiteX1039" fmla="*/ 19117 w 1519334"/>
              <a:gd name="connsiteY1039" fmla="*/ 904742 h 2528139"/>
              <a:gd name="connsiteX1040" fmla="*/ 19085 w 1519334"/>
              <a:gd name="connsiteY1040" fmla="*/ 909605 h 2528139"/>
              <a:gd name="connsiteX1041" fmla="*/ 19124 w 1519334"/>
              <a:gd name="connsiteY1041" fmla="*/ 908833 h 2528139"/>
              <a:gd name="connsiteX1042" fmla="*/ 20475 w 1519334"/>
              <a:gd name="connsiteY1042" fmla="*/ 910620 h 2528139"/>
              <a:gd name="connsiteX1043" fmla="*/ 19811 w 1519334"/>
              <a:gd name="connsiteY1043" fmla="*/ 910280 h 2528139"/>
              <a:gd name="connsiteX1044" fmla="*/ 19080 w 1519334"/>
              <a:gd name="connsiteY1044" fmla="*/ 909905 h 2528139"/>
              <a:gd name="connsiteX1045" fmla="*/ 19811 w 1519334"/>
              <a:gd name="connsiteY1045" fmla="*/ 910280 h 2528139"/>
              <a:gd name="connsiteX1046" fmla="*/ 20954 w 1519334"/>
              <a:gd name="connsiteY1046" fmla="*/ 911342 h 2528139"/>
              <a:gd name="connsiteX1047" fmla="*/ 19501 w 1519334"/>
              <a:gd name="connsiteY1047" fmla="*/ 910728 h 2528139"/>
              <a:gd name="connsiteX1048" fmla="*/ 19070 w 1519334"/>
              <a:gd name="connsiteY1048" fmla="*/ 909901 h 2528139"/>
              <a:gd name="connsiteX1049" fmla="*/ 19070 w 1519334"/>
              <a:gd name="connsiteY1049" fmla="*/ 909888 h 2528139"/>
              <a:gd name="connsiteX1050" fmla="*/ 19080 w 1519334"/>
              <a:gd name="connsiteY1050" fmla="*/ 909905 h 2528139"/>
              <a:gd name="connsiteX1051" fmla="*/ 19038 w 1519334"/>
              <a:gd name="connsiteY1051" fmla="*/ 910532 h 2528139"/>
              <a:gd name="connsiteX1052" fmla="*/ 19052 w 1519334"/>
              <a:gd name="connsiteY1052" fmla="*/ 910260 h 2528139"/>
              <a:gd name="connsiteX1053" fmla="*/ 19150 w 1519334"/>
              <a:gd name="connsiteY1053" fmla="*/ 910579 h 2528139"/>
              <a:gd name="connsiteX1054" fmla="*/ 19025 w 1519334"/>
              <a:gd name="connsiteY1054" fmla="*/ 902914 h 2528139"/>
              <a:gd name="connsiteX1055" fmla="*/ 19604 w 1519334"/>
              <a:gd name="connsiteY1055" fmla="*/ 902618 h 2528139"/>
              <a:gd name="connsiteX1056" fmla="*/ 19275 w 1519334"/>
              <a:gd name="connsiteY1056" fmla="*/ 904053 h 2528139"/>
              <a:gd name="connsiteX1057" fmla="*/ 19089 w 1519334"/>
              <a:gd name="connsiteY1057" fmla="*/ 904193 h 2528139"/>
              <a:gd name="connsiteX1058" fmla="*/ 18980 w 1519334"/>
              <a:gd name="connsiteY1058" fmla="*/ 911667 h 2528139"/>
              <a:gd name="connsiteX1059" fmla="*/ 19010 w 1519334"/>
              <a:gd name="connsiteY1059" fmla="*/ 911080 h 2528139"/>
              <a:gd name="connsiteX1060" fmla="*/ 19326 w 1519334"/>
              <a:gd name="connsiteY1060" fmla="*/ 911152 h 2528139"/>
              <a:gd name="connsiteX1061" fmla="*/ 19544 w 1519334"/>
              <a:gd name="connsiteY1061" fmla="*/ 911859 h 2528139"/>
              <a:gd name="connsiteX1062" fmla="*/ 19007 w 1519334"/>
              <a:gd name="connsiteY1062" fmla="*/ 911886 h 2528139"/>
              <a:gd name="connsiteX1063" fmla="*/ 18971 w 1519334"/>
              <a:gd name="connsiteY1063" fmla="*/ 901856 h 2528139"/>
              <a:gd name="connsiteX1064" fmla="*/ 19191 w 1519334"/>
              <a:gd name="connsiteY1064" fmla="*/ 901829 h 2528139"/>
              <a:gd name="connsiteX1065" fmla="*/ 19777 w 1519334"/>
              <a:gd name="connsiteY1065" fmla="*/ 901859 h 2528139"/>
              <a:gd name="connsiteX1066" fmla="*/ 19705 w 1519334"/>
              <a:gd name="connsiteY1066" fmla="*/ 902175 h 2528139"/>
              <a:gd name="connsiteX1067" fmla="*/ 18999 w 1519334"/>
              <a:gd name="connsiteY1067" fmla="*/ 902393 h 2528139"/>
              <a:gd name="connsiteX1068" fmla="*/ 18917 w 1519334"/>
              <a:gd name="connsiteY1068" fmla="*/ 909822 h 2528139"/>
              <a:gd name="connsiteX1069" fmla="*/ 19070 w 1519334"/>
              <a:gd name="connsiteY1069" fmla="*/ 909901 h 2528139"/>
              <a:gd name="connsiteX1070" fmla="*/ 19052 w 1519334"/>
              <a:gd name="connsiteY1070" fmla="*/ 910260 h 2528139"/>
              <a:gd name="connsiteX1071" fmla="*/ 18908 w 1519334"/>
              <a:gd name="connsiteY1071" fmla="*/ 913114 h 2528139"/>
              <a:gd name="connsiteX1072" fmla="*/ 18970 w 1519334"/>
              <a:gd name="connsiteY1072" fmla="*/ 911887 h 2528139"/>
              <a:gd name="connsiteX1073" fmla="*/ 19007 w 1519334"/>
              <a:gd name="connsiteY1073" fmla="*/ 911886 h 2528139"/>
              <a:gd name="connsiteX1074" fmla="*/ 19157 w 1519334"/>
              <a:gd name="connsiteY1074" fmla="*/ 913082 h 2528139"/>
              <a:gd name="connsiteX1075" fmla="*/ 18894 w 1519334"/>
              <a:gd name="connsiteY1075" fmla="*/ 900313 h 2528139"/>
              <a:gd name="connsiteX1076" fmla="*/ 20048 w 1519334"/>
              <a:gd name="connsiteY1076" fmla="*/ 900577 h 2528139"/>
              <a:gd name="connsiteX1077" fmla="*/ 20020 w 1519334"/>
              <a:gd name="connsiteY1077" fmla="*/ 900796 h 2528139"/>
              <a:gd name="connsiteX1078" fmla="*/ 19801 w 1519334"/>
              <a:gd name="connsiteY1078" fmla="*/ 901752 h 2528139"/>
              <a:gd name="connsiteX1079" fmla="*/ 19191 w 1519334"/>
              <a:gd name="connsiteY1079" fmla="*/ 901829 h 2528139"/>
              <a:gd name="connsiteX1080" fmla="*/ 18969 w 1519334"/>
              <a:gd name="connsiteY1080" fmla="*/ 901817 h 2528139"/>
              <a:gd name="connsiteX1081" fmla="*/ 18828 w 1519334"/>
              <a:gd name="connsiteY1081" fmla="*/ 910443 h 2528139"/>
              <a:gd name="connsiteX1082" fmla="*/ 19038 w 1519334"/>
              <a:gd name="connsiteY1082" fmla="*/ 910532 h 2528139"/>
              <a:gd name="connsiteX1083" fmla="*/ 19010 w 1519334"/>
              <a:gd name="connsiteY1083" fmla="*/ 911080 h 2528139"/>
              <a:gd name="connsiteX1084" fmla="*/ 18905 w 1519334"/>
              <a:gd name="connsiteY1084" fmla="*/ 911056 h 2528139"/>
              <a:gd name="connsiteX1085" fmla="*/ 18781 w 1519334"/>
              <a:gd name="connsiteY1085" fmla="*/ 909323 h 2528139"/>
              <a:gd name="connsiteX1086" fmla="*/ 19085 w 1519334"/>
              <a:gd name="connsiteY1086" fmla="*/ 909605 h 2528139"/>
              <a:gd name="connsiteX1087" fmla="*/ 19070 w 1519334"/>
              <a:gd name="connsiteY1087" fmla="*/ 909888 h 2528139"/>
              <a:gd name="connsiteX1088" fmla="*/ 18760 w 1519334"/>
              <a:gd name="connsiteY1088" fmla="*/ 916026 h 2528139"/>
              <a:gd name="connsiteX1089" fmla="*/ 18840 w 1519334"/>
              <a:gd name="connsiteY1089" fmla="*/ 914445 h 2528139"/>
              <a:gd name="connsiteX1090" fmla="*/ 19309 w 1519334"/>
              <a:gd name="connsiteY1090" fmla="*/ 914300 h 2528139"/>
              <a:gd name="connsiteX1091" fmla="*/ 19478 w 1519334"/>
              <a:gd name="connsiteY1091" fmla="*/ 915659 h 2528139"/>
              <a:gd name="connsiteX1092" fmla="*/ 18752 w 1519334"/>
              <a:gd name="connsiteY1092" fmla="*/ 897517 h 2528139"/>
              <a:gd name="connsiteX1093" fmla="*/ 20305 w 1519334"/>
              <a:gd name="connsiteY1093" fmla="*/ 898521 h 2528139"/>
              <a:gd name="connsiteX1094" fmla="*/ 20187 w 1519334"/>
              <a:gd name="connsiteY1094" fmla="*/ 899464 h 2528139"/>
              <a:gd name="connsiteX1095" fmla="*/ 18822 w 1519334"/>
              <a:gd name="connsiteY1095" fmla="*/ 898887 h 2528139"/>
              <a:gd name="connsiteX1096" fmla="*/ 18736 w 1519334"/>
              <a:gd name="connsiteY1096" fmla="*/ 909234 h 2528139"/>
              <a:gd name="connsiteX1097" fmla="*/ 18781 w 1519334"/>
              <a:gd name="connsiteY1097" fmla="*/ 909323 h 2528139"/>
              <a:gd name="connsiteX1098" fmla="*/ 18756 w 1519334"/>
              <a:gd name="connsiteY1098" fmla="*/ 909299 h 2528139"/>
              <a:gd name="connsiteX1099" fmla="*/ 18676 w 1519334"/>
              <a:gd name="connsiteY1099" fmla="*/ 909226 h 2528139"/>
              <a:gd name="connsiteX1100" fmla="*/ 18756 w 1519334"/>
              <a:gd name="connsiteY1100" fmla="*/ 909299 h 2528139"/>
              <a:gd name="connsiteX1101" fmla="*/ 18917 w 1519334"/>
              <a:gd name="connsiteY1101" fmla="*/ 909822 h 2528139"/>
              <a:gd name="connsiteX1102" fmla="*/ 18739 w 1519334"/>
              <a:gd name="connsiteY1102" fmla="*/ 909731 h 2528139"/>
              <a:gd name="connsiteX1103" fmla="*/ 18638 w 1519334"/>
              <a:gd name="connsiteY1103" fmla="*/ 908914 h 2528139"/>
              <a:gd name="connsiteX1104" fmla="*/ 18736 w 1519334"/>
              <a:gd name="connsiteY1104" fmla="*/ 909234 h 2528139"/>
              <a:gd name="connsiteX1105" fmla="*/ 18659 w 1519334"/>
              <a:gd name="connsiteY1105" fmla="*/ 909083 h 2528139"/>
              <a:gd name="connsiteX1106" fmla="*/ 18533 w 1519334"/>
              <a:gd name="connsiteY1106" fmla="*/ 906131 h 2528139"/>
              <a:gd name="connsiteX1107" fmla="*/ 19114 w 1519334"/>
              <a:gd name="connsiteY1107" fmla="*/ 904754 h 2528139"/>
              <a:gd name="connsiteX1108" fmla="*/ 18945 w 1519334"/>
              <a:gd name="connsiteY1108" fmla="*/ 905494 h 2528139"/>
              <a:gd name="connsiteX1109" fmla="*/ 18514 w 1519334"/>
              <a:gd name="connsiteY1109" fmla="*/ 920899 h 2528139"/>
              <a:gd name="connsiteX1110" fmla="*/ 18663 w 1519334"/>
              <a:gd name="connsiteY1110" fmla="*/ 917950 h 2528139"/>
              <a:gd name="connsiteX1111" fmla="*/ 19650 w 1519334"/>
              <a:gd name="connsiteY1111" fmla="*/ 917034 h 2528139"/>
              <a:gd name="connsiteX1112" fmla="*/ 19913 w 1519334"/>
              <a:gd name="connsiteY1112" fmla="*/ 919141 h 2528139"/>
              <a:gd name="connsiteX1113" fmla="*/ 19547 w 1519334"/>
              <a:gd name="connsiteY1113" fmla="*/ 919534 h 2528139"/>
              <a:gd name="connsiteX1114" fmla="*/ 18470 w 1519334"/>
              <a:gd name="connsiteY1114" fmla="*/ 907571 h 2528139"/>
              <a:gd name="connsiteX1115" fmla="*/ 18945 w 1519334"/>
              <a:gd name="connsiteY1115" fmla="*/ 905494 h 2528139"/>
              <a:gd name="connsiteX1116" fmla="*/ 19139 w 1519334"/>
              <a:gd name="connsiteY1116" fmla="*/ 905193 h 2528139"/>
              <a:gd name="connsiteX1117" fmla="*/ 19224 w 1519334"/>
              <a:gd name="connsiteY1117" fmla="*/ 906854 h 2528139"/>
              <a:gd name="connsiteX1118" fmla="*/ 19124 w 1519334"/>
              <a:gd name="connsiteY1118" fmla="*/ 908833 h 2528139"/>
              <a:gd name="connsiteX1119" fmla="*/ 18529 w 1519334"/>
              <a:gd name="connsiteY1119" fmla="*/ 908048 h 2528139"/>
              <a:gd name="connsiteX1120" fmla="*/ 18426 w 1519334"/>
              <a:gd name="connsiteY1120" fmla="*/ 891047 h 2528139"/>
              <a:gd name="connsiteX1121" fmla="*/ 20838 w 1519334"/>
              <a:gd name="connsiteY1121" fmla="*/ 894236 h 2528139"/>
              <a:gd name="connsiteX1122" fmla="*/ 20575 w 1519334"/>
              <a:gd name="connsiteY1122" fmla="*/ 896344 h 2528139"/>
              <a:gd name="connsiteX1123" fmla="*/ 18600 w 1519334"/>
              <a:gd name="connsiteY1123" fmla="*/ 894510 h 2528139"/>
              <a:gd name="connsiteX1124" fmla="*/ 18365 w 1519334"/>
              <a:gd name="connsiteY1124" fmla="*/ 908029 h 2528139"/>
              <a:gd name="connsiteX1125" fmla="*/ 18400 w 1519334"/>
              <a:gd name="connsiteY1125" fmla="*/ 907877 h 2528139"/>
              <a:gd name="connsiteX1126" fmla="*/ 18529 w 1519334"/>
              <a:gd name="connsiteY1126" fmla="*/ 908048 h 2528139"/>
              <a:gd name="connsiteX1127" fmla="*/ 18638 w 1519334"/>
              <a:gd name="connsiteY1127" fmla="*/ 908914 h 2528139"/>
              <a:gd name="connsiteX1128" fmla="*/ 18330 w 1519334"/>
              <a:gd name="connsiteY1128" fmla="*/ 906446 h 2528139"/>
              <a:gd name="connsiteX1129" fmla="*/ 18533 w 1519334"/>
              <a:gd name="connsiteY1129" fmla="*/ 906131 h 2528139"/>
              <a:gd name="connsiteX1130" fmla="*/ 18346 w 1519334"/>
              <a:gd name="connsiteY1130" fmla="*/ 906575 h 2528139"/>
              <a:gd name="connsiteX1131" fmla="*/ 18193 w 1519334"/>
              <a:gd name="connsiteY1131" fmla="*/ 908778 h 2528139"/>
              <a:gd name="connsiteX1132" fmla="*/ 18289 w 1519334"/>
              <a:gd name="connsiteY1132" fmla="*/ 908361 h 2528139"/>
              <a:gd name="connsiteX1133" fmla="*/ 18659 w 1519334"/>
              <a:gd name="connsiteY1133" fmla="*/ 909083 h 2528139"/>
              <a:gd name="connsiteX1134" fmla="*/ 18676 w 1519334"/>
              <a:gd name="connsiteY1134" fmla="*/ 909226 h 2528139"/>
              <a:gd name="connsiteX1135" fmla="*/ 18138 w 1519334"/>
              <a:gd name="connsiteY1135" fmla="*/ 904913 h 2528139"/>
              <a:gd name="connsiteX1136" fmla="*/ 19089 w 1519334"/>
              <a:gd name="connsiteY1136" fmla="*/ 904193 h 2528139"/>
              <a:gd name="connsiteX1137" fmla="*/ 19093 w 1519334"/>
              <a:gd name="connsiteY1137" fmla="*/ 904258 h 2528139"/>
              <a:gd name="connsiteX1138" fmla="*/ 18179 w 1519334"/>
              <a:gd name="connsiteY1138" fmla="*/ 905241 h 2528139"/>
              <a:gd name="connsiteX1139" fmla="*/ 18098 w 1519334"/>
              <a:gd name="connsiteY1139" fmla="*/ 907162 h 2528139"/>
              <a:gd name="connsiteX1140" fmla="*/ 18346 w 1519334"/>
              <a:gd name="connsiteY1140" fmla="*/ 906575 h 2528139"/>
              <a:gd name="connsiteX1141" fmla="*/ 18470 w 1519334"/>
              <a:gd name="connsiteY1141" fmla="*/ 907571 h 2528139"/>
              <a:gd name="connsiteX1142" fmla="*/ 18400 w 1519334"/>
              <a:gd name="connsiteY1142" fmla="*/ 907877 h 2528139"/>
              <a:gd name="connsiteX1143" fmla="*/ 18261 w 1519334"/>
              <a:gd name="connsiteY1143" fmla="*/ 907695 h 2528139"/>
              <a:gd name="connsiteX1144" fmla="*/ 17906 w 1519334"/>
              <a:gd name="connsiteY1144" fmla="*/ 907614 h 2528139"/>
              <a:gd name="connsiteX1145" fmla="*/ 18012 w 1519334"/>
              <a:gd name="connsiteY1145" fmla="*/ 907365 h 2528139"/>
              <a:gd name="connsiteX1146" fmla="*/ 18261 w 1519334"/>
              <a:gd name="connsiteY1146" fmla="*/ 907695 h 2528139"/>
              <a:gd name="connsiteX1147" fmla="*/ 18365 w 1519334"/>
              <a:gd name="connsiteY1147" fmla="*/ 908029 h 2528139"/>
              <a:gd name="connsiteX1148" fmla="*/ 18289 w 1519334"/>
              <a:gd name="connsiteY1148" fmla="*/ 908361 h 2528139"/>
              <a:gd name="connsiteX1149" fmla="*/ 17899 w 1519334"/>
              <a:gd name="connsiteY1149" fmla="*/ 910062 h 2528139"/>
              <a:gd name="connsiteX1150" fmla="*/ 18056 w 1519334"/>
              <a:gd name="connsiteY1150" fmla="*/ 909381 h 2528139"/>
              <a:gd name="connsiteX1151" fmla="*/ 18739 w 1519334"/>
              <a:gd name="connsiteY1151" fmla="*/ 909731 h 2528139"/>
              <a:gd name="connsiteX1152" fmla="*/ 18828 w 1519334"/>
              <a:gd name="connsiteY1152" fmla="*/ 910443 h 2528139"/>
              <a:gd name="connsiteX1153" fmla="*/ 17987 w 1519334"/>
              <a:gd name="connsiteY1153" fmla="*/ 910089 h 2528139"/>
              <a:gd name="connsiteX1154" fmla="*/ 17867 w 1519334"/>
              <a:gd name="connsiteY1154" fmla="*/ 902740 h 2528139"/>
              <a:gd name="connsiteX1155" fmla="*/ 18999 w 1519334"/>
              <a:gd name="connsiteY1155" fmla="*/ 902393 h 2528139"/>
              <a:gd name="connsiteX1156" fmla="*/ 19025 w 1519334"/>
              <a:gd name="connsiteY1156" fmla="*/ 902914 h 2528139"/>
              <a:gd name="connsiteX1157" fmla="*/ 17957 w 1519334"/>
              <a:gd name="connsiteY1157" fmla="*/ 903461 h 2528139"/>
              <a:gd name="connsiteX1158" fmla="*/ 17863 w 1519334"/>
              <a:gd name="connsiteY1158" fmla="*/ 907167 h 2528139"/>
              <a:gd name="connsiteX1159" fmla="*/ 18023 w 1519334"/>
              <a:gd name="connsiteY1159" fmla="*/ 906919 h 2528139"/>
              <a:gd name="connsiteX1160" fmla="*/ 18098 w 1519334"/>
              <a:gd name="connsiteY1160" fmla="*/ 907162 h 2528139"/>
              <a:gd name="connsiteX1161" fmla="*/ 18012 w 1519334"/>
              <a:gd name="connsiteY1161" fmla="*/ 907365 h 2528139"/>
              <a:gd name="connsiteX1162" fmla="*/ 17745 w 1519334"/>
              <a:gd name="connsiteY1162" fmla="*/ 901756 h 2528139"/>
              <a:gd name="connsiteX1163" fmla="*/ 18969 w 1519334"/>
              <a:gd name="connsiteY1163" fmla="*/ 901817 h 2528139"/>
              <a:gd name="connsiteX1164" fmla="*/ 18971 w 1519334"/>
              <a:gd name="connsiteY1164" fmla="*/ 901856 h 2528139"/>
              <a:gd name="connsiteX1165" fmla="*/ 17775 w 1519334"/>
              <a:gd name="connsiteY1165" fmla="*/ 902005 h 2528139"/>
              <a:gd name="connsiteX1166" fmla="*/ 17674 w 1519334"/>
              <a:gd name="connsiteY1166" fmla="*/ 905785 h 2528139"/>
              <a:gd name="connsiteX1167" fmla="*/ 18179 w 1519334"/>
              <a:gd name="connsiteY1167" fmla="*/ 905241 h 2528139"/>
              <a:gd name="connsiteX1168" fmla="*/ 18330 w 1519334"/>
              <a:gd name="connsiteY1168" fmla="*/ 906446 h 2528139"/>
              <a:gd name="connsiteX1169" fmla="*/ 18023 w 1519334"/>
              <a:gd name="connsiteY1169" fmla="*/ 906919 h 2528139"/>
              <a:gd name="connsiteX1170" fmla="*/ 17464 w 1519334"/>
              <a:gd name="connsiteY1170" fmla="*/ 911964 h 2528139"/>
              <a:gd name="connsiteX1171" fmla="*/ 17729 w 1519334"/>
              <a:gd name="connsiteY1171" fmla="*/ 910809 h 2528139"/>
              <a:gd name="connsiteX1172" fmla="*/ 17948 w 1519334"/>
              <a:gd name="connsiteY1172" fmla="*/ 910837 h 2528139"/>
              <a:gd name="connsiteX1173" fmla="*/ 18905 w 1519334"/>
              <a:gd name="connsiteY1173" fmla="*/ 911056 h 2528139"/>
              <a:gd name="connsiteX1174" fmla="*/ 18980 w 1519334"/>
              <a:gd name="connsiteY1174" fmla="*/ 911667 h 2528139"/>
              <a:gd name="connsiteX1175" fmla="*/ 18970 w 1519334"/>
              <a:gd name="connsiteY1175" fmla="*/ 911887 h 2528139"/>
              <a:gd name="connsiteX1176" fmla="*/ 17336 w 1519334"/>
              <a:gd name="connsiteY1176" fmla="*/ 907981 h 2528139"/>
              <a:gd name="connsiteX1177" fmla="*/ 17759 w 1519334"/>
              <a:gd name="connsiteY1177" fmla="*/ 907327 h 2528139"/>
              <a:gd name="connsiteX1178" fmla="*/ 17906 w 1519334"/>
              <a:gd name="connsiteY1178" fmla="*/ 907614 h 2528139"/>
              <a:gd name="connsiteX1179" fmla="*/ 17635 w 1519334"/>
              <a:gd name="connsiteY1179" fmla="*/ 908259 h 2528139"/>
              <a:gd name="connsiteX1180" fmla="*/ 17320 w 1519334"/>
              <a:gd name="connsiteY1180" fmla="*/ 909005 h 2528139"/>
              <a:gd name="connsiteX1181" fmla="*/ 17635 w 1519334"/>
              <a:gd name="connsiteY1181" fmla="*/ 908259 h 2528139"/>
              <a:gd name="connsiteX1182" fmla="*/ 18193 w 1519334"/>
              <a:gd name="connsiteY1182" fmla="*/ 908778 h 2528139"/>
              <a:gd name="connsiteX1183" fmla="*/ 18056 w 1519334"/>
              <a:gd name="connsiteY1183" fmla="*/ 909381 h 2528139"/>
              <a:gd name="connsiteX1184" fmla="*/ 17307 w 1519334"/>
              <a:gd name="connsiteY1184" fmla="*/ 898249 h 2528139"/>
              <a:gd name="connsiteX1185" fmla="*/ 18822 w 1519334"/>
              <a:gd name="connsiteY1185" fmla="*/ 898887 h 2528139"/>
              <a:gd name="connsiteX1186" fmla="*/ 18894 w 1519334"/>
              <a:gd name="connsiteY1186" fmla="*/ 900313 h 2528139"/>
              <a:gd name="connsiteX1187" fmla="*/ 17526 w 1519334"/>
              <a:gd name="connsiteY1187" fmla="*/ 900000 h 2528139"/>
              <a:gd name="connsiteX1188" fmla="*/ 17290 w 1519334"/>
              <a:gd name="connsiteY1188" fmla="*/ 906410 h 2528139"/>
              <a:gd name="connsiteX1189" fmla="*/ 17863 w 1519334"/>
              <a:gd name="connsiteY1189" fmla="*/ 907167 h 2528139"/>
              <a:gd name="connsiteX1190" fmla="*/ 17759 w 1519334"/>
              <a:gd name="connsiteY1190" fmla="*/ 907327 h 2528139"/>
              <a:gd name="connsiteX1191" fmla="*/ 17287 w 1519334"/>
              <a:gd name="connsiteY1191" fmla="*/ 945204 h 2528139"/>
              <a:gd name="connsiteX1192" fmla="*/ 18090 w 1519334"/>
              <a:gd name="connsiteY1192" fmla="*/ 929293 h 2528139"/>
              <a:gd name="connsiteX1193" fmla="*/ 20574 w 1519334"/>
              <a:gd name="connsiteY1193" fmla="*/ 924442 h 2528139"/>
              <a:gd name="connsiteX1194" fmla="*/ 21469 w 1519334"/>
              <a:gd name="connsiteY1194" fmla="*/ 931618 h 2528139"/>
              <a:gd name="connsiteX1195" fmla="*/ 17202 w 1519334"/>
              <a:gd name="connsiteY1195" fmla="*/ 906294 h 2528139"/>
              <a:gd name="connsiteX1196" fmla="*/ 17220 w 1519334"/>
              <a:gd name="connsiteY1196" fmla="*/ 906274 h 2528139"/>
              <a:gd name="connsiteX1197" fmla="*/ 17290 w 1519334"/>
              <a:gd name="connsiteY1197" fmla="*/ 906410 h 2528139"/>
              <a:gd name="connsiteX1198" fmla="*/ 17108 w 1519334"/>
              <a:gd name="connsiteY1198" fmla="*/ 864949 h 2528139"/>
              <a:gd name="connsiteX1199" fmla="*/ 22362 w 1519334"/>
              <a:gd name="connsiteY1199" fmla="*/ 882019 h 2528139"/>
              <a:gd name="connsiteX1200" fmla="*/ 21465 w 1519334"/>
              <a:gd name="connsiteY1200" fmla="*/ 889217 h 2528139"/>
              <a:gd name="connsiteX1201" fmla="*/ 17991 w 1519334"/>
              <a:gd name="connsiteY1201" fmla="*/ 882430 h 2528139"/>
              <a:gd name="connsiteX1202" fmla="*/ 17094 w 1519334"/>
              <a:gd name="connsiteY1202" fmla="*/ 903902 h 2528139"/>
              <a:gd name="connsiteX1203" fmla="*/ 17957 w 1519334"/>
              <a:gd name="connsiteY1203" fmla="*/ 903461 h 2528139"/>
              <a:gd name="connsiteX1204" fmla="*/ 18138 w 1519334"/>
              <a:gd name="connsiteY1204" fmla="*/ 904913 h 2528139"/>
              <a:gd name="connsiteX1205" fmla="*/ 17544 w 1519334"/>
              <a:gd name="connsiteY1205" fmla="*/ 905363 h 2528139"/>
              <a:gd name="connsiteX1206" fmla="*/ 16975 w 1519334"/>
              <a:gd name="connsiteY1206" fmla="*/ 905793 h 2528139"/>
              <a:gd name="connsiteX1207" fmla="*/ 17544 w 1519334"/>
              <a:gd name="connsiteY1207" fmla="*/ 905363 h 2528139"/>
              <a:gd name="connsiteX1208" fmla="*/ 17674 w 1519334"/>
              <a:gd name="connsiteY1208" fmla="*/ 905785 h 2528139"/>
              <a:gd name="connsiteX1209" fmla="*/ 17220 w 1519334"/>
              <a:gd name="connsiteY1209" fmla="*/ 906274 h 2528139"/>
              <a:gd name="connsiteX1210" fmla="*/ 16749 w 1519334"/>
              <a:gd name="connsiteY1210" fmla="*/ 915088 h 2528139"/>
              <a:gd name="connsiteX1211" fmla="*/ 17151 w 1519334"/>
              <a:gd name="connsiteY1211" fmla="*/ 913333 h 2528139"/>
              <a:gd name="connsiteX1212" fmla="*/ 18908 w 1519334"/>
              <a:gd name="connsiteY1212" fmla="*/ 913114 h 2528139"/>
              <a:gd name="connsiteX1213" fmla="*/ 18840 w 1519334"/>
              <a:gd name="connsiteY1213" fmla="*/ 914445 h 2528139"/>
              <a:gd name="connsiteX1214" fmla="*/ 16617 w 1519334"/>
              <a:gd name="connsiteY1214" fmla="*/ 910671 h 2528139"/>
              <a:gd name="connsiteX1215" fmla="*/ 16991 w 1519334"/>
              <a:gd name="connsiteY1215" fmla="*/ 909783 h 2528139"/>
              <a:gd name="connsiteX1216" fmla="*/ 17899 w 1519334"/>
              <a:gd name="connsiteY1216" fmla="*/ 910062 h 2528139"/>
              <a:gd name="connsiteX1217" fmla="*/ 17729 w 1519334"/>
              <a:gd name="connsiteY1217" fmla="*/ 910809 h 2528139"/>
              <a:gd name="connsiteX1218" fmla="*/ 16557 w 1519334"/>
              <a:gd name="connsiteY1218" fmla="*/ 902157 h 2528139"/>
              <a:gd name="connsiteX1219" fmla="*/ 17775 w 1519334"/>
              <a:gd name="connsiteY1219" fmla="*/ 902005 h 2528139"/>
              <a:gd name="connsiteX1220" fmla="*/ 17867 w 1519334"/>
              <a:gd name="connsiteY1220" fmla="*/ 902740 h 2528139"/>
              <a:gd name="connsiteX1221" fmla="*/ 16835 w 1519334"/>
              <a:gd name="connsiteY1221" fmla="*/ 903058 h 2528139"/>
              <a:gd name="connsiteX1222" fmla="*/ 16440 w 1519334"/>
              <a:gd name="connsiteY1222" fmla="*/ 892503 h 2528139"/>
              <a:gd name="connsiteX1223" fmla="*/ 18600 w 1519334"/>
              <a:gd name="connsiteY1223" fmla="*/ 894510 h 2528139"/>
              <a:gd name="connsiteX1224" fmla="*/ 18752 w 1519334"/>
              <a:gd name="connsiteY1224" fmla="*/ 897517 h 2528139"/>
              <a:gd name="connsiteX1225" fmla="*/ 17082 w 1519334"/>
              <a:gd name="connsiteY1225" fmla="*/ 896436 h 2528139"/>
              <a:gd name="connsiteX1226" fmla="*/ 16770 w 1519334"/>
              <a:gd name="connsiteY1226" fmla="*/ 893943 h 2528139"/>
              <a:gd name="connsiteX1227" fmla="*/ 16307 w 1519334"/>
              <a:gd name="connsiteY1227" fmla="*/ 909572 h 2528139"/>
              <a:gd name="connsiteX1228" fmla="*/ 16835 w 1519334"/>
              <a:gd name="connsiteY1228" fmla="*/ 908757 h 2528139"/>
              <a:gd name="connsiteX1229" fmla="*/ 17320 w 1519334"/>
              <a:gd name="connsiteY1229" fmla="*/ 909005 h 2528139"/>
              <a:gd name="connsiteX1230" fmla="*/ 16991 w 1519334"/>
              <a:gd name="connsiteY1230" fmla="*/ 909783 h 2528139"/>
              <a:gd name="connsiteX1231" fmla="*/ 15876 w 1519334"/>
              <a:gd name="connsiteY1231" fmla="*/ 906624 h 2528139"/>
              <a:gd name="connsiteX1232" fmla="*/ 16879 w 1519334"/>
              <a:gd name="connsiteY1232" fmla="*/ 905866 h 2528139"/>
              <a:gd name="connsiteX1233" fmla="*/ 17202 w 1519334"/>
              <a:gd name="connsiteY1233" fmla="*/ 906294 h 2528139"/>
              <a:gd name="connsiteX1234" fmla="*/ 16422 w 1519334"/>
              <a:gd name="connsiteY1234" fmla="*/ 907132 h 2528139"/>
              <a:gd name="connsiteX1235" fmla="*/ 15770 w 1519334"/>
              <a:gd name="connsiteY1235" fmla="*/ 899598 h 2528139"/>
              <a:gd name="connsiteX1236" fmla="*/ 17526 w 1519334"/>
              <a:gd name="connsiteY1236" fmla="*/ 900000 h 2528139"/>
              <a:gd name="connsiteX1237" fmla="*/ 17745 w 1519334"/>
              <a:gd name="connsiteY1237" fmla="*/ 901756 h 2528139"/>
              <a:gd name="connsiteX1238" fmla="*/ 16413 w 1519334"/>
              <a:gd name="connsiteY1238" fmla="*/ 901689 h 2528139"/>
              <a:gd name="connsiteX1239" fmla="*/ 15765 w 1519334"/>
              <a:gd name="connsiteY1239" fmla="*/ 904583 h 2528139"/>
              <a:gd name="connsiteX1240" fmla="*/ 16232 w 1519334"/>
              <a:gd name="connsiteY1240" fmla="*/ 904344 h 2528139"/>
              <a:gd name="connsiteX1241" fmla="*/ 16975 w 1519334"/>
              <a:gd name="connsiteY1241" fmla="*/ 905793 h 2528139"/>
              <a:gd name="connsiteX1242" fmla="*/ 16879 w 1519334"/>
              <a:gd name="connsiteY1242" fmla="*/ 905866 h 2528139"/>
              <a:gd name="connsiteX1243" fmla="*/ 16557 w 1519334"/>
              <a:gd name="connsiteY1243" fmla="*/ 905440 h 2528139"/>
              <a:gd name="connsiteX1244" fmla="*/ 15745 w 1519334"/>
              <a:gd name="connsiteY1244" fmla="*/ 903393 h 2528139"/>
              <a:gd name="connsiteX1245" fmla="*/ 16835 w 1519334"/>
              <a:gd name="connsiteY1245" fmla="*/ 903058 h 2528139"/>
              <a:gd name="connsiteX1246" fmla="*/ 17094 w 1519334"/>
              <a:gd name="connsiteY1246" fmla="*/ 903902 h 2528139"/>
              <a:gd name="connsiteX1247" fmla="*/ 16232 w 1519334"/>
              <a:gd name="connsiteY1247" fmla="*/ 904344 h 2528139"/>
              <a:gd name="connsiteX1248" fmla="*/ 15533 w 1519334"/>
              <a:gd name="connsiteY1248" fmla="*/ 908089 h 2528139"/>
              <a:gd name="connsiteX1249" fmla="*/ 16422 w 1519334"/>
              <a:gd name="connsiteY1249" fmla="*/ 907132 h 2528139"/>
              <a:gd name="connsiteX1250" fmla="*/ 17336 w 1519334"/>
              <a:gd name="connsiteY1250" fmla="*/ 907981 h 2528139"/>
              <a:gd name="connsiteX1251" fmla="*/ 16835 w 1519334"/>
              <a:gd name="connsiteY1251" fmla="*/ 908757 h 2528139"/>
              <a:gd name="connsiteX1252" fmla="*/ 15401 w 1519334"/>
              <a:gd name="connsiteY1252" fmla="*/ 920981 h 2528139"/>
              <a:gd name="connsiteX1253" fmla="*/ 16239 w 1519334"/>
              <a:gd name="connsiteY1253" fmla="*/ 917317 h 2528139"/>
              <a:gd name="connsiteX1254" fmla="*/ 18760 w 1519334"/>
              <a:gd name="connsiteY1254" fmla="*/ 916026 h 2528139"/>
              <a:gd name="connsiteX1255" fmla="*/ 18663 w 1519334"/>
              <a:gd name="connsiteY1255" fmla="*/ 917950 h 2528139"/>
              <a:gd name="connsiteX1256" fmla="*/ 15400 w 1519334"/>
              <a:gd name="connsiteY1256" fmla="*/ 913551 h 2528139"/>
              <a:gd name="connsiteX1257" fmla="*/ 16040 w 1519334"/>
              <a:gd name="connsiteY1257" fmla="*/ 912035 h 2528139"/>
              <a:gd name="connsiteX1258" fmla="*/ 17464 w 1519334"/>
              <a:gd name="connsiteY1258" fmla="*/ 911964 h 2528139"/>
              <a:gd name="connsiteX1259" fmla="*/ 17151 w 1519334"/>
              <a:gd name="connsiteY1259" fmla="*/ 913333 h 2528139"/>
              <a:gd name="connsiteX1260" fmla="*/ 14832 w 1519334"/>
              <a:gd name="connsiteY1260" fmla="*/ 901609 h 2528139"/>
              <a:gd name="connsiteX1261" fmla="*/ 16413 w 1519334"/>
              <a:gd name="connsiteY1261" fmla="*/ 901689 h 2528139"/>
              <a:gd name="connsiteX1262" fmla="*/ 16557 w 1519334"/>
              <a:gd name="connsiteY1262" fmla="*/ 902157 h 2528139"/>
              <a:gd name="connsiteX1263" fmla="*/ 15199 w 1519334"/>
              <a:gd name="connsiteY1263" fmla="*/ 902326 h 2528139"/>
              <a:gd name="connsiteX1264" fmla="*/ 14670 w 1519334"/>
              <a:gd name="connsiteY1264" fmla="*/ 912105 h 2528139"/>
              <a:gd name="connsiteX1265" fmla="*/ 15673 w 1519334"/>
              <a:gd name="connsiteY1265" fmla="*/ 910553 h 2528139"/>
              <a:gd name="connsiteX1266" fmla="*/ 16617 w 1519334"/>
              <a:gd name="connsiteY1266" fmla="*/ 910671 h 2528139"/>
              <a:gd name="connsiteX1267" fmla="*/ 16040 w 1519334"/>
              <a:gd name="connsiteY1267" fmla="*/ 912035 h 2528139"/>
              <a:gd name="connsiteX1268" fmla="*/ 14137 w 1519334"/>
              <a:gd name="connsiteY1268" fmla="*/ 894533 h 2528139"/>
              <a:gd name="connsiteX1269" fmla="*/ 17082 w 1519334"/>
              <a:gd name="connsiteY1269" fmla="*/ 896436 h 2528139"/>
              <a:gd name="connsiteX1270" fmla="*/ 17307 w 1519334"/>
              <a:gd name="connsiteY1270" fmla="*/ 898249 h 2528139"/>
              <a:gd name="connsiteX1271" fmla="*/ 15062 w 1519334"/>
              <a:gd name="connsiteY1271" fmla="*/ 897300 h 2528139"/>
              <a:gd name="connsiteX1272" fmla="*/ 14406 w 1519334"/>
              <a:gd name="connsiteY1272" fmla="*/ 895168 h 2528139"/>
              <a:gd name="connsiteX1273" fmla="*/ 13839 w 1519334"/>
              <a:gd name="connsiteY1273" fmla="*/ 902496 h 2528139"/>
              <a:gd name="connsiteX1274" fmla="*/ 15199 w 1519334"/>
              <a:gd name="connsiteY1274" fmla="*/ 902326 h 2528139"/>
              <a:gd name="connsiteX1275" fmla="*/ 15745 w 1519334"/>
              <a:gd name="connsiteY1275" fmla="*/ 903393 h 2528139"/>
              <a:gd name="connsiteX1276" fmla="*/ 14906 w 1519334"/>
              <a:gd name="connsiteY1276" fmla="*/ 903652 h 2528139"/>
              <a:gd name="connsiteX1277" fmla="*/ 13497 w 1519334"/>
              <a:gd name="connsiteY1277" fmla="*/ 910282 h 2528139"/>
              <a:gd name="connsiteX1278" fmla="*/ 14635 w 1519334"/>
              <a:gd name="connsiteY1278" fmla="*/ 909057 h 2528139"/>
              <a:gd name="connsiteX1279" fmla="*/ 16307 w 1519334"/>
              <a:gd name="connsiteY1279" fmla="*/ 909572 h 2528139"/>
              <a:gd name="connsiteX1280" fmla="*/ 15673 w 1519334"/>
              <a:gd name="connsiteY1280" fmla="*/ 910553 h 2528139"/>
              <a:gd name="connsiteX1281" fmla="*/ 13313 w 1519334"/>
              <a:gd name="connsiteY1281" fmla="*/ 678149 h 2528139"/>
              <a:gd name="connsiteX1282" fmla="*/ 22434 w 1519334"/>
              <a:gd name="connsiteY1282" fmla="*/ 560144 h 2528139"/>
              <a:gd name="connsiteX1283" fmla="*/ 27455 w 1519334"/>
              <a:gd name="connsiteY1283" fmla="*/ 531963 h 2528139"/>
              <a:gd name="connsiteX1284" fmla="*/ 35594 w 1519334"/>
              <a:gd name="connsiteY1284" fmla="*/ 610138 h 2528139"/>
              <a:gd name="connsiteX1285" fmla="*/ 35175 w 1519334"/>
              <a:gd name="connsiteY1285" fmla="*/ 779288 h 2528139"/>
              <a:gd name="connsiteX1286" fmla="*/ 24447 w 1519334"/>
              <a:gd name="connsiteY1286" fmla="*/ 865302 h 2528139"/>
              <a:gd name="connsiteX1287" fmla="*/ 16085 w 1519334"/>
              <a:gd name="connsiteY1287" fmla="*/ 798254 h 2528139"/>
              <a:gd name="connsiteX1288" fmla="*/ 13313 w 1519334"/>
              <a:gd name="connsiteY1288" fmla="*/ 678149 h 2528139"/>
              <a:gd name="connsiteX1289" fmla="*/ 13231 w 1519334"/>
              <a:gd name="connsiteY1289" fmla="*/ 904167 h 2528139"/>
              <a:gd name="connsiteX1290" fmla="*/ 14906 w 1519334"/>
              <a:gd name="connsiteY1290" fmla="*/ 903652 h 2528139"/>
              <a:gd name="connsiteX1291" fmla="*/ 15765 w 1519334"/>
              <a:gd name="connsiteY1291" fmla="*/ 904583 h 2528139"/>
              <a:gd name="connsiteX1292" fmla="*/ 14420 w 1519334"/>
              <a:gd name="connsiteY1292" fmla="*/ 905272 h 2528139"/>
              <a:gd name="connsiteX1293" fmla="*/ 13231 w 1519334"/>
              <a:gd name="connsiteY1293" fmla="*/ 908625 h 2528139"/>
              <a:gd name="connsiteX1294" fmla="*/ 14582 w 1519334"/>
              <a:gd name="connsiteY1294" fmla="*/ 907603 h 2528139"/>
              <a:gd name="connsiteX1295" fmla="*/ 15533 w 1519334"/>
              <a:gd name="connsiteY1295" fmla="*/ 908089 h 2528139"/>
              <a:gd name="connsiteX1296" fmla="*/ 14635 w 1519334"/>
              <a:gd name="connsiteY1296" fmla="*/ 909057 h 2528139"/>
              <a:gd name="connsiteX1297" fmla="*/ 13140 w 1519334"/>
              <a:gd name="connsiteY1297" fmla="*/ 918903 h 2528139"/>
              <a:gd name="connsiteX1298" fmla="*/ 14453 w 1519334"/>
              <a:gd name="connsiteY1298" fmla="*/ 915796 h 2528139"/>
              <a:gd name="connsiteX1299" fmla="*/ 16749 w 1519334"/>
              <a:gd name="connsiteY1299" fmla="*/ 915088 h 2528139"/>
              <a:gd name="connsiteX1300" fmla="*/ 16239 w 1519334"/>
              <a:gd name="connsiteY1300" fmla="*/ 917317 h 2528139"/>
              <a:gd name="connsiteX1301" fmla="*/ 12223 w 1519334"/>
              <a:gd name="connsiteY1301" fmla="*/ 906395 h 2528139"/>
              <a:gd name="connsiteX1302" fmla="*/ 14420 w 1519334"/>
              <a:gd name="connsiteY1302" fmla="*/ 905272 h 2528139"/>
              <a:gd name="connsiteX1303" fmla="*/ 15876 w 1519334"/>
              <a:gd name="connsiteY1303" fmla="*/ 906624 h 2528139"/>
              <a:gd name="connsiteX1304" fmla="*/ 14582 w 1519334"/>
              <a:gd name="connsiteY1304" fmla="*/ 907603 h 2528139"/>
              <a:gd name="connsiteX1305" fmla="*/ 11955 w 1519334"/>
              <a:gd name="connsiteY1305" fmla="*/ 895988 h 2528139"/>
              <a:gd name="connsiteX1306" fmla="*/ 15062 w 1519334"/>
              <a:gd name="connsiteY1306" fmla="*/ 897300 h 2528139"/>
              <a:gd name="connsiteX1307" fmla="*/ 15770 w 1519334"/>
              <a:gd name="connsiteY1307" fmla="*/ 899598 h 2528139"/>
              <a:gd name="connsiteX1308" fmla="*/ 13541 w 1519334"/>
              <a:gd name="connsiteY1308" fmla="*/ 899088 h 2528139"/>
              <a:gd name="connsiteX1309" fmla="*/ 11685 w 1519334"/>
              <a:gd name="connsiteY1309" fmla="*/ 916719 h 2528139"/>
              <a:gd name="connsiteX1310" fmla="*/ 13588 w 1519334"/>
              <a:gd name="connsiteY1310" fmla="*/ 913777 h 2528139"/>
              <a:gd name="connsiteX1311" fmla="*/ 15400 w 1519334"/>
              <a:gd name="connsiteY1311" fmla="*/ 913551 h 2528139"/>
              <a:gd name="connsiteX1312" fmla="*/ 14453 w 1519334"/>
              <a:gd name="connsiteY1312" fmla="*/ 915796 h 2528139"/>
              <a:gd name="connsiteX1313" fmla="*/ 12319 w 1519334"/>
              <a:gd name="connsiteY1313" fmla="*/ 916452 h 2528139"/>
              <a:gd name="connsiteX1314" fmla="*/ 10996 w 1519334"/>
              <a:gd name="connsiteY1314" fmla="*/ 868768 h 2528139"/>
              <a:gd name="connsiteX1315" fmla="*/ 17991 w 1519334"/>
              <a:gd name="connsiteY1315" fmla="*/ 882430 h 2528139"/>
              <a:gd name="connsiteX1316" fmla="*/ 18426 w 1519334"/>
              <a:gd name="connsiteY1316" fmla="*/ 891047 h 2528139"/>
              <a:gd name="connsiteX1317" fmla="*/ 15097 w 1519334"/>
              <a:gd name="connsiteY1317" fmla="*/ 886646 h 2528139"/>
              <a:gd name="connsiteX1318" fmla="*/ 10060 w 1519334"/>
              <a:gd name="connsiteY1318" fmla="*/ 1154524 h 2528139"/>
              <a:gd name="connsiteX1319" fmla="*/ 12833 w 1519334"/>
              <a:gd name="connsiteY1319" fmla="*/ 1034419 h 2528139"/>
              <a:gd name="connsiteX1320" fmla="*/ 23562 w 1519334"/>
              <a:gd name="connsiteY1320" fmla="*/ 948399 h 2528139"/>
              <a:gd name="connsiteX1321" fmla="*/ 31925 w 1519334"/>
              <a:gd name="connsiteY1321" fmla="*/ 1015452 h 2528139"/>
              <a:gd name="connsiteX1322" fmla="*/ 27350 w 1519334"/>
              <a:gd name="connsiteY1322" fmla="*/ 1238949 h 2528139"/>
              <a:gd name="connsiteX1323" fmla="*/ 20604 w 1519334"/>
              <a:gd name="connsiteY1323" fmla="*/ 1280512 h 2528139"/>
              <a:gd name="connsiteX1324" fmla="*/ 19182 w 1519334"/>
              <a:gd name="connsiteY1324" fmla="*/ 1272529 h 2528139"/>
              <a:gd name="connsiteX1325" fmla="*/ 10060 w 1519334"/>
              <a:gd name="connsiteY1325" fmla="*/ 1154524 h 2528139"/>
              <a:gd name="connsiteX1326" fmla="*/ 9968 w 1519334"/>
              <a:gd name="connsiteY1326" fmla="*/ 901363 h 2528139"/>
              <a:gd name="connsiteX1327" fmla="*/ 12931 w 1519334"/>
              <a:gd name="connsiteY1327" fmla="*/ 901513 h 2528139"/>
              <a:gd name="connsiteX1328" fmla="*/ 13839 w 1519334"/>
              <a:gd name="connsiteY1328" fmla="*/ 902496 h 2528139"/>
              <a:gd name="connsiteX1329" fmla="*/ 11717 w 1519334"/>
              <a:gd name="connsiteY1329" fmla="*/ 902761 h 2528139"/>
              <a:gd name="connsiteX1330" fmla="*/ 11324 w 1519334"/>
              <a:gd name="connsiteY1330" fmla="*/ 902396 h 2528139"/>
              <a:gd name="connsiteX1331" fmla="*/ 9930 w 1519334"/>
              <a:gd name="connsiteY1331" fmla="*/ 898261 h 2528139"/>
              <a:gd name="connsiteX1332" fmla="*/ 13541 w 1519334"/>
              <a:gd name="connsiteY1332" fmla="*/ 899088 h 2528139"/>
              <a:gd name="connsiteX1333" fmla="*/ 14832 w 1519334"/>
              <a:gd name="connsiteY1333" fmla="*/ 901609 h 2528139"/>
              <a:gd name="connsiteX1334" fmla="*/ 12931 w 1519334"/>
              <a:gd name="connsiteY1334" fmla="*/ 901513 h 2528139"/>
              <a:gd name="connsiteX1335" fmla="*/ 9786 w 1519334"/>
              <a:gd name="connsiteY1335" fmla="*/ 945515 h 2528139"/>
              <a:gd name="connsiteX1336" fmla="*/ 14077 w 1519334"/>
              <a:gd name="connsiteY1336" fmla="*/ 926764 h 2528139"/>
              <a:gd name="connsiteX1337" fmla="*/ 18514 w 1519334"/>
              <a:gd name="connsiteY1337" fmla="*/ 920899 h 2528139"/>
              <a:gd name="connsiteX1338" fmla="*/ 18090 w 1519334"/>
              <a:gd name="connsiteY1338" fmla="*/ 929293 h 2528139"/>
              <a:gd name="connsiteX1339" fmla="*/ 9647 w 1519334"/>
              <a:gd name="connsiteY1339" fmla="*/ 914426 h 2528139"/>
              <a:gd name="connsiteX1340" fmla="*/ 11663 w 1519334"/>
              <a:gd name="connsiteY1340" fmla="*/ 912257 h 2528139"/>
              <a:gd name="connsiteX1341" fmla="*/ 14670 w 1519334"/>
              <a:gd name="connsiteY1341" fmla="*/ 912105 h 2528139"/>
              <a:gd name="connsiteX1342" fmla="*/ 13588 w 1519334"/>
              <a:gd name="connsiteY1342" fmla="*/ 913777 h 2528139"/>
              <a:gd name="connsiteX1343" fmla="*/ 11094 w 1519334"/>
              <a:gd name="connsiteY1343" fmla="*/ 914088 h 2528139"/>
              <a:gd name="connsiteX1344" fmla="*/ 8200 w 1519334"/>
              <a:gd name="connsiteY1344" fmla="*/ 912432 h 2528139"/>
              <a:gd name="connsiteX1345" fmla="*/ 11388 w 1519334"/>
              <a:gd name="connsiteY1345" fmla="*/ 910019 h 2528139"/>
              <a:gd name="connsiteX1346" fmla="*/ 13497 w 1519334"/>
              <a:gd name="connsiteY1346" fmla="*/ 910282 h 2528139"/>
              <a:gd name="connsiteX1347" fmla="*/ 11663 w 1519334"/>
              <a:gd name="connsiteY1347" fmla="*/ 912257 h 2528139"/>
              <a:gd name="connsiteX1348" fmla="*/ 6415 w 1519334"/>
              <a:gd name="connsiteY1348" fmla="*/ 903421 h 2528139"/>
              <a:gd name="connsiteX1349" fmla="*/ 11717 w 1519334"/>
              <a:gd name="connsiteY1349" fmla="*/ 902761 h 2528139"/>
              <a:gd name="connsiteX1350" fmla="*/ 13231 w 1519334"/>
              <a:gd name="connsiteY1350" fmla="*/ 904167 h 2528139"/>
              <a:gd name="connsiteX1351" fmla="*/ 9884 w 1519334"/>
              <a:gd name="connsiteY1351" fmla="*/ 905198 h 2528139"/>
              <a:gd name="connsiteX1352" fmla="*/ 6369 w 1519334"/>
              <a:gd name="connsiteY1352" fmla="*/ 909393 h 2528139"/>
              <a:gd name="connsiteX1353" fmla="*/ 9882 w 1519334"/>
              <a:gd name="connsiteY1353" fmla="*/ 907594 h 2528139"/>
              <a:gd name="connsiteX1354" fmla="*/ 13231 w 1519334"/>
              <a:gd name="connsiteY1354" fmla="*/ 908625 h 2528139"/>
              <a:gd name="connsiteX1355" fmla="*/ 11388 w 1519334"/>
              <a:gd name="connsiteY1355" fmla="*/ 910019 h 2528139"/>
              <a:gd name="connsiteX1356" fmla="*/ 5990 w 1519334"/>
              <a:gd name="connsiteY1356" fmla="*/ 906397 h 2528139"/>
              <a:gd name="connsiteX1357" fmla="*/ 9884 w 1519334"/>
              <a:gd name="connsiteY1357" fmla="*/ 905198 h 2528139"/>
              <a:gd name="connsiteX1358" fmla="*/ 12223 w 1519334"/>
              <a:gd name="connsiteY1358" fmla="*/ 906395 h 2528139"/>
              <a:gd name="connsiteX1359" fmla="*/ 9882 w 1519334"/>
              <a:gd name="connsiteY1359" fmla="*/ 907594 h 2528139"/>
              <a:gd name="connsiteX1360" fmla="*/ 5365 w 1519334"/>
              <a:gd name="connsiteY1360" fmla="*/ 873784 h 2528139"/>
              <a:gd name="connsiteX1361" fmla="*/ 15097 w 1519334"/>
              <a:gd name="connsiteY1361" fmla="*/ 886646 h 2528139"/>
              <a:gd name="connsiteX1362" fmla="*/ 16440 w 1519334"/>
              <a:gd name="connsiteY1362" fmla="*/ 892503 h 2528139"/>
              <a:gd name="connsiteX1363" fmla="*/ 11235 w 1519334"/>
              <a:gd name="connsiteY1363" fmla="*/ 887668 h 2528139"/>
              <a:gd name="connsiteX1364" fmla="*/ 4446 w 1519334"/>
              <a:gd name="connsiteY1364" fmla="*/ 939495 h 2528139"/>
              <a:gd name="connsiteX1365" fmla="*/ 10238 w 1519334"/>
              <a:gd name="connsiteY1365" fmla="*/ 925777 h 2528139"/>
              <a:gd name="connsiteX1366" fmla="*/ 15401 w 1519334"/>
              <a:gd name="connsiteY1366" fmla="*/ 920981 h 2528139"/>
              <a:gd name="connsiteX1367" fmla="*/ 14077 w 1519334"/>
              <a:gd name="connsiteY1367" fmla="*/ 926764 h 2528139"/>
              <a:gd name="connsiteX1368" fmla="*/ 0 w 1519334"/>
              <a:gd name="connsiteY1368" fmla="*/ 32276 h 2528139"/>
              <a:gd name="connsiteX1369" fmla="*/ 0 w 1519334"/>
              <a:gd name="connsiteY1369" fmla="*/ 0 h 2528139"/>
              <a:gd name="connsiteX1370" fmla="*/ 75612 w 1519334"/>
              <a:gd name="connsiteY1370" fmla="*/ 0 h 2528139"/>
              <a:gd name="connsiteX1371" fmla="*/ 73536 w 1519334"/>
              <a:gd name="connsiteY1371" fmla="*/ 3950 h 2528139"/>
              <a:gd name="connsiteX1372" fmla="*/ 30044 w 1519334"/>
              <a:gd name="connsiteY1372" fmla="*/ 110172 h 2528139"/>
              <a:gd name="connsiteX1373" fmla="*/ 29748 w 1519334"/>
              <a:gd name="connsiteY1373" fmla="*/ 111152 h 2528139"/>
              <a:gd name="connsiteX1374" fmla="*/ 18420 w 1519334"/>
              <a:gd name="connsiteY1374" fmla="*/ 76181 h 2528139"/>
              <a:gd name="connsiteX1375" fmla="*/ 0 w 1519334"/>
              <a:gd name="connsiteY1375" fmla="*/ 401297 h 2528139"/>
              <a:gd name="connsiteX1376" fmla="*/ 0 w 1519334"/>
              <a:gd name="connsiteY1376" fmla="*/ 209754 h 2528139"/>
              <a:gd name="connsiteX1377" fmla="*/ 29748 w 1519334"/>
              <a:gd name="connsiteY1377" fmla="*/ 111152 h 2528139"/>
              <a:gd name="connsiteX1378" fmla="*/ 49541 w 1519334"/>
              <a:gd name="connsiteY1378" fmla="*/ 172251 h 2528139"/>
              <a:gd name="connsiteX1379" fmla="*/ 80287 w 1519334"/>
              <a:gd name="connsiteY1379" fmla="*/ 318127 h 2528139"/>
              <a:gd name="connsiteX1380" fmla="*/ 74408 w 1519334"/>
              <a:gd name="connsiteY1380" fmla="*/ 333222 h 2528139"/>
              <a:gd name="connsiteX1381" fmla="*/ 42961 w 1519334"/>
              <a:gd name="connsiteY1381" fmla="*/ 444937 h 2528139"/>
              <a:gd name="connsiteX1382" fmla="*/ 27455 w 1519334"/>
              <a:gd name="connsiteY1382" fmla="*/ 531963 h 2528139"/>
              <a:gd name="connsiteX1383" fmla="*/ 26961 w 1519334"/>
              <a:gd name="connsiteY1383" fmla="*/ 527229 h 2528139"/>
              <a:gd name="connsiteX1384" fmla="*/ 12664 w 1519334"/>
              <a:gd name="connsiteY1384" fmla="*/ 445757 h 2528139"/>
              <a:gd name="connsiteX1385" fmla="*/ 0 w 1519334"/>
              <a:gd name="connsiteY1385" fmla="*/ 809371 h 2528139"/>
              <a:gd name="connsiteX1386" fmla="*/ 0 w 1519334"/>
              <a:gd name="connsiteY1386" fmla="*/ 707305 h 2528139"/>
              <a:gd name="connsiteX1387" fmla="*/ 13048 w 1519334"/>
              <a:gd name="connsiteY1387" fmla="*/ 784558 h 2528139"/>
              <a:gd name="connsiteX1388" fmla="*/ 17108 w 1519334"/>
              <a:gd name="connsiteY1388" fmla="*/ 864949 h 2528139"/>
              <a:gd name="connsiteX1389" fmla="*/ 0 w 1519334"/>
              <a:gd name="connsiteY1389" fmla="*/ 847287 h 2528139"/>
              <a:gd name="connsiteX1390" fmla="*/ 0 w 1519334"/>
              <a:gd name="connsiteY1390" fmla="*/ 820823 h 2528139"/>
              <a:gd name="connsiteX1391" fmla="*/ 10996 w 1519334"/>
              <a:gd name="connsiteY1391" fmla="*/ 868768 h 2528139"/>
              <a:gd name="connsiteX1392" fmla="*/ 0 w 1519334"/>
              <a:gd name="connsiteY1392" fmla="*/ 866692 h 2528139"/>
              <a:gd name="connsiteX1393" fmla="*/ 0 w 1519334"/>
              <a:gd name="connsiteY1393" fmla="*/ 861093 h 2528139"/>
              <a:gd name="connsiteX1394" fmla="*/ 5365 w 1519334"/>
              <a:gd name="connsiteY1394" fmla="*/ 873784 h 2528139"/>
              <a:gd name="connsiteX1395" fmla="*/ 0 w 1519334"/>
              <a:gd name="connsiteY1395" fmla="*/ 877863 h 2528139"/>
              <a:gd name="connsiteX1396" fmla="*/ 0 w 1519334"/>
              <a:gd name="connsiteY1396" fmla="*/ 877231 h 2528139"/>
              <a:gd name="connsiteX1397" fmla="*/ 11235 w 1519334"/>
              <a:gd name="connsiteY1397" fmla="*/ 887668 h 2528139"/>
              <a:gd name="connsiteX1398" fmla="*/ 14137 w 1519334"/>
              <a:gd name="connsiteY1398" fmla="*/ 894533 h 2528139"/>
              <a:gd name="connsiteX1399" fmla="*/ 9230 w 1519334"/>
              <a:gd name="connsiteY1399" fmla="*/ 891359 h 2528139"/>
              <a:gd name="connsiteX1400" fmla="*/ 0 w 1519334"/>
              <a:gd name="connsiteY1400" fmla="*/ 887505 h 2528139"/>
              <a:gd name="connsiteX1401" fmla="*/ 0 w 1519334"/>
              <a:gd name="connsiteY1401" fmla="*/ 885390 h 2528139"/>
              <a:gd name="connsiteX1402" fmla="*/ 9230 w 1519334"/>
              <a:gd name="connsiteY1402" fmla="*/ 891359 h 2528139"/>
              <a:gd name="connsiteX1403" fmla="*/ 10641 w 1519334"/>
              <a:gd name="connsiteY1403" fmla="*/ 893423 h 2528139"/>
              <a:gd name="connsiteX1404" fmla="*/ 11955 w 1519334"/>
              <a:gd name="connsiteY1404" fmla="*/ 895988 h 2528139"/>
              <a:gd name="connsiteX1405" fmla="*/ 5198 w 1519334"/>
              <a:gd name="connsiteY1405" fmla="*/ 893135 h 2528139"/>
              <a:gd name="connsiteX1406" fmla="*/ 0 w 1519334"/>
              <a:gd name="connsiteY1406" fmla="*/ 893772 h 2528139"/>
              <a:gd name="connsiteX1407" fmla="*/ 0 w 1519334"/>
              <a:gd name="connsiteY1407" fmla="*/ 890940 h 2528139"/>
              <a:gd name="connsiteX1408" fmla="*/ 5198 w 1519334"/>
              <a:gd name="connsiteY1408" fmla="*/ 893135 h 2528139"/>
              <a:gd name="connsiteX1409" fmla="*/ 9930 w 1519334"/>
              <a:gd name="connsiteY1409" fmla="*/ 898261 h 2528139"/>
              <a:gd name="connsiteX1410" fmla="*/ 4163 w 1519334"/>
              <a:gd name="connsiteY1410" fmla="*/ 896942 h 2528139"/>
              <a:gd name="connsiteX1411" fmla="*/ 0 w 1519334"/>
              <a:gd name="connsiteY1411" fmla="*/ 900138 h 2528139"/>
              <a:gd name="connsiteX1412" fmla="*/ 0 w 1519334"/>
              <a:gd name="connsiteY1412" fmla="*/ 895989 h 2528139"/>
              <a:gd name="connsiteX1413" fmla="*/ 4163 w 1519334"/>
              <a:gd name="connsiteY1413" fmla="*/ 896942 h 2528139"/>
              <a:gd name="connsiteX1414" fmla="*/ 9968 w 1519334"/>
              <a:gd name="connsiteY1414" fmla="*/ 901363 h 2528139"/>
              <a:gd name="connsiteX1415" fmla="*/ 1564 w 1519334"/>
              <a:gd name="connsiteY1415" fmla="*/ 900939 h 2528139"/>
              <a:gd name="connsiteX1416" fmla="*/ 0 w 1519334"/>
              <a:gd name="connsiteY1416" fmla="*/ 904222 h 2528139"/>
              <a:gd name="connsiteX1417" fmla="*/ 0 w 1519334"/>
              <a:gd name="connsiteY1417" fmla="*/ 900860 h 2528139"/>
              <a:gd name="connsiteX1418" fmla="*/ 1564 w 1519334"/>
              <a:gd name="connsiteY1418" fmla="*/ 900939 h 2528139"/>
              <a:gd name="connsiteX1419" fmla="*/ 6415 w 1519334"/>
              <a:gd name="connsiteY1419" fmla="*/ 903421 h 2528139"/>
              <a:gd name="connsiteX1420" fmla="*/ 0 w 1519334"/>
              <a:gd name="connsiteY1420" fmla="*/ 908241 h 2528139"/>
              <a:gd name="connsiteX1421" fmla="*/ 0 w 1519334"/>
              <a:gd name="connsiteY1421" fmla="*/ 904552 h 2528139"/>
              <a:gd name="connsiteX1422" fmla="*/ 5990 w 1519334"/>
              <a:gd name="connsiteY1422" fmla="*/ 906397 h 2528139"/>
              <a:gd name="connsiteX1423" fmla="*/ 0 w 1519334"/>
              <a:gd name="connsiteY1423" fmla="*/ 912653 h 2528139"/>
              <a:gd name="connsiteX1424" fmla="*/ 0 w 1519334"/>
              <a:gd name="connsiteY1424" fmla="*/ 908599 h 2528139"/>
              <a:gd name="connsiteX1425" fmla="*/ 6369 w 1519334"/>
              <a:gd name="connsiteY1425" fmla="*/ 909393 h 2528139"/>
              <a:gd name="connsiteX1426" fmla="*/ 0 w 1519334"/>
              <a:gd name="connsiteY1426" fmla="*/ 916679 h 2528139"/>
              <a:gd name="connsiteX1427" fmla="*/ 0 w 1519334"/>
              <a:gd name="connsiteY1427" fmla="*/ 912846 h 2528139"/>
              <a:gd name="connsiteX1428" fmla="*/ 8200 w 1519334"/>
              <a:gd name="connsiteY1428" fmla="*/ 912432 h 2528139"/>
              <a:gd name="connsiteX1429" fmla="*/ 3740 w 1519334"/>
              <a:gd name="connsiteY1429" fmla="*/ 915806 h 2528139"/>
              <a:gd name="connsiteX1430" fmla="*/ 0 w 1519334"/>
              <a:gd name="connsiteY1430" fmla="*/ 921653 h 2528139"/>
              <a:gd name="connsiteX1431" fmla="*/ 0 w 1519334"/>
              <a:gd name="connsiteY1431" fmla="*/ 918635 h 2528139"/>
              <a:gd name="connsiteX1432" fmla="*/ 3740 w 1519334"/>
              <a:gd name="connsiteY1432" fmla="*/ 915806 h 2528139"/>
              <a:gd name="connsiteX1433" fmla="*/ 9647 w 1519334"/>
              <a:gd name="connsiteY1433" fmla="*/ 914426 h 2528139"/>
              <a:gd name="connsiteX1434" fmla="*/ 4826 w 1519334"/>
              <a:gd name="connsiteY1434" fmla="*/ 919615 h 2528139"/>
              <a:gd name="connsiteX1435" fmla="*/ 0 w 1519334"/>
              <a:gd name="connsiteY1435" fmla="*/ 927055 h 2528139"/>
              <a:gd name="connsiteX1436" fmla="*/ 0 w 1519334"/>
              <a:gd name="connsiteY1436" fmla="*/ 924811 h 2528139"/>
              <a:gd name="connsiteX1437" fmla="*/ 4826 w 1519334"/>
              <a:gd name="connsiteY1437" fmla="*/ 919615 h 2528139"/>
              <a:gd name="connsiteX1438" fmla="*/ 11685 w 1519334"/>
              <a:gd name="connsiteY1438" fmla="*/ 916719 h 2528139"/>
              <a:gd name="connsiteX1439" fmla="*/ 8596 w 1519334"/>
              <a:gd name="connsiteY1439" fmla="*/ 921497 h 2528139"/>
              <a:gd name="connsiteX1440" fmla="*/ 0 w 1519334"/>
              <a:gd name="connsiteY1440" fmla="*/ 935288 h 2528139"/>
              <a:gd name="connsiteX1441" fmla="*/ 0 w 1519334"/>
              <a:gd name="connsiteY1441" fmla="*/ 934789 h 2528139"/>
              <a:gd name="connsiteX1442" fmla="*/ 8596 w 1519334"/>
              <a:gd name="connsiteY1442" fmla="*/ 921497 h 2528139"/>
              <a:gd name="connsiteX1443" fmla="*/ 10575 w 1519334"/>
              <a:gd name="connsiteY1443" fmla="*/ 920216 h 2528139"/>
              <a:gd name="connsiteX1444" fmla="*/ 13140 w 1519334"/>
              <a:gd name="connsiteY1444" fmla="*/ 918903 h 2528139"/>
              <a:gd name="connsiteX1445" fmla="*/ 10238 w 1519334"/>
              <a:gd name="connsiteY1445" fmla="*/ 925777 h 2528139"/>
              <a:gd name="connsiteX1446" fmla="*/ 0 w 1519334"/>
              <a:gd name="connsiteY1446" fmla="*/ 950025 h 2528139"/>
              <a:gd name="connsiteX1447" fmla="*/ 0 w 1519334"/>
              <a:gd name="connsiteY1447" fmla="*/ 945372 h 2528139"/>
              <a:gd name="connsiteX1448" fmla="*/ 4446 w 1519334"/>
              <a:gd name="connsiteY1448" fmla="*/ 939495 h 2528139"/>
              <a:gd name="connsiteX1449" fmla="*/ 0 w 1519334"/>
              <a:gd name="connsiteY1449" fmla="*/ 988275 h 2528139"/>
              <a:gd name="connsiteX1450" fmla="*/ 0 w 1519334"/>
              <a:gd name="connsiteY1450" fmla="*/ 964631 h 2528139"/>
              <a:gd name="connsiteX1451" fmla="*/ 9786 w 1519334"/>
              <a:gd name="connsiteY1451" fmla="*/ 945515 h 2528139"/>
              <a:gd name="connsiteX1452" fmla="*/ 0 w 1519334"/>
              <a:gd name="connsiteY1452" fmla="*/ 1120376 h 2528139"/>
              <a:gd name="connsiteX1453" fmla="*/ 0 w 1519334"/>
              <a:gd name="connsiteY1453" fmla="*/ 1001365 h 2528139"/>
              <a:gd name="connsiteX1454" fmla="*/ 17287 w 1519334"/>
              <a:gd name="connsiteY1454" fmla="*/ 945204 h 2528139"/>
              <a:gd name="connsiteX1455" fmla="*/ 13048 w 1519334"/>
              <a:gd name="connsiteY1455" fmla="*/ 1029148 h 2528139"/>
              <a:gd name="connsiteX1456" fmla="*/ 0 w 1519334"/>
              <a:gd name="connsiteY1456" fmla="*/ 1642752 h 2528139"/>
              <a:gd name="connsiteX1457" fmla="*/ 0 w 1519334"/>
              <a:gd name="connsiteY1457" fmla="*/ 1386471 h 2528139"/>
              <a:gd name="connsiteX1458" fmla="*/ 9744 w 1519334"/>
              <a:gd name="connsiteY1458" fmla="*/ 1347414 h 2528139"/>
              <a:gd name="connsiteX1459" fmla="*/ 20604 w 1519334"/>
              <a:gd name="connsiteY1459" fmla="*/ 1280512 h 2528139"/>
              <a:gd name="connsiteX1460" fmla="*/ 39709 w 1519334"/>
              <a:gd name="connsiteY1460" fmla="*/ 1387737 h 2528139"/>
              <a:gd name="connsiteX1461" fmla="*/ 70495 w 1519334"/>
              <a:gd name="connsiteY1461" fmla="*/ 1497104 h 2528139"/>
              <a:gd name="connsiteX1462" fmla="*/ 67373 w 1519334"/>
              <a:gd name="connsiteY1462" fmla="*/ 1518606 h 2528139"/>
              <a:gd name="connsiteX1463" fmla="*/ 30116 w 1519334"/>
              <a:gd name="connsiteY1463" fmla="*/ 1667481 h 2528139"/>
              <a:gd name="connsiteX1464" fmla="*/ 17325 w 1519334"/>
              <a:gd name="connsiteY1464" fmla="*/ 1700178 h 2528139"/>
              <a:gd name="connsiteX1465" fmla="*/ 0 w 1519334"/>
              <a:gd name="connsiteY1465" fmla="*/ 2052307 h 2528139"/>
              <a:gd name="connsiteX1466" fmla="*/ 0 w 1519334"/>
              <a:gd name="connsiteY1466" fmla="*/ 1744465 h 2528139"/>
              <a:gd name="connsiteX1467" fmla="*/ 17325 w 1519334"/>
              <a:gd name="connsiteY1467" fmla="*/ 1700178 h 2528139"/>
              <a:gd name="connsiteX1468" fmla="*/ 23679 w 1519334"/>
              <a:gd name="connsiteY1468" fmla="*/ 1721237 h 2528139"/>
              <a:gd name="connsiteX1469" fmla="*/ 67170 w 1519334"/>
              <a:gd name="connsiteY1469" fmla="*/ 1827459 h 2528139"/>
              <a:gd name="connsiteX1470" fmla="*/ 101065 w 1519334"/>
              <a:gd name="connsiteY1470" fmla="*/ 1891926 h 2528139"/>
              <a:gd name="connsiteX1471" fmla="*/ 95102 w 1519334"/>
              <a:gd name="connsiteY1471" fmla="*/ 1910560 h 2528139"/>
              <a:gd name="connsiteX1472" fmla="*/ 56005 w 1519334"/>
              <a:gd name="connsiteY1472" fmla="*/ 2003222 h 2528139"/>
              <a:gd name="connsiteX1473" fmla="*/ 15448 w 1519334"/>
              <a:gd name="connsiteY1473" fmla="*/ 2080500 h 2528139"/>
              <a:gd name="connsiteX1474" fmla="*/ 0 w 1519334"/>
              <a:gd name="connsiteY1474" fmla="*/ 2433432 h 2528139"/>
              <a:gd name="connsiteX1475" fmla="*/ 0 w 1519334"/>
              <a:gd name="connsiteY1475" fmla="*/ 2106195 h 2528139"/>
              <a:gd name="connsiteX1476" fmla="*/ 9132 w 1519334"/>
              <a:gd name="connsiteY1476" fmla="*/ 2092536 h 2528139"/>
              <a:gd name="connsiteX1477" fmla="*/ 15448 w 1519334"/>
              <a:gd name="connsiteY1477" fmla="*/ 2080500 h 2528139"/>
              <a:gd name="connsiteX1478" fmla="*/ 44426 w 1519334"/>
              <a:gd name="connsiteY1478" fmla="*/ 2133383 h 2528139"/>
              <a:gd name="connsiteX1479" fmla="*/ 109790 w 1519334"/>
              <a:gd name="connsiteY1479" fmla="*/ 2229281 h 2528139"/>
              <a:gd name="connsiteX1480" fmla="*/ 138878 w 1519334"/>
              <a:gd name="connsiteY1480" fmla="*/ 2264073 h 2528139"/>
              <a:gd name="connsiteX1481" fmla="*/ 82395 w 1519334"/>
              <a:gd name="connsiteY1481" fmla="*/ 2357540 h 2528139"/>
              <a:gd name="connsiteX1482" fmla="*/ 11388 w 1519334"/>
              <a:gd name="connsiteY1482" fmla="*/ 2446383 h 2528139"/>
              <a:gd name="connsiteX1483" fmla="*/ 0 w 1519334"/>
              <a:gd name="connsiteY1483" fmla="*/ 2528139 h 2528139"/>
              <a:gd name="connsiteX1484" fmla="*/ 0 w 1519334"/>
              <a:gd name="connsiteY1484" fmla="*/ 2460631 h 2528139"/>
              <a:gd name="connsiteX1485" fmla="*/ 11388 w 1519334"/>
              <a:gd name="connsiteY1485" fmla="*/ 2446383 h 2528139"/>
              <a:gd name="connsiteX1486" fmla="*/ 77260 w 1519334"/>
              <a:gd name="connsiteY1486" fmla="*/ 2521305 h 2528139"/>
              <a:gd name="connsiteX1487" fmla="*/ 84617 w 1519334"/>
              <a:gd name="connsiteY1487" fmla="*/ 2528139 h 2528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1519334" h="2528139">
                <a:moveTo>
                  <a:pt x="1396099" y="2300535"/>
                </a:moveTo>
                <a:lnTo>
                  <a:pt x="1398756" y="2283222"/>
                </a:lnTo>
                <a:lnTo>
                  <a:pt x="1485385" y="2283222"/>
                </a:lnTo>
                <a:lnTo>
                  <a:pt x="1473046" y="2286825"/>
                </a:lnTo>
                <a:close/>
                <a:moveTo>
                  <a:pt x="1331904" y="2528139"/>
                </a:moveTo>
                <a:lnTo>
                  <a:pt x="1342321" y="2502268"/>
                </a:lnTo>
                <a:lnTo>
                  <a:pt x="1440407" y="2482705"/>
                </a:lnTo>
                <a:lnTo>
                  <a:pt x="1519334" y="2458668"/>
                </a:lnTo>
                <a:lnTo>
                  <a:pt x="1519334" y="2512010"/>
                </a:lnTo>
                <a:lnTo>
                  <a:pt x="1512730" y="2528139"/>
                </a:lnTo>
                <a:close/>
                <a:moveTo>
                  <a:pt x="1147576" y="2516960"/>
                </a:moveTo>
                <a:lnTo>
                  <a:pt x="1156084" y="2494835"/>
                </a:lnTo>
                <a:cubicBezTo>
                  <a:pt x="1175452" y="2438176"/>
                  <a:pt x="1190687" y="2379601"/>
                  <a:pt x="1201428" y="2319468"/>
                </a:cubicBezTo>
                <a:lnTo>
                  <a:pt x="1201944" y="2315599"/>
                </a:lnTo>
                <a:lnTo>
                  <a:pt x="1239833" y="2316473"/>
                </a:lnTo>
                <a:cubicBezTo>
                  <a:pt x="1279557" y="2315388"/>
                  <a:pt x="1318931" y="2312321"/>
                  <a:pt x="1357838" y="2307352"/>
                </a:cubicBezTo>
                <a:lnTo>
                  <a:pt x="1396099" y="2300535"/>
                </a:lnTo>
                <a:lnTo>
                  <a:pt x="1392441" y="2324382"/>
                </a:lnTo>
                <a:cubicBezTo>
                  <a:pt x="1380792" y="2383142"/>
                  <a:pt x="1364781" y="2440608"/>
                  <a:pt x="1344701" y="2496358"/>
                </a:cubicBezTo>
                <a:lnTo>
                  <a:pt x="1342321" y="2502268"/>
                </a:lnTo>
                <a:lnTo>
                  <a:pt x="1327244" y="2505275"/>
                </a:lnTo>
                <a:cubicBezTo>
                  <a:pt x="1289095" y="2510985"/>
                  <a:pt x="1250559" y="2514861"/>
                  <a:pt x="1211766" y="2516844"/>
                </a:cubicBezTo>
                <a:close/>
                <a:moveTo>
                  <a:pt x="988208" y="2296255"/>
                </a:moveTo>
                <a:lnTo>
                  <a:pt x="989953" y="2283222"/>
                </a:lnTo>
                <a:lnTo>
                  <a:pt x="1206263" y="2283222"/>
                </a:lnTo>
                <a:lnTo>
                  <a:pt x="1201944" y="2315599"/>
                </a:lnTo>
                <a:lnTo>
                  <a:pt x="1119728" y="2313700"/>
                </a:lnTo>
                <a:cubicBezTo>
                  <a:pt x="1079420" y="2310739"/>
                  <a:pt x="1038879" y="2305715"/>
                  <a:pt x="998219" y="2298546"/>
                </a:cubicBezTo>
                <a:close/>
                <a:moveTo>
                  <a:pt x="922162" y="2528139"/>
                </a:moveTo>
                <a:lnTo>
                  <a:pt x="934034" y="2496953"/>
                </a:lnTo>
                <a:lnTo>
                  <a:pt x="976948" y="2505546"/>
                </a:lnTo>
                <a:cubicBezTo>
                  <a:pt x="1016257" y="2511375"/>
                  <a:pt x="1055565" y="2515191"/>
                  <a:pt x="1094744" y="2517055"/>
                </a:cubicBezTo>
                <a:lnTo>
                  <a:pt x="1147576" y="2516960"/>
                </a:lnTo>
                <a:lnTo>
                  <a:pt x="1143278" y="2528139"/>
                </a:lnTo>
                <a:close/>
                <a:moveTo>
                  <a:pt x="733179" y="2442161"/>
                </a:moveTo>
                <a:lnTo>
                  <a:pt x="763337" y="2347251"/>
                </a:lnTo>
                <a:lnTo>
                  <a:pt x="777975" y="2283222"/>
                </a:lnTo>
                <a:lnTo>
                  <a:pt x="931264" y="2283222"/>
                </a:lnTo>
                <a:lnTo>
                  <a:pt x="988208" y="2296255"/>
                </a:lnTo>
                <a:lnTo>
                  <a:pt x="988179" y="2296472"/>
                </a:lnTo>
                <a:cubicBezTo>
                  <a:pt x="977425" y="2357462"/>
                  <a:pt x="962226" y="2416552"/>
                  <a:pt x="942975" y="2473467"/>
                </a:cubicBezTo>
                <a:lnTo>
                  <a:pt x="934034" y="2496953"/>
                </a:lnTo>
                <a:lnTo>
                  <a:pt x="859149" y="2481959"/>
                </a:lnTo>
                <a:cubicBezTo>
                  <a:pt x="819968" y="2472043"/>
                  <a:pt x="780914" y="2460055"/>
                  <a:pt x="742118" y="2445935"/>
                </a:cubicBezTo>
                <a:close/>
                <a:moveTo>
                  <a:pt x="467373" y="2528139"/>
                </a:moveTo>
                <a:lnTo>
                  <a:pt x="529825" y="2401288"/>
                </a:lnTo>
                <a:lnTo>
                  <a:pt x="546165" y="2352826"/>
                </a:lnTo>
                <a:lnTo>
                  <a:pt x="629310" y="2398304"/>
                </a:lnTo>
                <a:lnTo>
                  <a:pt x="733179" y="2442161"/>
                </a:lnTo>
                <a:lnTo>
                  <a:pt x="732865" y="2443152"/>
                </a:lnTo>
                <a:lnTo>
                  <a:pt x="695718" y="2528139"/>
                </a:lnTo>
                <a:close/>
                <a:moveTo>
                  <a:pt x="440097" y="2283222"/>
                </a:moveTo>
                <a:lnTo>
                  <a:pt x="569635" y="2283222"/>
                </a:lnTo>
                <a:lnTo>
                  <a:pt x="546165" y="2352826"/>
                </a:lnTo>
                <a:lnTo>
                  <a:pt x="523909" y="2340653"/>
                </a:lnTo>
                <a:close/>
                <a:moveTo>
                  <a:pt x="217661" y="575372"/>
                </a:moveTo>
                <a:lnTo>
                  <a:pt x="244765" y="509862"/>
                </a:lnTo>
                <a:lnTo>
                  <a:pt x="244765" y="543189"/>
                </a:lnTo>
                <a:close/>
                <a:moveTo>
                  <a:pt x="216501" y="1247103"/>
                </a:moveTo>
                <a:lnTo>
                  <a:pt x="244765" y="1280665"/>
                </a:lnTo>
                <a:lnTo>
                  <a:pt x="244765" y="1328042"/>
                </a:lnTo>
                <a:lnTo>
                  <a:pt x="237207" y="1301670"/>
                </a:lnTo>
                <a:close/>
                <a:moveTo>
                  <a:pt x="202219" y="2528139"/>
                </a:moveTo>
                <a:lnTo>
                  <a:pt x="253349" y="2458309"/>
                </a:lnTo>
                <a:lnTo>
                  <a:pt x="279657" y="2410124"/>
                </a:lnTo>
                <a:lnTo>
                  <a:pt x="363172" y="2476978"/>
                </a:lnTo>
                <a:lnTo>
                  <a:pt x="442283" y="2528139"/>
                </a:lnTo>
                <a:close/>
                <a:moveTo>
                  <a:pt x="153948" y="552582"/>
                </a:moveTo>
                <a:lnTo>
                  <a:pt x="170928" y="456163"/>
                </a:lnTo>
                <a:cubicBezTo>
                  <a:pt x="175753" y="417866"/>
                  <a:pt x="178693" y="379491"/>
                  <a:pt x="179783" y="341173"/>
                </a:cubicBezTo>
                <a:lnTo>
                  <a:pt x="179268" y="326645"/>
                </a:lnTo>
                <a:lnTo>
                  <a:pt x="233061" y="238098"/>
                </a:lnTo>
                <a:lnTo>
                  <a:pt x="244765" y="222447"/>
                </a:lnTo>
                <a:lnTo>
                  <a:pt x="244765" y="410430"/>
                </a:lnTo>
                <a:lnTo>
                  <a:pt x="201403" y="470727"/>
                </a:lnTo>
                <a:close/>
                <a:moveTo>
                  <a:pt x="148215" y="1264595"/>
                </a:moveTo>
                <a:lnTo>
                  <a:pt x="204654" y="1361946"/>
                </a:lnTo>
                <a:lnTo>
                  <a:pt x="244765" y="1417723"/>
                </a:lnTo>
                <a:lnTo>
                  <a:pt x="244765" y="1591257"/>
                </a:lnTo>
                <a:lnTo>
                  <a:pt x="233061" y="1575606"/>
                </a:lnTo>
                <a:cubicBezTo>
                  <a:pt x="211566" y="1543789"/>
                  <a:pt x="191562" y="1510883"/>
                  <a:pt x="173148" y="1476986"/>
                </a:cubicBezTo>
                <a:lnTo>
                  <a:pt x="170234" y="1470938"/>
                </a:lnTo>
                <a:lnTo>
                  <a:pt x="168385" y="1410076"/>
                </a:lnTo>
                <a:cubicBezTo>
                  <a:pt x="166403" y="1380682"/>
                  <a:pt x="163325" y="1351286"/>
                  <a:pt x="159135" y="1321949"/>
                </a:cubicBezTo>
                <a:close/>
                <a:moveTo>
                  <a:pt x="139811" y="0"/>
                </a:moveTo>
                <a:lnTo>
                  <a:pt x="244765" y="0"/>
                </a:lnTo>
                <a:lnTo>
                  <a:pt x="244765" y="6125"/>
                </a:lnTo>
                <a:lnTo>
                  <a:pt x="229382" y="26005"/>
                </a:lnTo>
                <a:cubicBezTo>
                  <a:pt x="207435" y="57348"/>
                  <a:pt x="186982" y="89739"/>
                  <a:pt x="168106" y="123060"/>
                </a:cubicBezTo>
                <a:lnTo>
                  <a:pt x="165713" y="127799"/>
                </a:lnTo>
                <a:lnTo>
                  <a:pt x="160048" y="88045"/>
                </a:lnTo>
                <a:close/>
                <a:moveTo>
                  <a:pt x="138878" y="2264073"/>
                </a:moveTo>
                <a:lnTo>
                  <a:pt x="161974" y="2225854"/>
                </a:lnTo>
                <a:cubicBezTo>
                  <a:pt x="185467" y="2180590"/>
                  <a:pt x="205915" y="2134065"/>
                  <a:pt x="223293" y="2086598"/>
                </a:cubicBezTo>
                <a:lnTo>
                  <a:pt x="225984" y="2078163"/>
                </a:lnTo>
                <a:lnTo>
                  <a:pt x="244765" y="2101588"/>
                </a:lnTo>
                <a:lnTo>
                  <a:pt x="244765" y="2283222"/>
                </a:lnTo>
                <a:lnTo>
                  <a:pt x="342928" y="2283222"/>
                </a:lnTo>
                <a:lnTo>
                  <a:pt x="328317" y="2321002"/>
                </a:lnTo>
                <a:lnTo>
                  <a:pt x="279657" y="2410124"/>
                </a:lnTo>
                <a:lnTo>
                  <a:pt x="269383" y="2401900"/>
                </a:lnTo>
                <a:cubicBezTo>
                  <a:pt x="239651" y="2375534"/>
                  <a:pt x="211461" y="2347876"/>
                  <a:pt x="184849" y="2319060"/>
                </a:cubicBezTo>
                <a:close/>
                <a:moveTo>
                  <a:pt x="101065" y="1891926"/>
                </a:moveTo>
                <a:lnTo>
                  <a:pt x="130074" y="1801266"/>
                </a:lnTo>
                <a:lnTo>
                  <a:pt x="153154" y="1686445"/>
                </a:lnTo>
                <a:lnTo>
                  <a:pt x="164852" y="1709614"/>
                </a:lnTo>
                <a:cubicBezTo>
                  <a:pt x="183729" y="1742935"/>
                  <a:pt x="204182" y="1775326"/>
                  <a:pt x="226129" y="1806670"/>
                </a:cubicBezTo>
                <a:lnTo>
                  <a:pt x="244765" y="1830752"/>
                </a:lnTo>
                <a:lnTo>
                  <a:pt x="244765" y="2019283"/>
                </a:lnTo>
                <a:lnTo>
                  <a:pt x="225984" y="2078163"/>
                </a:lnTo>
                <a:lnTo>
                  <a:pt x="183562" y="2025250"/>
                </a:lnTo>
                <a:cubicBezTo>
                  <a:pt x="161016" y="1994169"/>
                  <a:pt x="140003" y="1962061"/>
                  <a:pt x="120585" y="1929053"/>
                </a:cubicBezTo>
                <a:close/>
                <a:moveTo>
                  <a:pt x="80287" y="318127"/>
                </a:moveTo>
                <a:lnTo>
                  <a:pt x="116285" y="225697"/>
                </a:lnTo>
                <a:lnTo>
                  <a:pt x="165713" y="127799"/>
                </a:lnTo>
                <a:lnTo>
                  <a:pt x="174366" y="188527"/>
                </a:lnTo>
                <a:lnTo>
                  <a:pt x="179268" y="326645"/>
                </a:lnTo>
                <a:lnTo>
                  <a:pt x="173149" y="336717"/>
                </a:lnTo>
                <a:cubicBezTo>
                  <a:pt x="154736" y="370613"/>
                  <a:pt x="137913" y="405499"/>
                  <a:pt x="122781" y="441273"/>
                </a:cubicBezTo>
                <a:lnTo>
                  <a:pt x="91783" y="525965"/>
                </a:lnTo>
                <a:lnTo>
                  <a:pt x="91878" y="435193"/>
                </a:lnTo>
                <a:cubicBezTo>
                  <a:pt x="90046" y="396828"/>
                  <a:pt x="86362" y="358710"/>
                  <a:pt x="80884" y="320963"/>
                </a:cubicBezTo>
                <a:close/>
                <a:moveTo>
                  <a:pt x="70495" y="1497104"/>
                </a:moveTo>
                <a:lnTo>
                  <a:pt x="80037" y="1431364"/>
                </a:lnTo>
                <a:cubicBezTo>
                  <a:pt x="83189" y="1402072"/>
                  <a:pt x="85262" y="1372588"/>
                  <a:pt x="86231" y="1342969"/>
                </a:cubicBezTo>
                <a:lnTo>
                  <a:pt x="85235" y="1269848"/>
                </a:lnTo>
                <a:lnTo>
                  <a:pt x="122781" y="1372430"/>
                </a:lnTo>
                <a:lnTo>
                  <a:pt x="170234" y="1470938"/>
                </a:lnTo>
                <a:lnTo>
                  <a:pt x="171063" y="1498192"/>
                </a:lnTo>
                <a:cubicBezTo>
                  <a:pt x="170727" y="1549519"/>
                  <a:pt x="167084" y="1600655"/>
                  <a:pt x="160224" y="1651275"/>
                </a:cubicBezTo>
                <a:lnTo>
                  <a:pt x="153154" y="1686445"/>
                </a:lnTo>
                <a:lnTo>
                  <a:pt x="113032" y="1606976"/>
                </a:lnTo>
                <a:cubicBezTo>
                  <a:pt x="97389" y="1571910"/>
                  <a:pt x="83403" y="1536030"/>
                  <a:pt x="71155" y="1499452"/>
                </a:cubicBezTo>
                <a:close/>
                <a:moveTo>
                  <a:pt x="65910" y="899956"/>
                </a:moveTo>
                <a:lnTo>
                  <a:pt x="129351" y="880427"/>
                </a:lnTo>
                <a:lnTo>
                  <a:pt x="244765" y="857318"/>
                </a:lnTo>
                <a:lnTo>
                  <a:pt x="244765" y="879266"/>
                </a:lnTo>
                <a:lnTo>
                  <a:pt x="146299" y="895896"/>
                </a:lnTo>
                <a:close/>
                <a:moveTo>
                  <a:pt x="65554" y="907296"/>
                </a:moveTo>
                <a:lnTo>
                  <a:pt x="132604" y="898933"/>
                </a:lnTo>
                <a:lnTo>
                  <a:pt x="244765" y="895993"/>
                </a:lnTo>
                <a:lnTo>
                  <a:pt x="244765" y="920175"/>
                </a:lnTo>
                <a:lnTo>
                  <a:pt x="151571" y="918023"/>
                </a:lnTo>
                <a:close/>
                <a:moveTo>
                  <a:pt x="62666" y="921072"/>
                </a:moveTo>
                <a:lnTo>
                  <a:pt x="137312" y="938155"/>
                </a:lnTo>
                <a:cubicBezTo>
                  <a:pt x="173771" y="948471"/>
                  <a:pt x="209417" y="960421"/>
                  <a:pt x="244181" y="973909"/>
                </a:cubicBezTo>
                <a:lnTo>
                  <a:pt x="244765" y="974168"/>
                </a:lnTo>
                <a:lnTo>
                  <a:pt x="244765" y="1001033"/>
                </a:lnTo>
                <a:lnTo>
                  <a:pt x="135714" y="958466"/>
                </a:lnTo>
                <a:close/>
                <a:moveTo>
                  <a:pt x="62495" y="893637"/>
                </a:moveTo>
                <a:lnTo>
                  <a:pt x="119573" y="864417"/>
                </a:lnTo>
                <a:cubicBezTo>
                  <a:pt x="156437" y="847849"/>
                  <a:pt x="193787" y="833300"/>
                  <a:pt x="231487" y="820733"/>
                </a:cubicBezTo>
                <a:lnTo>
                  <a:pt x="244765" y="817031"/>
                </a:lnTo>
                <a:lnTo>
                  <a:pt x="244765" y="840514"/>
                </a:lnTo>
                <a:lnTo>
                  <a:pt x="167162" y="869166"/>
                </a:lnTo>
                <a:close/>
                <a:moveTo>
                  <a:pt x="62356" y="913570"/>
                </a:moveTo>
                <a:lnTo>
                  <a:pt x="146301" y="917809"/>
                </a:lnTo>
                <a:lnTo>
                  <a:pt x="244765" y="932522"/>
                </a:lnTo>
                <a:lnTo>
                  <a:pt x="244765" y="959206"/>
                </a:lnTo>
                <a:lnTo>
                  <a:pt x="147054" y="939642"/>
                </a:lnTo>
                <a:close/>
                <a:moveTo>
                  <a:pt x="57399" y="887968"/>
                </a:moveTo>
                <a:lnTo>
                  <a:pt x="115594" y="843939"/>
                </a:lnTo>
                <a:lnTo>
                  <a:pt x="122421" y="839613"/>
                </a:lnTo>
                <a:lnTo>
                  <a:pt x="125547" y="837195"/>
                </a:lnTo>
                <a:lnTo>
                  <a:pt x="222873" y="777967"/>
                </a:lnTo>
                <a:lnTo>
                  <a:pt x="244765" y="767488"/>
                </a:lnTo>
                <a:lnTo>
                  <a:pt x="244765" y="794410"/>
                </a:lnTo>
                <a:lnTo>
                  <a:pt x="158670" y="844647"/>
                </a:lnTo>
                <a:close/>
                <a:moveTo>
                  <a:pt x="56648" y="926413"/>
                </a:moveTo>
                <a:lnTo>
                  <a:pt x="130794" y="957719"/>
                </a:lnTo>
                <a:cubicBezTo>
                  <a:pt x="164908" y="974209"/>
                  <a:pt x="197936" y="992167"/>
                  <a:pt x="229831" y="1011488"/>
                </a:cubicBezTo>
                <a:lnTo>
                  <a:pt x="244765" y="1021518"/>
                </a:lnTo>
                <a:lnTo>
                  <a:pt x="244765" y="1051377"/>
                </a:lnTo>
                <a:lnTo>
                  <a:pt x="236967" y="1047644"/>
                </a:lnTo>
                <a:cubicBezTo>
                  <a:pt x="202022" y="1028722"/>
                  <a:pt x="167766" y="1007908"/>
                  <a:pt x="134339" y="985190"/>
                </a:cubicBezTo>
                <a:close/>
                <a:moveTo>
                  <a:pt x="53191" y="931667"/>
                </a:moveTo>
                <a:lnTo>
                  <a:pt x="124117" y="977535"/>
                </a:lnTo>
                <a:cubicBezTo>
                  <a:pt x="154848" y="999698"/>
                  <a:pt x="184257" y="1023119"/>
                  <a:pt x="212312" y="1047684"/>
                </a:cubicBezTo>
                <a:lnTo>
                  <a:pt x="244765" y="1078898"/>
                </a:lnTo>
                <a:lnTo>
                  <a:pt x="244765" y="1105743"/>
                </a:lnTo>
                <a:lnTo>
                  <a:pt x="205016" y="1077306"/>
                </a:lnTo>
                <a:cubicBezTo>
                  <a:pt x="173888" y="1052603"/>
                  <a:pt x="143767" y="1026157"/>
                  <a:pt x="114792" y="997979"/>
                </a:cubicBezTo>
                <a:close/>
                <a:moveTo>
                  <a:pt x="52777" y="883762"/>
                </a:moveTo>
                <a:lnTo>
                  <a:pt x="102887" y="829821"/>
                </a:lnTo>
                <a:cubicBezTo>
                  <a:pt x="131862" y="801644"/>
                  <a:pt x="161983" y="775197"/>
                  <a:pt x="193111" y="750494"/>
                </a:cubicBezTo>
                <a:lnTo>
                  <a:pt x="244765" y="713541"/>
                </a:lnTo>
                <a:lnTo>
                  <a:pt x="244765" y="740599"/>
                </a:lnTo>
                <a:lnTo>
                  <a:pt x="220131" y="764063"/>
                </a:lnTo>
                <a:lnTo>
                  <a:pt x="125547" y="837195"/>
                </a:lnTo>
                <a:lnTo>
                  <a:pt x="120245" y="840421"/>
                </a:lnTo>
                <a:lnTo>
                  <a:pt x="115594" y="843939"/>
                </a:lnTo>
                <a:close/>
                <a:moveTo>
                  <a:pt x="48599" y="878006"/>
                </a:moveTo>
                <a:lnTo>
                  <a:pt x="92680" y="809844"/>
                </a:lnTo>
                <a:lnTo>
                  <a:pt x="98044" y="802799"/>
                </a:lnTo>
                <a:lnTo>
                  <a:pt x="98840" y="801553"/>
                </a:lnTo>
                <a:lnTo>
                  <a:pt x="169764" y="712952"/>
                </a:lnTo>
                <a:lnTo>
                  <a:pt x="244765" y="636417"/>
                </a:lnTo>
                <a:lnTo>
                  <a:pt x="244765" y="656069"/>
                </a:lnTo>
                <a:lnTo>
                  <a:pt x="188618" y="733141"/>
                </a:lnTo>
                <a:cubicBezTo>
                  <a:pt x="164039" y="763619"/>
                  <a:pt x="137771" y="793111"/>
                  <a:pt x="109828" y="821484"/>
                </a:cubicBezTo>
                <a:close/>
                <a:moveTo>
                  <a:pt x="47583" y="936079"/>
                </a:moveTo>
                <a:lnTo>
                  <a:pt x="101037" y="985735"/>
                </a:lnTo>
                <a:cubicBezTo>
                  <a:pt x="153870" y="1040062"/>
                  <a:pt x="200616" y="1098422"/>
                  <a:pt x="241194" y="1159885"/>
                </a:cubicBezTo>
                <a:lnTo>
                  <a:pt x="244765" y="1165879"/>
                </a:lnTo>
                <a:lnTo>
                  <a:pt x="244765" y="1184065"/>
                </a:lnTo>
                <a:lnTo>
                  <a:pt x="178941" y="1116894"/>
                </a:lnTo>
                <a:cubicBezTo>
                  <a:pt x="152576" y="1087162"/>
                  <a:pt x="127505" y="1055887"/>
                  <a:pt x="103863" y="1023106"/>
                </a:cubicBezTo>
                <a:close/>
                <a:moveTo>
                  <a:pt x="43438" y="874506"/>
                </a:moveTo>
                <a:lnTo>
                  <a:pt x="74870" y="800063"/>
                </a:lnTo>
                <a:cubicBezTo>
                  <a:pt x="110049" y="727287"/>
                  <a:pt x="151909" y="659450"/>
                  <a:pt x="199423" y="597028"/>
                </a:cubicBezTo>
                <a:lnTo>
                  <a:pt x="217661" y="575372"/>
                </a:lnTo>
                <a:lnTo>
                  <a:pt x="183609" y="657678"/>
                </a:lnTo>
                <a:cubicBezTo>
                  <a:pt x="171219" y="682562"/>
                  <a:pt x="157897" y="707130"/>
                  <a:pt x="143637" y="731334"/>
                </a:cubicBezTo>
                <a:lnTo>
                  <a:pt x="98840" y="801553"/>
                </a:lnTo>
                <a:lnTo>
                  <a:pt x="94686" y="806741"/>
                </a:lnTo>
                <a:lnTo>
                  <a:pt x="92680" y="809844"/>
                </a:lnTo>
                <a:close/>
                <a:moveTo>
                  <a:pt x="42618" y="939889"/>
                </a:moveTo>
                <a:lnTo>
                  <a:pt x="90435" y="1003093"/>
                </a:lnTo>
                <a:cubicBezTo>
                  <a:pt x="133031" y="1065769"/>
                  <a:pt x="168933" y="1131360"/>
                  <a:pt x="198222" y="1198935"/>
                </a:cubicBezTo>
                <a:lnTo>
                  <a:pt x="216501" y="1247103"/>
                </a:lnTo>
                <a:lnTo>
                  <a:pt x="205786" y="1234381"/>
                </a:lnTo>
                <a:cubicBezTo>
                  <a:pt x="158273" y="1171960"/>
                  <a:pt x="116413" y="1104122"/>
                  <a:pt x="81234" y="1031346"/>
                </a:cubicBezTo>
                <a:close/>
                <a:moveTo>
                  <a:pt x="42019" y="907310"/>
                </a:moveTo>
                <a:lnTo>
                  <a:pt x="48838" y="905211"/>
                </a:lnTo>
                <a:lnTo>
                  <a:pt x="65554" y="907296"/>
                </a:lnTo>
                <a:lnTo>
                  <a:pt x="48772" y="909388"/>
                </a:lnTo>
                <a:close/>
                <a:moveTo>
                  <a:pt x="41640" y="904313"/>
                </a:moveTo>
                <a:lnTo>
                  <a:pt x="48428" y="900839"/>
                </a:lnTo>
                <a:lnTo>
                  <a:pt x="65910" y="899956"/>
                </a:lnTo>
                <a:lnTo>
                  <a:pt x="48838" y="905211"/>
                </a:lnTo>
                <a:close/>
                <a:moveTo>
                  <a:pt x="41594" y="910284"/>
                </a:moveTo>
                <a:lnTo>
                  <a:pt x="48772" y="909388"/>
                </a:lnTo>
                <a:lnTo>
                  <a:pt x="62356" y="913570"/>
                </a:lnTo>
                <a:lnTo>
                  <a:pt x="46444" y="912766"/>
                </a:lnTo>
                <a:close/>
                <a:moveTo>
                  <a:pt x="39811" y="901274"/>
                </a:moveTo>
                <a:lnTo>
                  <a:pt x="44274" y="897898"/>
                </a:lnTo>
                <a:lnTo>
                  <a:pt x="62495" y="893637"/>
                </a:lnTo>
                <a:lnTo>
                  <a:pt x="48428" y="900839"/>
                </a:lnTo>
                <a:close/>
                <a:moveTo>
                  <a:pt x="38363" y="899279"/>
                </a:moveTo>
                <a:lnTo>
                  <a:pt x="43247" y="894021"/>
                </a:lnTo>
                <a:lnTo>
                  <a:pt x="57399" y="887968"/>
                </a:lnTo>
                <a:lnTo>
                  <a:pt x="44274" y="897898"/>
                </a:lnTo>
                <a:close/>
                <a:moveTo>
                  <a:pt x="38222" y="868194"/>
                </a:moveTo>
                <a:lnTo>
                  <a:pt x="55306" y="793545"/>
                </a:lnTo>
                <a:cubicBezTo>
                  <a:pt x="77314" y="715767"/>
                  <a:pt x="106758" y="641690"/>
                  <a:pt x="142710" y="571967"/>
                </a:cubicBezTo>
                <a:lnTo>
                  <a:pt x="153948" y="552582"/>
                </a:lnTo>
                <a:lnTo>
                  <a:pt x="150758" y="570693"/>
                </a:lnTo>
                <a:cubicBezTo>
                  <a:pt x="133494" y="646713"/>
                  <a:pt x="108543" y="721888"/>
                  <a:pt x="75618" y="795144"/>
                </a:cubicBezTo>
                <a:close/>
                <a:moveTo>
                  <a:pt x="38132" y="915456"/>
                </a:moveTo>
                <a:lnTo>
                  <a:pt x="43915" y="916780"/>
                </a:lnTo>
                <a:lnTo>
                  <a:pt x="56648" y="926413"/>
                </a:lnTo>
                <a:lnTo>
                  <a:pt x="42929" y="920620"/>
                </a:lnTo>
                <a:close/>
                <a:moveTo>
                  <a:pt x="38050" y="912343"/>
                </a:moveTo>
                <a:lnTo>
                  <a:pt x="46444" y="912766"/>
                </a:lnTo>
                <a:lnTo>
                  <a:pt x="62666" y="921072"/>
                </a:lnTo>
                <a:lnTo>
                  <a:pt x="43915" y="916780"/>
                </a:lnTo>
                <a:close/>
                <a:moveTo>
                  <a:pt x="36991" y="944895"/>
                </a:moveTo>
                <a:lnTo>
                  <a:pt x="66440" y="1002421"/>
                </a:lnTo>
                <a:cubicBezTo>
                  <a:pt x="97507" y="1071542"/>
                  <a:pt x="121473" y="1142370"/>
                  <a:pt x="138583" y="1214005"/>
                </a:cubicBezTo>
                <a:lnTo>
                  <a:pt x="148215" y="1264595"/>
                </a:lnTo>
                <a:lnTo>
                  <a:pt x="145961" y="1260707"/>
                </a:lnTo>
                <a:cubicBezTo>
                  <a:pt x="110009" y="1190983"/>
                  <a:pt x="80565" y="1116907"/>
                  <a:pt x="58557" y="1039128"/>
                </a:cubicBezTo>
                <a:close/>
                <a:moveTo>
                  <a:pt x="36327" y="896981"/>
                </a:moveTo>
                <a:lnTo>
                  <a:pt x="39386" y="892252"/>
                </a:lnTo>
                <a:lnTo>
                  <a:pt x="52777" y="883762"/>
                </a:lnTo>
                <a:lnTo>
                  <a:pt x="43247" y="894021"/>
                </a:lnTo>
                <a:close/>
                <a:moveTo>
                  <a:pt x="36055" y="917718"/>
                </a:moveTo>
                <a:lnTo>
                  <a:pt x="42929" y="920620"/>
                </a:lnTo>
                <a:lnTo>
                  <a:pt x="53191" y="931667"/>
                </a:lnTo>
                <a:lnTo>
                  <a:pt x="38647" y="922261"/>
                </a:lnTo>
                <a:lnTo>
                  <a:pt x="37368" y="920284"/>
                </a:lnTo>
                <a:close/>
                <a:moveTo>
                  <a:pt x="35786" y="907310"/>
                </a:moveTo>
                <a:lnTo>
                  <a:pt x="38127" y="906112"/>
                </a:lnTo>
                <a:lnTo>
                  <a:pt x="42019" y="907310"/>
                </a:lnTo>
                <a:lnTo>
                  <a:pt x="38126" y="908508"/>
                </a:lnTo>
                <a:close/>
                <a:moveTo>
                  <a:pt x="34868" y="894803"/>
                </a:moveTo>
                <a:lnTo>
                  <a:pt x="37720" y="888048"/>
                </a:lnTo>
                <a:lnTo>
                  <a:pt x="48599" y="878006"/>
                </a:lnTo>
                <a:lnTo>
                  <a:pt x="39386" y="892252"/>
                </a:lnTo>
                <a:lnTo>
                  <a:pt x="37434" y="893489"/>
                </a:lnTo>
                <a:close/>
                <a:moveTo>
                  <a:pt x="34779" y="905081"/>
                </a:moveTo>
                <a:lnTo>
                  <a:pt x="36621" y="903688"/>
                </a:lnTo>
                <a:lnTo>
                  <a:pt x="41640" y="904313"/>
                </a:lnTo>
                <a:lnTo>
                  <a:pt x="38127" y="906112"/>
                </a:lnTo>
                <a:close/>
                <a:moveTo>
                  <a:pt x="34778" y="909539"/>
                </a:moveTo>
                <a:lnTo>
                  <a:pt x="38126" y="908508"/>
                </a:lnTo>
                <a:lnTo>
                  <a:pt x="41594" y="910284"/>
                </a:lnTo>
                <a:lnTo>
                  <a:pt x="36292" y="910944"/>
                </a:lnTo>
                <a:close/>
                <a:moveTo>
                  <a:pt x="34512" y="903425"/>
                </a:moveTo>
                <a:lnTo>
                  <a:pt x="36348" y="901449"/>
                </a:lnTo>
                <a:lnTo>
                  <a:pt x="39811" y="901274"/>
                </a:lnTo>
                <a:lnTo>
                  <a:pt x="36621" y="903688"/>
                </a:lnTo>
                <a:close/>
                <a:moveTo>
                  <a:pt x="34185" y="911208"/>
                </a:moveTo>
                <a:lnTo>
                  <a:pt x="36292" y="910944"/>
                </a:lnTo>
                <a:lnTo>
                  <a:pt x="36686" y="911311"/>
                </a:lnTo>
                <a:lnTo>
                  <a:pt x="38050" y="912343"/>
                </a:lnTo>
                <a:lnTo>
                  <a:pt x="35101" y="912193"/>
                </a:lnTo>
                <a:close/>
                <a:moveTo>
                  <a:pt x="33872" y="919173"/>
                </a:moveTo>
                <a:lnTo>
                  <a:pt x="38647" y="922261"/>
                </a:lnTo>
                <a:lnTo>
                  <a:pt x="47583" y="936079"/>
                </a:lnTo>
                <a:lnTo>
                  <a:pt x="36768" y="926032"/>
                </a:lnTo>
                <a:close/>
                <a:moveTo>
                  <a:pt x="33341" y="901601"/>
                </a:moveTo>
                <a:lnTo>
                  <a:pt x="34421" y="899929"/>
                </a:lnTo>
                <a:lnTo>
                  <a:pt x="36915" y="899618"/>
                </a:lnTo>
                <a:lnTo>
                  <a:pt x="38363" y="899279"/>
                </a:lnTo>
                <a:lnTo>
                  <a:pt x="36348" y="901449"/>
                </a:lnTo>
                <a:close/>
                <a:moveTo>
                  <a:pt x="33177" y="912096"/>
                </a:moveTo>
                <a:lnTo>
                  <a:pt x="35101" y="912193"/>
                </a:lnTo>
                <a:lnTo>
                  <a:pt x="38132" y="915456"/>
                </a:lnTo>
                <a:lnTo>
                  <a:pt x="34468" y="914617"/>
                </a:lnTo>
                <a:close/>
                <a:moveTo>
                  <a:pt x="32609" y="900155"/>
                </a:moveTo>
                <a:lnTo>
                  <a:pt x="33556" y="897911"/>
                </a:lnTo>
                <a:lnTo>
                  <a:pt x="35690" y="897254"/>
                </a:lnTo>
                <a:lnTo>
                  <a:pt x="36327" y="896981"/>
                </a:lnTo>
                <a:lnTo>
                  <a:pt x="34421" y="899929"/>
                </a:lnTo>
                <a:close/>
                <a:moveTo>
                  <a:pt x="32595" y="892779"/>
                </a:moveTo>
                <a:lnTo>
                  <a:pt x="33915" y="887012"/>
                </a:lnTo>
                <a:lnTo>
                  <a:pt x="43438" y="874506"/>
                </a:lnTo>
                <a:lnTo>
                  <a:pt x="37720" y="888048"/>
                </a:lnTo>
                <a:close/>
                <a:moveTo>
                  <a:pt x="32477" y="905616"/>
                </a:moveTo>
                <a:lnTo>
                  <a:pt x="33375" y="904649"/>
                </a:lnTo>
                <a:lnTo>
                  <a:pt x="34779" y="905081"/>
                </a:lnTo>
                <a:lnTo>
                  <a:pt x="33428" y="906103"/>
                </a:lnTo>
                <a:close/>
                <a:moveTo>
                  <a:pt x="32264" y="910312"/>
                </a:moveTo>
                <a:lnTo>
                  <a:pt x="33111" y="910051"/>
                </a:lnTo>
                <a:lnTo>
                  <a:pt x="34185" y="911208"/>
                </a:lnTo>
                <a:lnTo>
                  <a:pt x="32810" y="911380"/>
                </a:lnTo>
                <a:close/>
                <a:moveTo>
                  <a:pt x="32248" y="909122"/>
                </a:moveTo>
                <a:lnTo>
                  <a:pt x="33590" y="908435"/>
                </a:lnTo>
                <a:lnTo>
                  <a:pt x="34778" y="909539"/>
                </a:lnTo>
                <a:lnTo>
                  <a:pt x="33111" y="910051"/>
                </a:lnTo>
                <a:close/>
                <a:moveTo>
                  <a:pt x="32239" y="914107"/>
                </a:moveTo>
                <a:lnTo>
                  <a:pt x="34468" y="914617"/>
                </a:lnTo>
                <a:lnTo>
                  <a:pt x="36055" y="917718"/>
                </a:lnTo>
                <a:lnTo>
                  <a:pt x="32947" y="916405"/>
                </a:lnTo>
                <a:close/>
                <a:moveTo>
                  <a:pt x="32133" y="907082"/>
                </a:moveTo>
                <a:lnTo>
                  <a:pt x="33428" y="906103"/>
                </a:lnTo>
                <a:lnTo>
                  <a:pt x="35786" y="907310"/>
                </a:lnTo>
                <a:lnTo>
                  <a:pt x="33590" y="908435"/>
                </a:lnTo>
                <a:close/>
                <a:moveTo>
                  <a:pt x="31702" y="904134"/>
                </a:moveTo>
                <a:lnTo>
                  <a:pt x="32336" y="903153"/>
                </a:lnTo>
                <a:lnTo>
                  <a:pt x="34512" y="903425"/>
                </a:lnTo>
                <a:lnTo>
                  <a:pt x="33375" y="904649"/>
                </a:lnTo>
                <a:close/>
                <a:moveTo>
                  <a:pt x="31569" y="921203"/>
                </a:moveTo>
                <a:lnTo>
                  <a:pt x="36768" y="926032"/>
                </a:lnTo>
                <a:lnTo>
                  <a:pt x="42618" y="939889"/>
                </a:lnTo>
                <a:lnTo>
                  <a:pt x="32908" y="927053"/>
                </a:lnTo>
                <a:close/>
                <a:moveTo>
                  <a:pt x="31452" y="911549"/>
                </a:moveTo>
                <a:lnTo>
                  <a:pt x="32810" y="911380"/>
                </a:lnTo>
                <a:lnTo>
                  <a:pt x="33177" y="912096"/>
                </a:lnTo>
                <a:lnTo>
                  <a:pt x="31596" y="912016"/>
                </a:lnTo>
                <a:close/>
                <a:moveTo>
                  <a:pt x="31392" y="903035"/>
                </a:moveTo>
                <a:lnTo>
                  <a:pt x="31969" y="901670"/>
                </a:lnTo>
                <a:lnTo>
                  <a:pt x="33341" y="901601"/>
                </a:lnTo>
                <a:lnTo>
                  <a:pt x="32336" y="903153"/>
                </a:lnTo>
                <a:close/>
                <a:moveTo>
                  <a:pt x="31259" y="898618"/>
                </a:moveTo>
                <a:lnTo>
                  <a:pt x="31769" y="896390"/>
                </a:lnTo>
                <a:lnTo>
                  <a:pt x="34868" y="894803"/>
                </a:lnTo>
                <a:lnTo>
                  <a:pt x="33556" y="897911"/>
                </a:lnTo>
                <a:close/>
                <a:moveTo>
                  <a:pt x="31035" y="907913"/>
                </a:moveTo>
                <a:lnTo>
                  <a:pt x="31131" y="907841"/>
                </a:lnTo>
                <a:lnTo>
                  <a:pt x="31452" y="908266"/>
                </a:lnTo>
                <a:lnTo>
                  <a:pt x="32248" y="909122"/>
                </a:lnTo>
                <a:lnTo>
                  <a:pt x="31778" y="909363"/>
                </a:lnTo>
                <a:close/>
                <a:moveTo>
                  <a:pt x="30915" y="909804"/>
                </a:moveTo>
                <a:lnTo>
                  <a:pt x="31778" y="909363"/>
                </a:lnTo>
                <a:lnTo>
                  <a:pt x="32264" y="910312"/>
                </a:lnTo>
                <a:lnTo>
                  <a:pt x="31175" y="910648"/>
                </a:lnTo>
                <a:close/>
                <a:moveTo>
                  <a:pt x="30901" y="948755"/>
                </a:moveTo>
                <a:lnTo>
                  <a:pt x="50430" y="1012199"/>
                </a:lnTo>
                <a:cubicBezTo>
                  <a:pt x="69021" y="1085664"/>
                  <a:pt x="80324" y="1159578"/>
                  <a:pt x="84735" y="1233096"/>
                </a:cubicBezTo>
                <a:lnTo>
                  <a:pt x="85235" y="1269848"/>
                </a:lnTo>
                <a:lnTo>
                  <a:pt x="82560" y="1262536"/>
                </a:lnTo>
                <a:cubicBezTo>
                  <a:pt x="59261" y="1187629"/>
                  <a:pt x="43127" y="1109565"/>
                  <a:pt x="34960" y="1029147"/>
                </a:cubicBezTo>
                <a:close/>
                <a:moveTo>
                  <a:pt x="30807" y="907413"/>
                </a:moveTo>
                <a:lnTo>
                  <a:pt x="31587" y="906574"/>
                </a:lnTo>
                <a:lnTo>
                  <a:pt x="32133" y="907082"/>
                </a:lnTo>
                <a:lnTo>
                  <a:pt x="31131" y="907841"/>
                </a:lnTo>
                <a:close/>
                <a:moveTo>
                  <a:pt x="30722" y="868502"/>
                </a:moveTo>
                <a:lnTo>
                  <a:pt x="34961" y="784557"/>
                </a:lnTo>
                <a:cubicBezTo>
                  <a:pt x="43128" y="704138"/>
                  <a:pt x="59261" y="626074"/>
                  <a:pt x="82560" y="551167"/>
                </a:cubicBezTo>
                <a:lnTo>
                  <a:pt x="91783" y="525965"/>
                </a:lnTo>
                <a:lnTo>
                  <a:pt x="91758" y="550906"/>
                </a:lnTo>
                <a:cubicBezTo>
                  <a:pt x="87897" y="628376"/>
                  <a:pt x="76397" y="706340"/>
                  <a:pt x="56793" y="783803"/>
                </a:cubicBezTo>
                <a:close/>
                <a:moveTo>
                  <a:pt x="30721" y="907300"/>
                </a:moveTo>
                <a:lnTo>
                  <a:pt x="30807" y="907413"/>
                </a:lnTo>
                <a:lnTo>
                  <a:pt x="30789" y="907432"/>
                </a:lnTo>
                <a:close/>
                <a:moveTo>
                  <a:pt x="30703" y="915458"/>
                </a:moveTo>
                <a:lnTo>
                  <a:pt x="32947" y="916405"/>
                </a:lnTo>
                <a:lnTo>
                  <a:pt x="33604" y="918538"/>
                </a:lnTo>
                <a:lnTo>
                  <a:pt x="33872" y="919173"/>
                </a:lnTo>
                <a:lnTo>
                  <a:pt x="30928" y="917270"/>
                </a:lnTo>
                <a:close/>
                <a:moveTo>
                  <a:pt x="30689" y="904701"/>
                </a:moveTo>
                <a:lnTo>
                  <a:pt x="31018" y="903923"/>
                </a:lnTo>
                <a:lnTo>
                  <a:pt x="31702" y="904134"/>
                </a:lnTo>
                <a:lnTo>
                  <a:pt x="31175" y="904950"/>
                </a:lnTo>
                <a:close/>
                <a:moveTo>
                  <a:pt x="30673" y="905725"/>
                </a:moveTo>
                <a:lnTo>
                  <a:pt x="31175" y="904950"/>
                </a:lnTo>
                <a:lnTo>
                  <a:pt x="32477" y="905616"/>
                </a:lnTo>
                <a:lnTo>
                  <a:pt x="31587" y="906574"/>
                </a:lnTo>
                <a:close/>
                <a:moveTo>
                  <a:pt x="30544" y="901741"/>
                </a:moveTo>
                <a:lnTo>
                  <a:pt x="30857" y="900373"/>
                </a:lnTo>
                <a:lnTo>
                  <a:pt x="32609" y="900155"/>
                </a:lnTo>
                <a:lnTo>
                  <a:pt x="31969" y="901670"/>
                </a:lnTo>
                <a:close/>
                <a:moveTo>
                  <a:pt x="30335" y="907922"/>
                </a:moveTo>
                <a:lnTo>
                  <a:pt x="30789" y="907432"/>
                </a:lnTo>
                <a:lnTo>
                  <a:pt x="31035" y="907913"/>
                </a:lnTo>
                <a:lnTo>
                  <a:pt x="30465" y="908344"/>
                </a:lnTo>
                <a:close/>
                <a:moveTo>
                  <a:pt x="30265" y="911949"/>
                </a:moveTo>
                <a:lnTo>
                  <a:pt x="31596" y="912016"/>
                </a:lnTo>
                <a:lnTo>
                  <a:pt x="32239" y="914107"/>
                </a:lnTo>
                <a:lnTo>
                  <a:pt x="30484" y="913706"/>
                </a:lnTo>
                <a:close/>
                <a:moveTo>
                  <a:pt x="30146" y="906540"/>
                </a:moveTo>
                <a:lnTo>
                  <a:pt x="30250" y="906379"/>
                </a:lnTo>
                <a:lnTo>
                  <a:pt x="30721" y="907300"/>
                </a:lnTo>
                <a:close/>
                <a:moveTo>
                  <a:pt x="30142" y="910965"/>
                </a:moveTo>
                <a:lnTo>
                  <a:pt x="31175" y="910648"/>
                </a:lnTo>
                <a:lnTo>
                  <a:pt x="31452" y="911549"/>
                </a:lnTo>
                <a:lnTo>
                  <a:pt x="30234" y="911701"/>
                </a:lnTo>
                <a:close/>
                <a:moveTo>
                  <a:pt x="30109" y="903644"/>
                </a:moveTo>
                <a:lnTo>
                  <a:pt x="30280" y="902896"/>
                </a:lnTo>
                <a:lnTo>
                  <a:pt x="31392" y="903035"/>
                </a:lnTo>
                <a:lnTo>
                  <a:pt x="31018" y="903923"/>
                </a:lnTo>
                <a:close/>
                <a:moveTo>
                  <a:pt x="30102" y="906091"/>
                </a:moveTo>
                <a:lnTo>
                  <a:pt x="30374" y="905447"/>
                </a:lnTo>
                <a:lnTo>
                  <a:pt x="30673" y="905725"/>
                </a:lnTo>
                <a:lnTo>
                  <a:pt x="30250" y="906379"/>
                </a:lnTo>
                <a:close/>
                <a:moveTo>
                  <a:pt x="29912" y="906543"/>
                </a:moveTo>
                <a:lnTo>
                  <a:pt x="29997" y="906341"/>
                </a:lnTo>
                <a:lnTo>
                  <a:pt x="30146" y="906540"/>
                </a:lnTo>
                <a:lnTo>
                  <a:pt x="29986" y="906787"/>
                </a:lnTo>
                <a:close/>
                <a:moveTo>
                  <a:pt x="29872" y="908794"/>
                </a:moveTo>
                <a:lnTo>
                  <a:pt x="30465" y="908344"/>
                </a:lnTo>
                <a:lnTo>
                  <a:pt x="30915" y="909804"/>
                </a:lnTo>
                <a:lnTo>
                  <a:pt x="30053" y="910245"/>
                </a:lnTo>
                <a:close/>
                <a:moveTo>
                  <a:pt x="29815" y="904927"/>
                </a:moveTo>
                <a:lnTo>
                  <a:pt x="29953" y="904324"/>
                </a:lnTo>
                <a:lnTo>
                  <a:pt x="30689" y="904701"/>
                </a:lnTo>
                <a:lnTo>
                  <a:pt x="30374" y="905447"/>
                </a:lnTo>
                <a:close/>
                <a:moveTo>
                  <a:pt x="29680" y="907260"/>
                </a:moveTo>
                <a:lnTo>
                  <a:pt x="29986" y="906787"/>
                </a:lnTo>
                <a:lnTo>
                  <a:pt x="30335" y="907922"/>
                </a:lnTo>
                <a:lnTo>
                  <a:pt x="29830" y="908465"/>
                </a:lnTo>
                <a:close/>
                <a:moveTo>
                  <a:pt x="29644" y="905675"/>
                </a:moveTo>
                <a:lnTo>
                  <a:pt x="29720" y="905343"/>
                </a:lnTo>
                <a:lnTo>
                  <a:pt x="30102" y="906091"/>
                </a:lnTo>
                <a:lnTo>
                  <a:pt x="29997" y="906341"/>
                </a:lnTo>
                <a:lnTo>
                  <a:pt x="29748" y="906013"/>
                </a:lnTo>
                <a:close/>
                <a:moveTo>
                  <a:pt x="29583" y="922659"/>
                </a:moveTo>
                <a:lnTo>
                  <a:pt x="32908" y="927053"/>
                </a:lnTo>
                <a:lnTo>
                  <a:pt x="36991" y="944895"/>
                </a:lnTo>
                <a:lnTo>
                  <a:pt x="30018" y="931274"/>
                </a:lnTo>
                <a:close/>
                <a:moveTo>
                  <a:pt x="29539" y="906131"/>
                </a:moveTo>
                <a:lnTo>
                  <a:pt x="29609" y="905828"/>
                </a:lnTo>
                <a:lnTo>
                  <a:pt x="29748" y="906013"/>
                </a:lnTo>
                <a:lnTo>
                  <a:pt x="29912" y="906543"/>
                </a:lnTo>
                <a:lnTo>
                  <a:pt x="29664" y="907129"/>
                </a:lnTo>
                <a:close/>
                <a:moveTo>
                  <a:pt x="29494" y="892818"/>
                </a:moveTo>
                <a:lnTo>
                  <a:pt x="29918" y="884415"/>
                </a:lnTo>
                <a:lnTo>
                  <a:pt x="38222" y="868194"/>
                </a:lnTo>
                <a:lnTo>
                  <a:pt x="33915" y="887012"/>
                </a:lnTo>
                <a:close/>
                <a:moveTo>
                  <a:pt x="29474" y="907579"/>
                </a:moveTo>
                <a:lnTo>
                  <a:pt x="29664" y="907129"/>
                </a:lnTo>
                <a:lnTo>
                  <a:pt x="29680" y="907260"/>
                </a:lnTo>
                <a:close/>
                <a:moveTo>
                  <a:pt x="29373" y="904793"/>
                </a:moveTo>
                <a:lnTo>
                  <a:pt x="29644" y="905675"/>
                </a:lnTo>
                <a:lnTo>
                  <a:pt x="29609" y="905828"/>
                </a:lnTo>
                <a:lnTo>
                  <a:pt x="29480" y="905659"/>
                </a:lnTo>
                <a:close/>
                <a:moveTo>
                  <a:pt x="29334" y="904481"/>
                </a:moveTo>
                <a:lnTo>
                  <a:pt x="29815" y="904927"/>
                </a:lnTo>
                <a:lnTo>
                  <a:pt x="29720" y="905343"/>
                </a:lnTo>
                <a:lnTo>
                  <a:pt x="29351" y="904624"/>
                </a:lnTo>
                <a:close/>
                <a:moveTo>
                  <a:pt x="29273" y="904472"/>
                </a:moveTo>
                <a:lnTo>
                  <a:pt x="29351" y="904624"/>
                </a:lnTo>
                <a:lnTo>
                  <a:pt x="29373" y="904793"/>
                </a:lnTo>
                <a:close/>
                <a:moveTo>
                  <a:pt x="29256" y="916188"/>
                </a:moveTo>
                <a:lnTo>
                  <a:pt x="30928" y="917270"/>
                </a:lnTo>
                <a:lnTo>
                  <a:pt x="31239" y="919763"/>
                </a:lnTo>
                <a:lnTo>
                  <a:pt x="31569" y="921203"/>
                </a:lnTo>
                <a:lnTo>
                  <a:pt x="29408" y="919195"/>
                </a:lnTo>
                <a:close/>
                <a:moveTo>
                  <a:pt x="29249" y="897680"/>
                </a:moveTo>
                <a:lnTo>
                  <a:pt x="29344" y="895780"/>
                </a:lnTo>
                <a:lnTo>
                  <a:pt x="32595" y="892779"/>
                </a:lnTo>
                <a:lnTo>
                  <a:pt x="31769" y="896390"/>
                </a:lnTo>
                <a:close/>
                <a:moveTo>
                  <a:pt x="29228" y="904383"/>
                </a:moveTo>
                <a:lnTo>
                  <a:pt x="29253" y="904406"/>
                </a:lnTo>
                <a:lnTo>
                  <a:pt x="29273" y="904472"/>
                </a:lnTo>
                <a:close/>
                <a:moveTo>
                  <a:pt x="29181" y="903262"/>
                </a:moveTo>
                <a:lnTo>
                  <a:pt x="30022" y="903617"/>
                </a:lnTo>
                <a:lnTo>
                  <a:pt x="30109" y="903644"/>
                </a:lnTo>
                <a:lnTo>
                  <a:pt x="29953" y="904324"/>
                </a:lnTo>
                <a:lnTo>
                  <a:pt x="29271" y="903975"/>
                </a:lnTo>
                <a:close/>
                <a:moveTo>
                  <a:pt x="29115" y="913393"/>
                </a:moveTo>
                <a:lnTo>
                  <a:pt x="30484" y="913706"/>
                </a:lnTo>
                <a:lnTo>
                  <a:pt x="30703" y="915458"/>
                </a:lnTo>
                <a:lnTo>
                  <a:pt x="29187" y="914818"/>
                </a:lnTo>
                <a:close/>
                <a:moveTo>
                  <a:pt x="29101" y="900593"/>
                </a:moveTo>
                <a:lnTo>
                  <a:pt x="29168" y="899262"/>
                </a:lnTo>
                <a:lnTo>
                  <a:pt x="31259" y="898618"/>
                </a:lnTo>
                <a:lnTo>
                  <a:pt x="30857" y="900373"/>
                </a:lnTo>
                <a:close/>
                <a:moveTo>
                  <a:pt x="29092" y="903883"/>
                </a:moveTo>
                <a:lnTo>
                  <a:pt x="29271" y="903975"/>
                </a:lnTo>
                <a:lnTo>
                  <a:pt x="29334" y="904481"/>
                </a:lnTo>
                <a:lnTo>
                  <a:pt x="29253" y="904406"/>
                </a:lnTo>
                <a:close/>
                <a:moveTo>
                  <a:pt x="29038" y="911850"/>
                </a:moveTo>
                <a:lnTo>
                  <a:pt x="30234" y="911701"/>
                </a:lnTo>
                <a:lnTo>
                  <a:pt x="30265" y="911949"/>
                </a:lnTo>
                <a:lnTo>
                  <a:pt x="29040" y="911888"/>
                </a:lnTo>
                <a:close/>
                <a:moveTo>
                  <a:pt x="29028" y="902035"/>
                </a:moveTo>
                <a:lnTo>
                  <a:pt x="29039" y="901818"/>
                </a:lnTo>
                <a:lnTo>
                  <a:pt x="30544" y="901741"/>
                </a:lnTo>
                <a:lnTo>
                  <a:pt x="30280" y="902896"/>
                </a:lnTo>
                <a:lnTo>
                  <a:pt x="30061" y="902869"/>
                </a:lnTo>
                <a:lnTo>
                  <a:pt x="29105" y="902650"/>
                </a:lnTo>
                <a:close/>
                <a:moveTo>
                  <a:pt x="28984" y="910793"/>
                </a:moveTo>
                <a:lnTo>
                  <a:pt x="30053" y="910245"/>
                </a:lnTo>
                <a:lnTo>
                  <a:pt x="30142" y="910965"/>
                </a:lnTo>
                <a:lnTo>
                  <a:pt x="29010" y="911314"/>
                </a:lnTo>
                <a:close/>
                <a:moveTo>
                  <a:pt x="28971" y="903173"/>
                </a:moveTo>
                <a:lnTo>
                  <a:pt x="28998" y="902626"/>
                </a:lnTo>
                <a:lnTo>
                  <a:pt x="29105" y="902650"/>
                </a:lnTo>
                <a:lnTo>
                  <a:pt x="29181" y="903262"/>
                </a:lnTo>
                <a:close/>
                <a:moveTo>
                  <a:pt x="28939" y="903805"/>
                </a:moveTo>
                <a:lnTo>
                  <a:pt x="28957" y="903444"/>
                </a:lnTo>
                <a:lnTo>
                  <a:pt x="29092" y="903883"/>
                </a:lnTo>
                <a:close/>
                <a:moveTo>
                  <a:pt x="28930" y="903800"/>
                </a:moveTo>
                <a:lnTo>
                  <a:pt x="28939" y="903805"/>
                </a:lnTo>
                <a:lnTo>
                  <a:pt x="28938" y="903817"/>
                </a:lnTo>
                <a:close/>
                <a:moveTo>
                  <a:pt x="28924" y="904100"/>
                </a:moveTo>
                <a:lnTo>
                  <a:pt x="28938" y="903817"/>
                </a:lnTo>
                <a:lnTo>
                  <a:pt x="29228" y="904383"/>
                </a:lnTo>
                <a:close/>
                <a:moveTo>
                  <a:pt x="28916" y="909448"/>
                </a:moveTo>
                <a:lnTo>
                  <a:pt x="29830" y="908465"/>
                </a:lnTo>
                <a:lnTo>
                  <a:pt x="29872" y="908794"/>
                </a:lnTo>
                <a:lnTo>
                  <a:pt x="28920" y="909513"/>
                </a:lnTo>
                <a:close/>
                <a:moveTo>
                  <a:pt x="28893" y="908955"/>
                </a:moveTo>
                <a:lnTo>
                  <a:pt x="29063" y="908215"/>
                </a:lnTo>
                <a:lnTo>
                  <a:pt x="29474" y="907579"/>
                </a:lnTo>
                <a:close/>
                <a:moveTo>
                  <a:pt x="28891" y="908961"/>
                </a:moveTo>
                <a:lnTo>
                  <a:pt x="28892" y="908959"/>
                </a:lnTo>
                <a:lnTo>
                  <a:pt x="28893" y="908955"/>
                </a:lnTo>
                <a:close/>
                <a:moveTo>
                  <a:pt x="28859" y="903126"/>
                </a:moveTo>
                <a:lnTo>
                  <a:pt x="28971" y="903173"/>
                </a:lnTo>
                <a:lnTo>
                  <a:pt x="28957" y="903444"/>
                </a:lnTo>
                <a:close/>
                <a:moveTo>
                  <a:pt x="28852" y="900624"/>
                </a:moveTo>
                <a:lnTo>
                  <a:pt x="29101" y="900593"/>
                </a:lnTo>
                <a:lnTo>
                  <a:pt x="29039" y="901818"/>
                </a:lnTo>
                <a:lnTo>
                  <a:pt x="29002" y="901820"/>
                </a:lnTo>
                <a:close/>
                <a:moveTo>
                  <a:pt x="28785" y="906851"/>
                </a:moveTo>
                <a:lnTo>
                  <a:pt x="28885" y="904873"/>
                </a:lnTo>
                <a:lnTo>
                  <a:pt x="29480" y="905659"/>
                </a:lnTo>
                <a:lnTo>
                  <a:pt x="29539" y="906131"/>
                </a:lnTo>
                <a:lnTo>
                  <a:pt x="29063" y="908215"/>
                </a:lnTo>
                <a:lnTo>
                  <a:pt x="28869" y="908514"/>
                </a:lnTo>
                <a:close/>
                <a:moveTo>
                  <a:pt x="28735" y="909643"/>
                </a:moveTo>
                <a:lnTo>
                  <a:pt x="28891" y="908961"/>
                </a:lnTo>
                <a:lnTo>
                  <a:pt x="28916" y="909448"/>
                </a:lnTo>
                <a:close/>
                <a:moveTo>
                  <a:pt x="28705" y="909676"/>
                </a:moveTo>
                <a:lnTo>
                  <a:pt x="28735" y="909643"/>
                </a:lnTo>
                <a:lnTo>
                  <a:pt x="28733" y="909655"/>
                </a:lnTo>
                <a:close/>
                <a:moveTo>
                  <a:pt x="28531" y="898047"/>
                </a:moveTo>
                <a:lnTo>
                  <a:pt x="29249" y="897680"/>
                </a:lnTo>
                <a:lnTo>
                  <a:pt x="29168" y="899262"/>
                </a:lnTo>
                <a:lnTo>
                  <a:pt x="28700" y="899406"/>
                </a:lnTo>
                <a:close/>
                <a:moveTo>
                  <a:pt x="28491" y="909906"/>
                </a:moveTo>
                <a:lnTo>
                  <a:pt x="28534" y="909806"/>
                </a:lnTo>
                <a:lnTo>
                  <a:pt x="28705" y="909676"/>
                </a:lnTo>
                <a:close/>
                <a:moveTo>
                  <a:pt x="28465" y="901846"/>
                </a:moveTo>
                <a:lnTo>
                  <a:pt x="29002" y="901820"/>
                </a:lnTo>
                <a:lnTo>
                  <a:pt x="29028" y="902035"/>
                </a:lnTo>
                <a:lnTo>
                  <a:pt x="28998" y="902626"/>
                </a:lnTo>
                <a:lnTo>
                  <a:pt x="28684" y="902553"/>
                </a:lnTo>
                <a:close/>
                <a:moveTo>
                  <a:pt x="28405" y="911089"/>
                </a:moveTo>
                <a:lnTo>
                  <a:pt x="28733" y="909655"/>
                </a:lnTo>
                <a:lnTo>
                  <a:pt x="28920" y="909513"/>
                </a:lnTo>
                <a:lnTo>
                  <a:pt x="28984" y="910793"/>
                </a:lnTo>
                <a:close/>
                <a:moveTo>
                  <a:pt x="28240" y="902452"/>
                </a:moveTo>
                <a:lnTo>
                  <a:pt x="28684" y="902553"/>
                </a:lnTo>
                <a:lnTo>
                  <a:pt x="28859" y="903126"/>
                </a:lnTo>
                <a:lnTo>
                  <a:pt x="28509" y="902978"/>
                </a:lnTo>
                <a:close/>
                <a:moveTo>
                  <a:pt x="28231" y="911847"/>
                </a:moveTo>
                <a:lnTo>
                  <a:pt x="28303" y="911532"/>
                </a:lnTo>
                <a:lnTo>
                  <a:pt x="29010" y="911314"/>
                </a:lnTo>
                <a:lnTo>
                  <a:pt x="29038" y="911850"/>
                </a:lnTo>
                <a:lnTo>
                  <a:pt x="28824" y="911877"/>
                </a:lnTo>
                <a:close/>
                <a:moveTo>
                  <a:pt x="28097" y="894565"/>
                </a:moveTo>
                <a:lnTo>
                  <a:pt x="28462" y="894172"/>
                </a:lnTo>
                <a:lnTo>
                  <a:pt x="29494" y="892818"/>
                </a:lnTo>
                <a:lnTo>
                  <a:pt x="29344" y="895780"/>
                </a:lnTo>
                <a:lnTo>
                  <a:pt x="28362" y="896687"/>
                </a:lnTo>
                <a:close/>
                <a:moveTo>
                  <a:pt x="27961" y="913128"/>
                </a:moveTo>
                <a:lnTo>
                  <a:pt x="27988" y="912910"/>
                </a:lnTo>
                <a:lnTo>
                  <a:pt x="28207" y="911954"/>
                </a:lnTo>
                <a:lnTo>
                  <a:pt x="28824" y="911877"/>
                </a:lnTo>
                <a:lnTo>
                  <a:pt x="29040" y="911888"/>
                </a:lnTo>
                <a:lnTo>
                  <a:pt x="29115" y="913393"/>
                </a:lnTo>
                <a:close/>
                <a:moveTo>
                  <a:pt x="27800" y="899683"/>
                </a:moveTo>
                <a:lnTo>
                  <a:pt x="28700" y="899406"/>
                </a:lnTo>
                <a:lnTo>
                  <a:pt x="28852" y="900624"/>
                </a:lnTo>
                <a:lnTo>
                  <a:pt x="28117" y="900715"/>
                </a:lnTo>
                <a:close/>
                <a:moveTo>
                  <a:pt x="27772" y="910382"/>
                </a:moveTo>
                <a:lnTo>
                  <a:pt x="28191" y="909563"/>
                </a:lnTo>
                <a:lnTo>
                  <a:pt x="28869" y="908514"/>
                </a:lnTo>
                <a:lnTo>
                  <a:pt x="28892" y="908959"/>
                </a:lnTo>
                <a:lnTo>
                  <a:pt x="28534" y="909806"/>
                </a:lnTo>
                <a:close/>
                <a:moveTo>
                  <a:pt x="27730" y="911708"/>
                </a:moveTo>
                <a:lnTo>
                  <a:pt x="27878" y="911359"/>
                </a:lnTo>
                <a:lnTo>
                  <a:pt x="28405" y="911089"/>
                </a:lnTo>
                <a:lnTo>
                  <a:pt x="28303" y="911532"/>
                </a:lnTo>
                <a:close/>
                <a:moveTo>
                  <a:pt x="27704" y="915184"/>
                </a:moveTo>
                <a:lnTo>
                  <a:pt x="27822" y="914241"/>
                </a:lnTo>
                <a:lnTo>
                  <a:pt x="29187" y="914818"/>
                </a:lnTo>
                <a:lnTo>
                  <a:pt x="29256" y="916188"/>
                </a:lnTo>
                <a:close/>
                <a:moveTo>
                  <a:pt x="27595" y="912030"/>
                </a:moveTo>
                <a:lnTo>
                  <a:pt x="27683" y="911819"/>
                </a:lnTo>
                <a:lnTo>
                  <a:pt x="28231" y="911847"/>
                </a:lnTo>
                <a:lnTo>
                  <a:pt x="28207" y="911954"/>
                </a:lnTo>
                <a:close/>
                <a:moveTo>
                  <a:pt x="27534" y="903086"/>
                </a:moveTo>
                <a:lnTo>
                  <a:pt x="28198" y="903426"/>
                </a:lnTo>
                <a:lnTo>
                  <a:pt x="28924" y="904100"/>
                </a:lnTo>
                <a:lnTo>
                  <a:pt x="28885" y="904873"/>
                </a:lnTo>
                <a:close/>
                <a:moveTo>
                  <a:pt x="27414" y="911806"/>
                </a:moveTo>
                <a:lnTo>
                  <a:pt x="27730" y="911708"/>
                </a:lnTo>
                <a:lnTo>
                  <a:pt x="27683" y="911819"/>
                </a:lnTo>
                <a:close/>
                <a:moveTo>
                  <a:pt x="27397" y="900805"/>
                </a:moveTo>
                <a:lnTo>
                  <a:pt x="28117" y="900715"/>
                </a:lnTo>
                <a:lnTo>
                  <a:pt x="28465" y="901846"/>
                </a:lnTo>
                <a:lnTo>
                  <a:pt x="27943" y="901873"/>
                </a:lnTo>
                <a:close/>
                <a:moveTo>
                  <a:pt x="27206" y="897754"/>
                </a:moveTo>
                <a:lnTo>
                  <a:pt x="28362" y="896687"/>
                </a:lnTo>
                <a:lnTo>
                  <a:pt x="28531" y="898047"/>
                </a:lnTo>
                <a:lnTo>
                  <a:pt x="27465" y="898593"/>
                </a:lnTo>
                <a:close/>
                <a:moveTo>
                  <a:pt x="27170" y="919469"/>
                </a:moveTo>
                <a:lnTo>
                  <a:pt x="27432" y="917360"/>
                </a:lnTo>
                <a:lnTo>
                  <a:pt x="29408" y="919195"/>
                </a:lnTo>
                <a:lnTo>
                  <a:pt x="29583" y="922659"/>
                </a:lnTo>
                <a:close/>
                <a:moveTo>
                  <a:pt x="27056" y="911779"/>
                </a:moveTo>
                <a:lnTo>
                  <a:pt x="27431" y="911048"/>
                </a:lnTo>
                <a:lnTo>
                  <a:pt x="28491" y="909906"/>
                </a:lnTo>
                <a:lnTo>
                  <a:pt x="27878" y="911359"/>
                </a:lnTo>
                <a:close/>
                <a:moveTo>
                  <a:pt x="27055" y="902364"/>
                </a:moveTo>
                <a:lnTo>
                  <a:pt x="28509" y="902978"/>
                </a:lnTo>
                <a:lnTo>
                  <a:pt x="28930" y="903800"/>
                </a:lnTo>
                <a:lnTo>
                  <a:pt x="28198" y="903426"/>
                </a:lnTo>
                <a:close/>
                <a:moveTo>
                  <a:pt x="27042" y="911787"/>
                </a:moveTo>
                <a:lnTo>
                  <a:pt x="27056" y="911779"/>
                </a:lnTo>
                <a:lnTo>
                  <a:pt x="27052" y="911787"/>
                </a:lnTo>
                <a:close/>
                <a:moveTo>
                  <a:pt x="26973" y="911941"/>
                </a:moveTo>
                <a:lnTo>
                  <a:pt x="27052" y="911787"/>
                </a:lnTo>
                <a:lnTo>
                  <a:pt x="27414" y="911806"/>
                </a:lnTo>
                <a:close/>
                <a:moveTo>
                  <a:pt x="26933" y="913866"/>
                </a:moveTo>
                <a:lnTo>
                  <a:pt x="27213" y="912957"/>
                </a:lnTo>
                <a:lnTo>
                  <a:pt x="27961" y="913128"/>
                </a:lnTo>
                <a:lnTo>
                  <a:pt x="27822" y="914241"/>
                </a:lnTo>
                <a:close/>
                <a:moveTo>
                  <a:pt x="26828" y="902153"/>
                </a:moveTo>
                <a:lnTo>
                  <a:pt x="27055" y="902364"/>
                </a:lnTo>
                <a:lnTo>
                  <a:pt x="26956" y="902322"/>
                </a:lnTo>
                <a:close/>
                <a:moveTo>
                  <a:pt x="26794" y="902121"/>
                </a:moveTo>
                <a:lnTo>
                  <a:pt x="26806" y="902124"/>
                </a:lnTo>
                <a:lnTo>
                  <a:pt x="26828" y="902153"/>
                </a:lnTo>
                <a:close/>
                <a:moveTo>
                  <a:pt x="26664" y="901938"/>
                </a:moveTo>
                <a:lnTo>
                  <a:pt x="27943" y="901873"/>
                </a:lnTo>
                <a:lnTo>
                  <a:pt x="28240" y="902452"/>
                </a:lnTo>
                <a:lnTo>
                  <a:pt x="26806" y="902124"/>
                </a:lnTo>
                <a:close/>
                <a:moveTo>
                  <a:pt x="26540" y="882086"/>
                </a:moveTo>
                <a:lnTo>
                  <a:pt x="30722" y="868502"/>
                </a:lnTo>
                <a:lnTo>
                  <a:pt x="29918" y="884415"/>
                </a:lnTo>
                <a:lnTo>
                  <a:pt x="27436" y="889264"/>
                </a:lnTo>
                <a:close/>
                <a:moveTo>
                  <a:pt x="26533" y="912801"/>
                </a:moveTo>
                <a:lnTo>
                  <a:pt x="26883" y="912119"/>
                </a:lnTo>
                <a:lnTo>
                  <a:pt x="27595" y="912030"/>
                </a:lnTo>
                <a:lnTo>
                  <a:pt x="27240" y="912871"/>
                </a:lnTo>
                <a:lnTo>
                  <a:pt x="27213" y="912957"/>
                </a:lnTo>
                <a:close/>
                <a:moveTo>
                  <a:pt x="26514" y="899080"/>
                </a:moveTo>
                <a:lnTo>
                  <a:pt x="27465" y="898593"/>
                </a:lnTo>
                <a:lnTo>
                  <a:pt x="27800" y="899683"/>
                </a:lnTo>
                <a:lnTo>
                  <a:pt x="26956" y="899943"/>
                </a:lnTo>
                <a:close/>
                <a:moveTo>
                  <a:pt x="26474" y="912078"/>
                </a:moveTo>
                <a:lnTo>
                  <a:pt x="26758" y="911772"/>
                </a:lnTo>
                <a:lnTo>
                  <a:pt x="27042" y="911787"/>
                </a:lnTo>
                <a:close/>
                <a:moveTo>
                  <a:pt x="26389" y="912121"/>
                </a:moveTo>
                <a:lnTo>
                  <a:pt x="26474" y="912078"/>
                </a:lnTo>
                <a:lnTo>
                  <a:pt x="26451" y="912102"/>
                </a:lnTo>
                <a:close/>
                <a:moveTo>
                  <a:pt x="26377" y="912181"/>
                </a:moveTo>
                <a:lnTo>
                  <a:pt x="26451" y="912102"/>
                </a:lnTo>
                <a:lnTo>
                  <a:pt x="26973" y="911941"/>
                </a:lnTo>
                <a:lnTo>
                  <a:pt x="26883" y="912119"/>
                </a:lnTo>
                <a:close/>
                <a:moveTo>
                  <a:pt x="26208" y="916222"/>
                </a:moveTo>
                <a:lnTo>
                  <a:pt x="26723" y="914549"/>
                </a:lnTo>
                <a:lnTo>
                  <a:pt x="27704" y="915184"/>
                </a:lnTo>
                <a:lnTo>
                  <a:pt x="27432" y="917360"/>
                </a:lnTo>
                <a:close/>
                <a:moveTo>
                  <a:pt x="26113" y="901965"/>
                </a:moveTo>
                <a:lnTo>
                  <a:pt x="26600" y="901941"/>
                </a:lnTo>
                <a:lnTo>
                  <a:pt x="26794" y="902121"/>
                </a:lnTo>
                <a:close/>
                <a:moveTo>
                  <a:pt x="26107" y="901964"/>
                </a:moveTo>
                <a:lnTo>
                  <a:pt x="26113" y="901965"/>
                </a:lnTo>
                <a:lnTo>
                  <a:pt x="26110" y="901965"/>
                </a:lnTo>
                <a:close/>
                <a:moveTo>
                  <a:pt x="26067" y="912220"/>
                </a:moveTo>
                <a:lnTo>
                  <a:pt x="26389" y="912121"/>
                </a:lnTo>
                <a:lnTo>
                  <a:pt x="26237" y="912199"/>
                </a:lnTo>
                <a:close/>
                <a:moveTo>
                  <a:pt x="25986" y="911733"/>
                </a:moveTo>
                <a:lnTo>
                  <a:pt x="27772" y="910382"/>
                </a:lnTo>
                <a:lnTo>
                  <a:pt x="27431" y="911048"/>
                </a:lnTo>
                <a:lnTo>
                  <a:pt x="26758" y="911772"/>
                </a:lnTo>
                <a:close/>
                <a:moveTo>
                  <a:pt x="25908" y="914023"/>
                </a:moveTo>
                <a:lnTo>
                  <a:pt x="26156" y="913538"/>
                </a:lnTo>
                <a:lnTo>
                  <a:pt x="26933" y="913866"/>
                </a:lnTo>
                <a:lnTo>
                  <a:pt x="26723" y="914549"/>
                </a:lnTo>
                <a:close/>
                <a:moveTo>
                  <a:pt x="25665" y="901988"/>
                </a:moveTo>
                <a:lnTo>
                  <a:pt x="26110" y="901965"/>
                </a:lnTo>
                <a:lnTo>
                  <a:pt x="26956" y="902322"/>
                </a:lnTo>
                <a:lnTo>
                  <a:pt x="27534" y="903086"/>
                </a:lnTo>
                <a:lnTo>
                  <a:pt x="26716" y="902667"/>
                </a:lnTo>
                <a:close/>
                <a:moveTo>
                  <a:pt x="25660" y="892732"/>
                </a:moveTo>
                <a:lnTo>
                  <a:pt x="27436" y="889264"/>
                </a:lnTo>
                <a:lnTo>
                  <a:pt x="28097" y="894565"/>
                </a:lnTo>
                <a:lnTo>
                  <a:pt x="26690" y="896079"/>
                </a:lnTo>
                <a:close/>
                <a:moveTo>
                  <a:pt x="25646" y="931684"/>
                </a:moveTo>
                <a:lnTo>
                  <a:pt x="26544" y="924487"/>
                </a:lnTo>
                <a:lnTo>
                  <a:pt x="30018" y="931274"/>
                </a:lnTo>
                <a:lnTo>
                  <a:pt x="30901" y="948755"/>
                </a:lnTo>
                <a:close/>
                <a:moveTo>
                  <a:pt x="25616" y="901027"/>
                </a:moveTo>
                <a:lnTo>
                  <a:pt x="25945" y="900986"/>
                </a:lnTo>
                <a:lnTo>
                  <a:pt x="26664" y="901938"/>
                </a:lnTo>
                <a:lnTo>
                  <a:pt x="26600" y="901941"/>
                </a:lnTo>
                <a:close/>
                <a:moveTo>
                  <a:pt x="25585" y="897268"/>
                </a:moveTo>
                <a:lnTo>
                  <a:pt x="26690" y="896079"/>
                </a:lnTo>
                <a:lnTo>
                  <a:pt x="27206" y="897754"/>
                </a:lnTo>
                <a:lnTo>
                  <a:pt x="26275" y="898613"/>
                </a:lnTo>
                <a:close/>
                <a:moveTo>
                  <a:pt x="25515" y="912569"/>
                </a:moveTo>
                <a:lnTo>
                  <a:pt x="26237" y="912199"/>
                </a:lnTo>
                <a:lnTo>
                  <a:pt x="26377" y="912181"/>
                </a:lnTo>
                <a:lnTo>
                  <a:pt x="25929" y="912663"/>
                </a:lnTo>
                <a:close/>
                <a:moveTo>
                  <a:pt x="25496" y="900392"/>
                </a:moveTo>
                <a:lnTo>
                  <a:pt x="26956" y="899943"/>
                </a:lnTo>
                <a:lnTo>
                  <a:pt x="27397" y="900805"/>
                </a:lnTo>
                <a:lnTo>
                  <a:pt x="25945" y="900986"/>
                </a:lnTo>
                <a:close/>
                <a:moveTo>
                  <a:pt x="25410" y="913223"/>
                </a:moveTo>
                <a:lnTo>
                  <a:pt x="25929" y="912663"/>
                </a:lnTo>
                <a:lnTo>
                  <a:pt x="26533" y="912801"/>
                </a:lnTo>
                <a:lnTo>
                  <a:pt x="26156" y="913538"/>
                </a:lnTo>
                <a:close/>
                <a:moveTo>
                  <a:pt x="25028" y="912457"/>
                </a:moveTo>
                <a:lnTo>
                  <a:pt x="25199" y="912329"/>
                </a:lnTo>
                <a:lnTo>
                  <a:pt x="26067" y="912220"/>
                </a:lnTo>
                <a:lnTo>
                  <a:pt x="25182" y="912492"/>
                </a:lnTo>
                <a:close/>
                <a:moveTo>
                  <a:pt x="24992" y="899727"/>
                </a:moveTo>
                <a:lnTo>
                  <a:pt x="25417" y="899405"/>
                </a:lnTo>
                <a:lnTo>
                  <a:pt x="26275" y="898613"/>
                </a:lnTo>
                <a:lnTo>
                  <a:pt x="26514" y="899080"/>
                </a:lnTo>
                <a:lnTo>
                  <a:pt x="25064" y="899822"/>
                </a:lnTo>
                <a:close/>
                <a:moveTo>
                  <a:pt x="24754" y="916276"/>
                </a:moveTo>
                <a:lnTo>
                  <a:pt x="25242" y="915324"/>
                </a:lnTo>
                <a:lnTo>
                  <a:pt x="26208" y="916222"/>
                </a:lnTo>
                <a:lnTo>
                  <a:pt x="25776" y="917626"/>
                </a:lnTo>
                <a:close/>
                <a:moveTo>
                  <a:pt x="24745" y="920974"/>
                </a:moveTo>
                <a:lnTo>
                  <a:pt x="25776" y="917626"/>
                </a:lnTo>
                <a:lnTo>
                  <a:pt x="27170" y="919469"/>
                </a:lnTo>
                <a:lnTo>
                  <a:pt x="26544" y="924487"/>
                </a:lnTo>
                <a:close/>
                <a:moveTo>
                  <a:pt x="24727" y="901382"/>
                </a:moveTo>
                <a:lnTo>
                  <a:pt x="26107" y="901964"/>
                </a:lnTo>
                <a:lnTo>
                  <a:pt x="25366" y="901794"/>
                </a:lnTo>
                <a:close/>
                <a:moveTo>
                  <a:pt x="24584" y="900068"/>
                </a:moveTo>
                <a:lnTo>
                  <a:pt x="25064" y="899822"/>
                </a:lnTo>
                <a:lnTo>
                  <a:pt x="25496" y="900392"/>
                </a:lnTo>
                <a:lnTo>
                  <a:pt x="25072" y="900523"/>
                </a:lnTo>
                <a:close/>
                <a:moveTo>
                  <a:pt x="24516" y="912845"/>
                </a:moveTo>
                <a:lnTo>
                  <a:pt x="24845" y="912596"/>
                </a:lnTo>
                <a:lnTo>
                  <a:pt x="25182" y="912492"/>
                </a:lnTo>
                <a:lnTo>
                  <a:pt x="25515" y="912569"/>
                </a:lnTo>
                <a:lnTo>
                  <a:pt x="24767" y="912952"/>
                </a:lnTo>
                <a:close/>
                <a:moveTo>
                  <a:pt x="24479" y="913099"/>
                </a:moveTo>
                <a:lnTo>
                  <a:pt x="24767" y="912952"/>
                </a:lnTo>
                <a:lnTo>
                  <a:pt x="25410" y="913223"/>
                </a:lnTo>
                <a:lnTo>
                  <a:pt x="25132" y="913522"/>
                </a:lnTo>
                <a:close/>
                <a:moveTo>
                  <a:pt x="24453" y="900135"/>
                </a:moveTo>
                <a:lnTo>
                  <a:pt x="24565" y="900051"/>
                </a:lnTo>
                <a:lnTo>
                  <a:pt x="24584" y="900068"/>
                </a:lnTo>
                <a:close/>
                <a:moveTo>
                  <a:pt x="24284" y="914435"/>
                </a:moveTo>
                <a:lnTo>
                  <a:pt x="25132" y="913522"/>
                </a:lnTo>
                <a:lnTo>
                  <a:pt x="25908" y="914023"/>
                </a:lnTo>
                <a:lnTo>
                  <a:pt x="25242" y="915324"/>
                </a:lnTo>
                <a:close/>
                <a:moveTo>
                  <a:pt x="24283" y="901193"/>
                </a:moveTo>
                <a:lnTo>
                  <a:pt x="24412" y="901177"/>
                </a:lnTo>
                <a:lnTo>
                  <a:pt x="24727" y="901382"/>
                </a:lnTo>
                <a:close/>
                <a:moveTo>
                  <a:pt x="24070" y="912835"/>
                </a:moveTo>
                <a:lnTo>
                  <a:pt x="24313" y="912760"/>
                </a:lnTo>
                <a:lnTo>
                  <a:pt x="24516" y="912845"/>
                </a:lnTo>
                <a:lnTo>
                  <a:pt x="24318" y="912995"/>
                </a:lnTo>
                <a:close/>
                <a:moveTo>
                  <a:pt x="23939" y="900872"/>
                </a:moveTo>
                <a:lnTo>
                  <a:pt x="25072" y="900523"/>
                </a:lnTo>
                <a:lnTo>
                  <a:pt x="25616" y="901027"/>
                </a:lnTo>
                <a:lnTo>
                  <a:pt x="24412" y="901177"/>
                </a:lnTo>
                <a:close/>
                <a:moveTo>
                  <a:pt x="23727" y="912513"/>
                </a:moveTo>
                <a:lnTo>
                  <a:pt x="24724" y="912388"/>
                </a:lnTo>
                <a:lnTo>
                  <a:pt x="25028" y="912457"/>
                </a:lnTo>
                <a:lnTo>
                  <a:pt x="24845" y="912596"/>
                </a:lnTo>
                <a:lnTo>
                  <a:pt x="24313" y="912760"/>
                </a:lnTo>
                <a:close/>
                <a:moveTo>
                  <a:pt x="23725" y="899271"/>
                </a:moveTo>
                <a:lnTo>
                  <a:pt x="24234" y="898723"/>
                </a:lnTo>
                <a:lnTo>
                  <a:pt x="24992" y="899727"/>
                </a:lnTo>
                <a:lnTo>
                  <a:pt x="24565" y="900051"/>
                </a:lnTo>
                <a:close/>
                <a:moveTo>
                  <a:pt x="23556" y="913571"/>
                </a:moveTo>
                <a:lnTo>
                  <a:pt x="24318" y="912995"/>
                </a:lnTo>
                <a:lnTo>
                  <a:pt x="24479" y="913099"/>
                </a:lnTo>
                <a:close/>
                <a:moveTo>
                  <a:pt x="23531" y="900607"/>
                </a:moveTo>
                <a:lnTo>
                  <a:pt x="24453" y="900135"/>
                </a:lnTo>
                <a:lnTo>
                  <a:pt x="23692" y="900711"/>
                </a:lnTo>
                <a:close/>
                <a:moveTo>
                  <a:pt x="23494" y="900860"/>
                </a:moveTo>
                <a:lnTo>
                  <a:pt x="23692" y="900711"/>
                </a:lnTo>
                <a:lnTo>
                  <a:pt x="23939" y="900872"/>
                </a:lnTo>
                <a:lnTo>
                  <a:pt x="23696" y="900946"/>
                </a:lnTo>
                <a:close/>
                <a:moveTo>
                  <a:pt x="23426" y="913638"/>
                </a:moveTo>
                <a:lnTo>
                  <a:pt x="23556" y="913571"/>
                </a:lnTo>
                <a:lnTo>
                  <a:pt x="23445" y="913656"/>
                </a:lnTo>
                <a:close/>
                <a:moveTo>
                  <a:pt x="23282" y="912325"/>
                </a:moveTo>
                <a:lnTo>
                  <a:pt x="23727" y="912513"/>
                </a:lnTo>
                <a:lnTo>
                  <a:pt x="23597" y="912528"/>
                </a:lnTo>
                <a:close/>
                <a:moveTo>
                  <a:pt x="23264" y="892731"/>
                </a:moveTo>
                <a:lnTo>
                  <a:pt x="24462" y="888838"/>
                </a:lnTo>
                <a:lnTo>
                  <a:pt x="25660" y="892732"/>
                </a:lnTo>
                <a:lnTo>
                  <a:pt x="24462" y="895073"/>
                </a:lnTo>
                <a:close/>
                <a:moveTo>
                  <a:pt x="23255" y="897430"/>
                </a:moveTo>
                <a:lnTo>
                  <a:pt x="24462" y="895073"/>
                </a:lnTo>
                <a:lnTo>
                  <a:pt x="25585" y="897268"/>
                </a:lnTo>
                <a:lnTo>
                  <a:pt x="24234" y="898723"/>
                </a:lnTo>
                <a:close/>
                <a:moveTo>
                  <a:pt x="23017" y="913980"/>
                </a:moveTo>
                <a:lnTo>
                  <a:pt x="23445" y="913656"/>
                </a:lnTo>
                <a:lnTo>
                  <a:pt x="24284" y="914435"/>
                </a:lnTo>
                <a:lnTo>
                  <a:pt x="23775" y="914982"/>
                </a:lnTo>
                <a:close/>
                <a:moveTo>
                  <a:pt x="22981" y="901248"/>
                </a:moveTo>
                <a:lnTo>
                  <a:pt x="23165" y="901110"/>
                </a:lnTo>
                <a:lnTo>
                  <a:pt x="23696" y="900946"/>
                </a:lnTo>
                <a:lnTo>
                  <a:pt x="24283" y="901193"/>
                </a:lnTo>
                <a:lnTo>
                  <a:pt x="23285" y="901318"/>
                </a:lnTo>
                <a:close/>
                <a:moveTo>
                  <a:pt x="22600" y="900483"/>
                </a:moveTo>
                <a:lnTo>
                  <a:pt x="22876" y="900184"/>
                </a:lnTo>
                <a:lnTo>
                  <a:pt x="23531" y="900607"/>
                </a:lnTo>
                <a:lnTo>
                  <a:pt x="23242" y="900754"/>
                </a:lnTo>
                <a:close/>
                <a:moveTo>
                  <a:pt x="22513" y="913314"/>
                </a:moveTo>
                <a:lnTo>
                  <a:pt x="22937" y="913183"/>
                </a:lnTo>
                <a:lnTo>
                  <a:pt x="23426" y="913638"/>
                </a:lnTo>
                <a:lnTo>
                  <a:pt x="22945" y="913884"/>
                </a:lnTo>
                <a:close/>
                <a:moveTo>
                  <a:pt x="22495" y="901137"/>
                </a:moveTo>
                <a:lnTo>
                  <a:pt x="23242" y="900754"/>
                </a:lnTo>
                <a:lnTo>
                  <a:pt x="23494" y="900860"/>
                </a:lnTo>
                <a:lnTo>
                  <a:pt x="23165" y="901110"/>
                </a:lnTo>
                <a:lnTo>
                  <a:pt x="22828" y="901213"/>
                </a:lnTo>
                <a:close/>
                <a:moveTo>
                  <a:pt x="22424" y="916438"/>
                </a:moveTo>
                <a:lnTo>
                  <a:pt x="23775" y="914982"/>
                </a:lnTo>
                <a:lnTo>
                  <a:pt x="24754" y="916276"/>
                </a:lnTo>
                <a:lnTo>
                  <a:pt x="23548" y="918634"/>
                </a:lnTo>
                <a:close/>
                <a:moveTo>
                  <a:pt x="22394" y="912679"/>
                </a:moveTo>
                <a:lnTo>
                  <a:pt x="23597" y="912528"/>
                </a:lnTo>
                <a:lnTo>
                  <a:pt x="24070" y="912835"/>
                </a:lnTo>
                <a:lnTo>
                  <a:pt x="22937" y="913183"/>
                </a:lnTo>
                <a:close/>
                <a:moveTo>
                  <a:pt x="22362" y="882019"/>
                </a:moveTo>
                <a:lnTo>
                  <a:pt x="24447" y="865302"/>
                </a:lnTo>
                <a:lnTo>
                  <a:pt x="26540" y="882086"/>
                </a:lnTo>
                <a:lnTo>
                  <a:pt x="24462" y="888838"/>
                </a:lnTo>
                <a:close/>
                <a:moveTo>
                  <a:pt x="22349" y="920974"/>
                </a:moveTo>
                <a:lnTo>
                  <a:pt x="23548" y="918634"/>
                </a:lnTo>
                <a:lnTo>
                  <a:pt x="24745" y="920974"/>
                </a:lnTo>
                <a:lnTo>
                  <a:pt x="23548" y="924865"/>
                </a:lnTo>
                <a:close/>
                <a:moveTo>
                  <a:pt x="22342" y="911717"/>
                </a:moveTo>
                <a:lnTo>
                  <a:pt x="24006" y="911634"/>
                </a:lnTo>
                <a:lnTo>
                  <a:pt x="25986" y="911733"/>
                </a:lnTo>
                <a:lnTo>
                  <a:pt x="25199" y="912329"/>
                </a:lnTo>
                <a:lnTo>
                  <a:pt x="24724" y="912388"/>
                </a:lnTo>
                <a:lnTo>
                  <a:pt x="22644" y="911911"/>
                </a:lnTo>
                <a:close/>
                <a:moveTo>
                  <a:pt x="22101" y="899683"/>
                </a:moveTo>
                <a:lnTo>
                  <a:pt x="22768" y="898381"/>
                </a:lnTo>
                <a:lnTo>
                  <a:pt x="23725" y="899271"/>
                </a:lnTo>
                <a:lnTo>
                  <a:pt x="22876" y="900184"/>
                </a:lnTo>
                <a:close/>
                <a:moveTo>
                  <a:pt x="22026" y="901972"/>
                </a:moveTo>
                <a:lnTo>
                  <a:pt x="22811" y="901377"/>
                </a:lnTo>
                <a:lnTo>
                  <a:pt x="23285" y="901318"/>
                </a:lnTo>
                <a:lnTo>
                  <a:pt x="25366" y="901794"/>
                </a:lnTo>
                <a:lnTo>
                  <a:pt x="25665" y="901988"/>
                </a:lnTo>
                <a:lnTo>
                  <a:pt x="24004" y="902072"/>
                </a:lnTo>
                <a:close/>
                <a:moveTo>
                  <a:pt x="21945" y="901485"/>
                </a:moveTo>
                <a:lnTo>
                  <a:pt x="22828" y="901213"/>
                </a:lnTo>
                <a:lnTo>
                  <a:pt x="22981" y="901248"/>
                </a:lnTo>
                <a:lnTo>
                  <a:pt x="22811" y="901377"/>
                </a:lnTo>
                <a:close/>
                <a:moveTo>
                  <a:pt x="21903" y="911743"/>
                </a:moveTo>
                <a:lnTo>
                  <a:pt x="22644" y="911911"/>
                </a:lnTo>
                <a:lnTo>
                  <a:pt x="23282" y="912325"/>
                </a:lnTo>
                <a:close/>
                <a:moveTo>
                  <a:pt x="21893" y="911740"/>
                </a:moveTo>
                <a:lnTo>
                  <a:pt x="21897" y="911740"/>
                </a:lnTo>
                <a:lnTo>
                  <a:pt x="21903" y="911743"/>
                </a:lnTo>
                <a:close/>
                <a:moveTo>
                  <a:pt x="21801" y="897483"/>
                </a:moveTo>
                <a:lnTo>
                  <a:pt x="22233" y="896080"/>
                </a:lnTo>
                <a:lnTo>
                  <a:pt x="23255" y="897430"/>
                </a:lnTo>
                <a:lnTo>
                  <a:pt x="22768" y="898381"/>
                </a:lnTo>
                <a:close/>
                <a:moveTo>
                  <a:pt x="21633" y="901524"/>
                </a:moveTo>
                <a:lnTo>
                  <a:pt x="22080" y="901042"/>
                </a:lnTo>
                <a:lnTo>
                  <a:pt x="22495" y="901137"/>
                </a:lnTo>
                <a:lnTo>
                  <a:pt x="21774" y="901506"/>
                </a:lnTo>
                <a:close/>
                <a:moveTo>
                  <a:pt x="21620" y="901585"/>
                </a:moveTo>
                <a:lnTo>
                  <a:pt x="21774" y="901506"/>
                </a:lnTo>
                <a:lnTo>
                  <a:pt x="21945" y="901485"/>
                </a:lnTo>
                <a:close/>
                <a:moveTo>
                  <a:pt x="21535" y="901629"/>
                </a:moveTo>
                <a:lnTo>
                  <a:pt x="21558" y="901604"/>
                </a:lnTo>
                <a:lnTo>
                  <a:pt x="21620" y="901585"/>
                </a:lnTo>
                <a:close/>
                <a:moveTo>
                  <a:pt x="21496" y="914625"/>
                </a:moveTo>
                <a:lnTo>
                  <a:pt x="22945" y="913884"/>
                </a:lnTo>
                <a:lnTo>
                  <a:pt x="23017" y="913980"/>
                </a:lnTo>
                <a:lnTo>
                  <a:pt x="22592" y="914301"/>
                </a:lnTo>
                <a:lnTo>
                  <a:pt x="21736" y="915095"/>
                </a:lnTo>
                <a:close/>
                <a:moveTo>
                  <a:pt x="21476" y="900904"/>
                </a:moveTo>
                <a:lnTo>
                  <a:pt x="21854" y="900168"/>
                </a:lnTo>
                <a:lnTo>
                  <a:pt x="22600" y="900483"/>
                </a:lnTo>
                <a:lnTo>
                  <a:pt x="22080" y="901042"/>
                </a:lnTo>
                <a:close/>
                <a:moveTo>
                  <a:pt x="21469" y="931618"/>
                </a:moveTo>
                <a:lnTo>
                  <a:pt x="23548" y="924865"/>
                </a:lnTo>
                <a:lnTo>
                  <a:pt x="25646" y="931684"/>
                </a:lnTo>
                <a:lnTo>
                  <a:pt x="23562" y="948399"/>
                </a:lnTo>
                <a:close/>
                <a:moveTo>
                  <a:pt x="21344" y="911767"/>
                </a:moveTo>
                <a:lnTo>
                  <a:pt x="21409" y="911765"/>
                </a:lnTo>
                <a:lnTo>
                  <a:pt x="22394" y="912679"/>
                </a:lnTo>
                <a:lnTo>
                  <a:pt x="22064" y="912720"/>
                </a:lnTo>
                <a:close/>
                <a:moveTo>
                  <a:pt x="21216" y="911585"/>
                </a:moveTo>
                <a:lnTo>
                  <a:pt x="21893" y="911740"/>
                </a:lnTo>
                <a:lnTo>
                  <a:pt x="21409" y="911765"/>
                </a:lnTo>
                <a:close/>
                <a:moveTo>
                  <a:pt x="21180" y="911551"/>
                </a:moveTo>
                <a:lnTo>
                  <a:pt x="21216" y="911585"/>
                </a:lnTo>
                <a:lnTo>
                  <a:pt x="21202" y="911582"/>
                </a:lnTo>
                <a:close/>
                <a:moveTo>
                  <a:pt x="21075" y="899840"/>
                </a:moveTo>
                <a:lnTo>
                  <a:pt x="21286" y="899156"/>
                </a:lnTo>
                <a:lnTo>
                  <a:pt x="22101" y="899683"/>
                </a:lnTo>
                <a:lnTo>
                  <a:pt x="21854" y="900168"/>
                </a:lnTo>
                <a:close/>
                <a:moveTo>
                  <a:pt x="21036" y="901765"/>
                </a:moveTo>
                <a:lnTo>
                  <a:pt x="21127" y="901588"/>
                </a:lnTo>
                <a:lnTo>
                  <a:pt x="21633" y="901524"/>
                </a:lnTo>
                <a:lnTo>
                  <a:pt x="21558" y="901604"/>
                </a:lnTo>
                <a:close/>
                <a:moveTo>
                  <a:pt x="20969" y="901919"/>
                </a:moveTo>
                <a:lnTo>
                  <a:pt x="21535" y="901629"/>
                </a:lnTo>
                <a:lnTo>
                  <a:pt x="21252" y="901933"/>
                </a:lnTo>
                <a:close/>
                <a:moveTo>
                  <a:pt x="20954" y="911342"/>
                </a:moveTo>
                <a:lnTo>
                  <a:pt x="21052" y="911383"/>
                </a:lnTo>
                <a:lnTo>
                  <a:pt x="21180" y="911551"/>
                </a:lnTo>
                <a:close/>
                <a:moveTo>
                  <a:pt x="20953" y="901926"/>
                </a:moveTo>
                <a:lnTo>
                  <a:pt x="20957" y="901918"/>
                </a:lnTo>
                <a:lnTo>
                  <a:pt x="20969" y="901919"/>
                </a:lnTo>
                <a:close/>
                <a:moveTo>
                  <a:pt x="20838" y="894236"/>
                </a:moveTo>
                <a:lnTo>
                  <a:pt x="21465" y="889217"/>
                </a:lnTo>
                <a:lnTo>
                  <a:pt x="23264" y="892731"/>
                </a:lnTo>
                <a:lnTo>
                  <a:pt x="22233" y="896080"/>
                </a:lnTo>
                <a:close/>
                <a:moveTo>
                  <a:pt x="20806" y="915960"/>
                </a:moveTo>
                <a:lnTo>
                  <a:pt x="21736" y="915095"/>
                </a:lnTo>
                <a:lnTo>
                  <a:pt x="22424" y="916438"/>
                </a:lnTo>
                <a:lnTo>
                  <a:pt x="21319" y="917626"/>
                </a:lnTo>
                <a:close/>
                <a:moveTo>
                  <a:pt x="20613" y="912901"/>
                </a:moveTo>
                <a:lnTo>
                  <a:pt x="22064" y="912720"/>
                </a:lnTo>
                <a:lnTo>
                  <a:pt x="22513" y="913314"/>
                </a:lnTo>
                <a:lnTo>
                  <a:pt x="21054" y="913763"/>
                </a:lnTo>
                <a:close/>
                <a:moveTo>
                  <a:pt x="20599" y="901900"/>
                </a:moveTo>
                <a:lnTo>
                  <a:pt x="21036" y="901765"/>
                </a:lnTo>
                <a:lnTo>
                  <a:pt x="20957" y="901918"/>
                </a:lnTo>
                <a:close/>
                <a:moveTo>
                  <a:pt x="20475" y="910620"/>
                </a:moveTo>
                <a:lnTo>
                  <a:pt x="21294" y="911039"/>
                </a:lnTo>
                <a:lnTo>
                  <a:pt x="22342" y="911717"/>
                </a:lnTo>
                <a:lnTo>
                  <a:pt x="21897" y="911740"/>
                </a:lnTo>
                <a:lnTo>
                  <a:pt x="21052" y="911383"/>
                </a:lnTo>
                <a:close/>
                <a:moveTo>
                  <a:pt x="20415" y="901677"/>
                </a:moveTo>
                <a:lnTo>
                  <a:pt x="20769" y="900835"/>
                </a:lnTo>
                <a:lnTo>
                  <a:pt x="20795" y="900748"/>
                </a:lnTo>
                <a:lnTo>
                  <a:pt x="21476" y="900904"/>
                </a:lnTo>
                <a:lnTo>
                  <a:pt x="21127" y="901588"/>
                </a:lnTo>
                <a:close/>
                <a:moveTo>
                  <a:pt x="20305" y="898521"/>
                </a:moveTo>
                <a:lnTo>
                  <a:pt x="20575" y="896344"/>
                </a:lnTo>
                <a:lnTo>
                  <a:pt x="21801" y="897483"/>
                </a:lnTo>
                <a:lnTo>
                  <a:pt x="21286" y="899156"/>
                </a:lnTo>
                <a:close/>
                <a:moveTo>
                  <a:pt x="20278" y="901999"/>
                </a:moveTo>
                <a:lnTo>
                  <a:pt x="20325" y="901886"/>
                </a:lnTo>
                <a:lnTo>
                  <a:pt x="20599" y="901900"/>
                </a:lnTo>
                <a:close/>
                <a:moveTo>
                  <a:pt x="20238" y="903324"/>
                </a:moveTo>
                <a:lnTo>
                  <a:pt x="20578" y="902659"/>
                </a:lnTo>
                <a:lnTo>
                  <a:pt x="21252" y="901933"/>
                </a:lnTo>
                <a:lnTo>
                  <a:pt x="22026" y="901972"/>
                </a:lnTo>
                <a:close/>
                <a:moveTo>
                  <a:pt x="20210" y="914023"/>
                </a:moveTo>
                <a:lnTo>
                  <a:pt x="21054" y="913763"/>
                </a:lnTo>
                <a:lnTo>
                  <a:pt x="21496" y="914625"/>
                </a:lnTo>
                <a:lnTo>
                  <a:pt x="20545" y="915113"/>
                </a:lnTo>
                <a:close/>
                <a:moveTo>
                  <a:pt x="20048" y="900577"/>
                </a:moveTo>
                <a:lnTo>
                  <a:pt x="20187" y="899464"/>
                </a:lnTo>
                <a:lnTo>
                  <a:pt x="21075" y="899840"/>
                </a:lnTo>
                <a:lnTo>
                  <a:pt x="20795" y="900748"/>
                </a:lnTo>
                <a:close/>
                <a:moveTo>
                  <a:pt x="19913" y="919141"/>
                </a:moveTo>
                <a:lnTo>
                  <a:pt x="21319" y="917626"/>
                </a:lnTo>
                <a:lnTo>
                  <a:pt x="22349" y="920974"/>
                </a:lnTo>
                <a:lnTo>
                  <a:pt x="20574" y="924442"/>
                </a:lnTo>
                <a:close/>
                <a:moveTo>
                  <a:pt x="19777" y="901859"/>
                </a:moveTo>
                <a:lnTo>
                  <a:pt x="19801" y="901752"/>
                </a:lnTo>
                <a:lnTo>
                  <a:pt x="20415" y="901677"/>
                </a:lnTo>
                <a:lnTo>
                  <a:pt x="20325" y="901886"/>
                </a:lnTo>
                <a:close/>
                <a:moveTo>
                  <a:pt x="19769" y="911254"/>
                </a:moveTo>
                <a:lnTo>
                  <a:pt x="21202" y="911582"/>
                </a:lnTo>
                <a:lnTo>
                  <a:pt x="21344" y="911767"/>
                </a:lnTo>
                <a:lnTo>
                  <a:pt x="20066" y="911832"/>
                </a:lnTo>
                <a:close/>
                <a:moveTo>
                  <a:pt x="19604" y="902618"/>
                </a:moveTo>
                <a:lnTo>
                  <a:pt x="19705" y="902175"/>
                </a:lnTo>
                <a:lnTo>
                  <a:pt x="20278" y="901999"/>
                </a:lnTo>
                <a:lnTo>
                  <a:pt x="20131" y="902348"/>
                </a:lnTo>
                <a:close/>
                <a:moveTo>
                  <a:pt x="19544" y="911859"/>
                </a:moveTo>
                <a:lnTo>
                  <a:pt x="20066" y="911832"/>
                </a:lnTo>
                <a:lnTo>
                  <a:pt x="20613" y="912901"/>
                </a:lnTo>
                <a:lnTo>
                  <a:pt x="19892" y="912991"/>
                </a:lnTo>
                <a:close/>
                <a:moveTo>
                  <a:pt x="19516" y="903802"/>
                </a:moveTo>
                <a:lnTo>
                  <a:pt x="20131" y="902348"/>
                </a:lnTo>
                <a:lnTo>
                  <a:pt x="20953" y="901926"/>
                </a:lnTo>
                <a:lnTo>
                  <a:pt x="20578" y="902659"/>
                </a:lnTo>
                <a:close/>
                <a:moveTo>
                  <a:pt x="19478" y="915659"/>
                </a:moveTo>
                <a:lnTo>
                  <a:pt x="20545" y="915113"/>
                </a:lnTo>
                <a:lnTo>
                  <a:pt x="20806" y="915960"/>
                </a:lnTo>
                <a:lnTo>
                  <a:pt x="19650" y="917034"/>
                </a:lnTo>
                <a:close/>
                <a:moveTo>
                  <a:pt x="19304" y="904031"/>
                </a:moveTo>
                <a:lnTo>
                  <a:pt x="19516" y="903802"/>
                </a:lnTo>
                <a:lnTo>
                  <a:pt x="19474" y="903901"/>
                </a:lnTo>
                <a:close/>
                <a:moveTo>
                  <a:pt x="19272" y="904064"/>
                </a:moveTo>
                <a:lnTo>
                  <a:pt x="19275" y="904053"/>
                </a:lnTo>
                <a:lnTo>
                  <a:pt x="19304" y="904031"/>
                </a:lnTo>
                <a:close/>
                <a:moveTo>
                  <a:pt x="19157" y="913082"/>
                </a:moveTo>
                <a:lnTo>
                  <a:pt x="19892" y="912991"/>
                </a:lnTo>
                <a:lnTo>
                  <a:pt x="20210" y="914023"/>
                </a:lnTo>
                <a:lnTo>
                  <a:pt x="19309" y="914300"/>
                </a:lnTo>
                <a:close/>
                <a:moveTo>
                  <a:pt x="19150" y="910579"/>
                </a:moveTo>
                <a:lnTo>
                  <a:pt x="19501" y="910728"/>
                </a:lnTo>
                <a:lnTo>
                  <a:pt x="19769" y="911254"/>
                </a:lnTo>
                <a:lnTo>
                  <a:pt x="19326" y="911152"/>
                </a:lnTo>
                <a:close/>
                <a:moveTo>
                  <a:pt x="19117" y="904747"/>
                </a:moveTo>
                <a:lnTo>
                  <a:pt x="19474" y="903901"/>
                </a:lnTo>
                <a:lnTo>
                  <a:pt x="20238" y="903324"/>
                </a:lnTo>
                <a:lnTo>
                  <a:pt x="19818" y="904143"/>
                </a:lnTo>
                <a:lnTo>
                  <a:pt x="19139" y="905193"/>
                </a:lnTo>
                <a:close/>
                <a:moveTo>
                  <a:pt x="19114" y="904754"/>
                </a:moveTo>
                <a:lnTo>
                  <a:pt x="19117" y="904742"/>
                </a:lnTo>
                <a:lnTo>
                  <a:pt x="19117" y="904747"/>
                </a:lnTo>
                <a:close/>
                <a:moveTo>
                  <a:pt x="19093" y="904258"/>
                </a:moveTo>
                <a:lnTo>
                  <a:pt x="19272" y="904064"/>
                </a:lnTo>
                <a:lnTo>
                  <a:pt x="19117" y="904742"/>
                </a:lnTo>
                <a:close/>
                <a:moveTo>
                  <a:pt x="19085" y="909605"/>
                </a:moveTo>
                <a:lnTo>
                  <a:pt x="19124" y="908833"/>
                </a:lnTo>
                <a:lnTo>
                  <a:pt x="20475" y="910620"/>
                </a:lnTo>
                <a:lnTo>
                  <a:pt x="19811" y="910280"/>
                </a:lnTo>
                <a:close/>
                <a:moveTo>
                  <a:pt x="19080" y="909905"/>
                </a:moveTo>
                <a:lnTo>
                  <a:pt x="19811" y="910280"/>
                </a:lnTo>
                <a:lnTo>
                  <a:pt x="20954" y="911342"/>
                </a:lnTo>
                <a:lnTo>
                  <a:pt x="19501" y="910728"/>
                </a:lnTo>
                <a:close/>
                <a:moveTo>
                  <a:pt x="19070" y="909901"/>
                </a:moveTo>
                <a:lnTo>
                  <a:pt x="19070" y="909888"/>
                </a:lnTo>
                <a:lnTo>
                  <a:pt x="19080" y="909905"/>
                </a:lnTo>
                <a:close/>
                <a:moveTo>
                  <a:pt x="19038" y="910532"/>
                </a:moveTo>
                <a:lnTo>
                  <a:pt x="19052" y="910260"/>
                </a:lnTo>
                <a:lnTo>
                  <a:pt x="19150" y="910579"/>
                </a:lnTo>
                <a:close/>
                <a:moveTo>
                  <a:pt x="19025" y="902914"/>
                </a:moveTo>
                <a:lnTo>
                  <a:pt x="19604" y="902618"/>
                </a:lnTo>
                <a:lnTo>
                  <a:pt x="19275" y="904053"/>
                </a:lnTo>
                <a:lnTo>
                  <a:pt x="19089" y="904193"/>
                </a:lnTo>
                <a:close/>
                <a:moveTo>
                  <a:pt x="18980" y="911667"/>
                </a:moveTo>
                <a:lnTo>
                  <a:pt x="19010" y="911080"/>
                </a:lnTo>
                <a:lnTo>
                  <a:pt x="19326" y="911152"/>
                </a:lnTo>
                <a:lnTo>
                  <a:pt x="19544" y="911859"/>
                </a:lnTo>
                <a:lnTo>
                  <a:pt x="19007" y="911886"/>
                </a:lnTo>
                <a:close/>
                <a:moveTo>
                  <a:pt x="18971" y="901856"/>
                </a:moveTo>
                <a:lnTo>
                  <a:pt x="19191" y="901829"/>
                </a:lnTo>
                <a:lnTo>
                  <a:pt x="19777" y="901859"/>
                </a:lnTo>
                <a:lnTo>
                  <a:pt x="19705" y="902175"/>
                </a:lnTo>
                <a:lnTo>
                  <a:pt x="18999" y="902393"/>
                </a:lnTo>
                <a:close/>
                <a:moveTo>
                  <a:pt x="18917" y="909822"/>
                </a:moveTo>
                <a:lnTo>
                  <a:pt x="19070" y="909901"/>
                </a:lnTo>
                <a:lnTo>
                  <a:pt x="19052" y="910260"/>
                </a:lnTo>
                <a:close/>
                <a:moveTo>
                  <a:pt x="18908" y="913114"/>
                </a:moveTo>
                <a:lnTo>
                  <a:pt x="18970" y="911887"/>
                </a:lnTo>
                <a:lnTo>
                  <a:pt x="19007" y="911886"/>
                </a:lnTo>
                <a:lnTo>
                  <a:pt x="19157" y="913082"/>
                </a:lnTo>
                <a:close/>
                <a:moveTo>
                  <a:pt x="18894" y="900313"/>
                </a:moveTo>
                <a:lnTo>
                  <a:pt x="20048" y="900577"/>
                </a:lnTo>
                <a:lnTo>
                  <a:pt x="20020" y="900796"/>
                </a:lnTo>
                <a:lnTo>
                  <a:pt x="19801" y="901752"/>
                </a:lnTo>
                <a:lnTo>
                  <a:pt x="19191" y="901829"/>
                </a:lnTo>
                <a:lnTo>
                  <a:pt x="18969" y="901817"/>
                </a:lnTo>
                <a:close/>
                <a:moveTo>
                  <a:pt x="18828" y="910443"/>
                </a:moveTo>
                <a:lnTo>
                  <a:pt x="19038" y="910532"/>
                </a:lnTo>
                <a:lnTo>
                  <a:pt x="19010" y="911080"/>
                </a:lnTo>
                <a:lnTo>
                  <a:pt x="18905" y="911056"/>
                </a:lnTo>
                <a:close/>
                <a:moveTo>
                  <a:pt x="18781" y="909323"/>
                </a:moveTo>
                <a:lnTo>
                  <a:pt x="19085" y="909605"/>
                </a:lnTo>
                <a:lnTo>
                  <a:pt x="19070" y="909888"/>
                </a:lnTo>
                <a:close/>
                <a:moveTo>
                  <a:pt x="18760" y="916026"/>
                </a:moveTo>
                <a:lnTo>
                  <a:pt x="18840" y="914445"/>
                </a:lnTo>
                <a:lnTo>
                  <a:pt x="19309" y="914300"/>
                </a:lnTo>
                <a:lnTo>
                  <a:pt x="19478" y="915659"/>
                </a:lnTo>
                <a:close/>
                <a:moveTo>
                  <a:pt x="18752" y="897517"/>
                </a:moveTo>
                <a:lnTo>
                  <a:pt x="20305" y="898521"/>
                </a:lnTo>
                <a:lnTo>
                  <a:pt x="20187" y="899464"/>
                </a:lnTo>
                <a:lnTo>
                  <a:pt x="18822" y="898887"/>
                </a:lnTo>
                <a:close/>
                <a:moveTo>
                  <a:pt x="18736" y="909234"/>
                </a:moveTo>
                <a:lnTo>
                  <a:pt x="18781" y="909323"/>
                </a:lnTo>
                <a:lnTo>
                  <a:pt x="18756" y="909299"/>
                </a:lnTo>
                <a:close/>
                <a:moveTo>
                  <a:pt x="18676" y="909226"/>
                </a:moveTo>
                <a:lnTo>
                  <a:pt x="18756" y="909299"/>
                </a:lnTo>
                <a:lnTo>
                  <a:pt x="18917" y="909822"/>
                </a:lnTo>
                <a:lnTo>
                  <a:pt x="18739" y="909731"/>
                </a:lnTo>
                <a:close/>
                <a:moveTo>
                  <a:pt x="18638" y="908914"/>
                </a:moveTo>
                <a:lnTo>
                  <a:pt x="18736" y="909234"/>
                </a:lnTo>
                <a:lnTo>
                  <a:pt x="18659" y="909083"/>
                </a:lnTo>
                <a:close/>
                <a:moveTo>
                  <a:pt x="18533" y="906131"/>
                </a:moveTo>
                <a:lnTo>
                  <a:pt x="19114" y="904754"/>
                </a:lnTo>
                <a:lnTo>
                  <a:pt x="18945" y="905494"/>
                </a:lnTo>
                <a:close/>
                <a:moveTo>
                  <a:pt x="18514" y="920899"/>
                </a:moveTo>
                <a:lnTo>
                  <a:pt x="18663" y="917950"/>
                </a:lnTo>
                <a:lnTo>
                  <a:pt x="19650" y="917034"/>
                </a:lnTo>
                <a:lnTo>
                  <a:pt x="19913" y="919141"/>
                </a:lnTo>
                <a:lnTo>
                  <a:pt x="19547" y="919534"/>
                </a:lnTo>
                <a:close/>
                <a:moveTo>
                  <a:pt x="18470" y="907571"/>
                </a:moveTo>
                <a:lnTo>
                  <a:pt x="18945" y="905494"/>
                </a:lnTo>
                <a:lnTo>
                  <a:pt x="19139" y="905193"/>
                </a:lnTo>
                <a:lnTo>
                  <a:pt x="19224" y="906854"/>
                </a:lnTo>
                <a:lnTo>
                  <a:pt x="19124" y="908833"/>
                </a:lnTo>
                <a:lnTo>
                  <a:pt x="18529" y="908048"/>
                </a:lnTo>
                <a:close/>
                <a:moveTo>
                  <a:pt x="18426" y="891047"/>
                </a:moveTo>
                <a:lnTo>
                  <a:pt x="20838" y="894236"/>
                </a:lnTo>
                <a:lnTo>
                  <a:pt x="20575" y="896344"/>
                </a:lnTo>
                <a:lnTo>
                  <a:pt x="18600" y="894510"/>
                </a:lnTo>
                <a:close/>
                <a:moveTo>
                  <a:pt x="18365" y="908029"/>
                </a:moveTo>
                <a:lnTo>
                  <a:pt x="18400" y="907877"/>
                </a:lnTo>
                <a:lnTo>
                  <a:pt x="18529" y="908048"/>
                </a:lnTo>
                <a:lnTo>
                  <a:pt x="18638" y="908914"/>
                </a:lnTo>
                <a:close/>
                <a:moveTo>
                  <a:pt x="18330" y="906446"/>
                </a:moveTo>
                <a:lnTo>
                  <a:pt x="18533" y="906131"/>
                </a:lnTo>
                <a:lnTo>
                  <a:pt x="18346" y="906575"/>
                </a:lnTo>
                <a:close/>
                <a:moveTo>
                  <a:pt x="18193" y="908778"/>
                </a:moveTo>
                <a:lnTo>
                  <a:pt x="18289" y="908361"/>
                </a:lnTo>
                <a:lnTo>
                  <a:pt x="18659" y="909083"/>
                </a:lnTo>
                <a:lnTo>
                  <a:pt x="18676" y="909226"/>
                </a:lnTo>
                <a:close/>
                <a:moveTo>
                  <a:pt x="18138" y="904913"/>
                </a:moveTo>
                <a:lnTo>
                  <a:pt x="19089" y="904193"/>
                </a:lnTo>
                <a:lnTo>
                  <a:pt x="19093" y="904258"/>
                </a:lnTo>
                <a:lnTo>
                  <a:pt x="18179" y="905241"/>
                </a:lnTo>
                <a:close/>
                <a:moveTo>
                  <a:pt x="18098" y="907162"/>
                </a:moveTo>
                <a:lnTo>
                  <a:pt x="18346" y="906575"/>
                </a:lnTo>
                <a:lnTo>
                  <a:pt x="18470" y="907571"/>
                </a:lnTo>
                <a:lnTo>
                  <a:pt x="18400" y="907877"/>
                </a:lnTo>
                <a:lnTo>
                  <a:pt x="18261" y="907695"/>
                </a:lnTo>
                <a:close/>
                <a:moveTo>
                  <a:pt x="17906" y="907614"/>
                </a:moveTo>
                <a:lnTo>
                  <a:pt x="18012" y="907365"/>
                </a:lnTo>
                <a:lnTo>
                  <a:pt x="18261" y="907695"/>
                </a:lnTo>
                <a:lnTo>
                  <a:pt x="18365" y="908029"/>
                </a:lnTo>
                <a:lnTo>
                  <a:pt x="18289" y="908361"/>
                </a:lnTo>
                <a:close/>
                <a:moveTo>
                  <a:pt x="17899" y="910062"/>
                </a:moveTo>
                <a:lnTo>
                  <a:pt x="18056" y="909381"/>
                </a:lnTo>
                <a:lnTo>
                  <a:pt x="18739" y="909731"/>
                </a:lnTo>
                <a:lnTo>
                  <a:pt x="18828" y="910443"/>
                </a:lnTo>
                <a:lnTo>
                  <a:pt x="17987" y="910089"/>
                </a:lnTo>
                <a:close/>
                <a:moveTo>
                  <a:pt x="17867" y="902740"/>
                </a:moveTo>
                <a:lnTo>
                  <a:pt x="18999" y="902393"/>
                </a:lnTo>
                <a:lnTo>
                  <a:pt x="19025" y="902914"/>
                </a:lnTo>
                <a:lnTo>
                  <a:pt x="17957" y="903461"/>
                </a:lnTo>
                <a:close/>
                <a:moveTo>
                  <a:pt x="17863" y="907167"/>
                </a:moveTo>
                <a:lnTo>
                  <a:pt x="18023" y="906919"/>
                </a:lnTo>
                <a:lnTo>
                  <a:pt x="18098" y="907162"/>
                </a:lnTo>
                <a:lnTo>
                  <a:pt x="18012" y="907365"/>
                </a:lnTo>
                <a:close/>
                <a:moveTo>
                  <a:pt x="17745" y="901756"/>
                </a:moveTo>
                <a:lnTo>
                  <a:pt x="18969" y="901817"/>
                </a:lnTo>
                <a:lnTo>
                  <a:pt x="18971" y="901856"/>
                </a:lnTo>
                <a:lnTo>
                  <a:pt x="17775" y="902005"/>
                </a:lnTo>
                <a:close/>
                <a:moveTo>
                  <a:pt x="17674" y="905785"/>
                </a:moveTo>
                <a:lnTo>
                  <a:pt x="18179" y="905241"/>
                </a:lnTo>
                <a:lnTo>
                  <a:pt x="18330" y="906446"/>
                </a:lnTo>
                <a:lnTo>
                  <a:pt x="18023" y="906919"/>
                </a:lnTo>
                <a:close/>
                <a:moveTo>
                  <a:pt x="17464" y="911964"/>
                </a:moveTo>
                <a:lnTo>
                  <a:pt x="17729" y="910809"/>
                </a:lnTo>
                <a:lnTo>
                  <a:pt x="17948" y="910837"/>
                </a:lnTo>
                <a:lnTo>
                  <a:pt x="18905" y="911056"/>
                </a:lnTo>
                <a:lnTo>
                  <a:pt x="18980" y="911667"/>
                </a:lnTo>
                <a:lnTo>
                  <a:pt x="18970" y="911887"/>
                </a:lnTo>
                <a:close/>
                <a:moveTo>
                  <a:pt x="17336" y="907981"/>
                </a:moveTo>
                <a:lnTo>
                  <a:pt x="17759" y="907327"/>
                </a:lnTo>
                <a:lnTo>
                  <a:pt x="17906" y="907614"/>
                </a:lnTo>
                <a:lnTo>
                  <a:pt x="17635" y="908259"/>
                </a:lnTo>
                <a:close/>
                <a:moveTo>
                  <a:pt x="17320" y="909005"/>
                </a:moveTo>
                <a:lnTo>
                  <a:pt x="17635" y="908259"/>
                </a:lnTo>
                <a:lnTo>
                  <a:pt x="18193" y="908778"/>
                </a:lnTo>
                <a:lnTo>
                  <a:pt x="18056" y="909381"/>
                </a:lnTo>
                <a:close/>
                <a:moveTo>
                  <a:pt x="17307" y="898249"/>
                </a:moveTo>
                <a:lnTo>
                  <a:pt x="18822" y="898887"/>
                </a:lnTo>
                <a:lnTo>
                  <a:pt x="18894" y="900313"/>
                </a:lnTo>
                <a:lnTo>
                  <a:pt x="17526" y="900000"/>
                </a:lnTo>
                <a:close/>
                <a:moveTo>
                  <a:pt x="17290" y="906410"/>
                </a:moveTo>
                <a:lnTo>
                  <a:pt x="17863" y="907167"/>
                </a:lnTo>
                <a:lnTo>
                  <a:pt x="17759" y="907327"/>
                </a:lnTo>
                <a:close/>
                <a:moveTo>
                  <a:pt x="17287" y="945204"/>
                </a:moveTo>
                <a:lnTo>
                  <a:pt x="18090" y="929293"/>
                </a:lnTo>
                <a:lnTo>
                  <a:pt x="20574" y="924442"/>
                </a:lnTo>
                <a:lnTo>
                  <a:pt x="21469" y="931618"/>
                </a:lnTo>
                <a:close/>
                <a:moveTo>
                  <a:pt x="17202" y="906294"/>
                </a:moveTo>
                <a:lnTo>
                  <a:pt x="17220" y="906274"/>
                </a:lnTo>
                <a:lnTo>
                  <a:pt x="17290" y="906410"/>
                </a:lnTo>
                <a:close/>
                <a:moveTo>
                  <a:pt x="17108" y="864949"/>
                </a:moveTo>
                <a:lnTo>
                  <a:pt x="22362" y="882019"/>
                </a:lnTo>
                <a:lnTo>
                  <a:pt x="21465" y="889217"/>
                </a:lnTo>
                <a:lnTo>
                  <a:pt x="17991" y="882430"/>
                </a:lnTo>
                <a:close/>
                <a:moveTo>
                  <a:pt x="17094" y="903902"/>
                </a:moveTo>
                <a:lnTo>
                  <a:pt x="17957" y="903461"/>
                </a:lnTo>
                <a:lnTo>
                  <a:pt x="18138" y="904913"/>
                </a:lnTo>
                <a:lnTo>
                  <a:pt x="17544" y="905363"/>
                </a:lnTo>
                <a:close/>
                <a:moveTo>
                  <a:pt x="16975" y="905793"/>
                </a:moveTo>
                <a:lnTo>
                  <a:pt x="17544" y="905363"/>
                </a:lnTo>
                <a:lnTo>
                  <a:pt x="17674" y="905785"/>
                </a:lnTo>
                <a:lnTo>
                  <a:pt x="17220" y="906274"/>
                </a:lnTo>
                <a:close/>
                <a:moveTo>
                  <a:pt x="16749" y="915088"/>
                </a:moveTo>
                <a:lnTo>
                  <a:pt x="17151" y="913333"/>
                </a:lnTo>
                <a:lnTo>
                  <a:pt x="18908" y="913114"/>
                </a:lnTo>
                <a:lnTo>
                  <a:pt x="18840" y="914445"/>
                </a:lnTo>
                <a:close/>
                <a:moveTo>
                  <a:pt x="16617" y="910671"/>
                </a:moveTo>
                <a:lnTo>
                  <a:pt x="16991" y="909783"/>
                </a:lnTo>
                <a:lnTo>
                  <a:pt x="17899" y="910062"/>
                </a:lnTo>
                <a:lnTo>
                  <a:pt x="17729" y="910809"/>
                </a:lnTo>
                <a:close/>
                <a:moveTo>
                  <a:pt x="16557" y="902157"/>
                </a:moveTo>
                <a:lnTo>
                  <a:pt x="17775" y="902005"/>
                </a:lnTo>
                <a:lnTo>
                  <a:pt x="17867" y="902740"/>
                </a:lnTo>
                <a:lnTo>
                  <a:pt x="16835" y="903058"/>
                </a:lnTo>
                <a:close/>
                <a:moveTo>
                  <a:pt x="16440" y="892503"/>
                </a:moveTo>
                <a:lnTo>
                  <a:pt x="18600" y="894510"/>
                </a:lnTo>
                <a:lnTo>
                  <a:pt x="18752" y="897517"/>
                </a:lnTo>
                <a:lnTo>
                  <a:pt x="17082" y="896436"/>
                </a:lnTo>
                <a:lnTo>
                  <a:pt x="16770" y="893943"/>
                </a:lnTo>
                <a:close/>
                <a:moveTo>
                  <a:pt x="16307" y="909572"/>
                </a:moveTo>
                <a:lnTo>
                  <a:pt x="16835" y="908757"/>
                </a:lnTo>
                <a:lnTo>
                  <a:pt x="17320" y="909005"/>
                </a:lnTo>
                <a:lnTo>
                  <a:pt x="16991" y="909783"/>
                </a:lnTo>
                <a:close/>
                <a:moveTo>
                  <a:pt x="15876" y="906624"/>
                </a:moveTo>
                <a:lnTo>
                  <a:pt x="16879" y="905866"/>
                </a:lnTo>
                <a:lnTo>
                  <a:pt x="17202" y="906294"/>
                </a:lnTo>
                <a:lnTo>
                  <a:pt x="16422" y="907132"/>
                </a:lnTo>
                <a:close/>
                <a:moveTo>
                  <a:pt x="15770" y="899598"/>
                </a:moveTo>
                <a:lnTo>
                  <a:pt x="17526" y="900000"/>
                </a:lnTo>
                <a:lnTo>
                  <a:pt x="17745" y="901756"/>
                </a:lnTo>
                <a:lnTo>
                  <a:pt x="16413" y="901689"/>
                </a:lnTo>
                <a:close/>
                <a:moveTo>
                  <a:pt x="15765" y="904583"/>
                </a:moveTo>
                <a:lnTo>
                  <a:pt x="16232" y="904344"/>
                </a:lnTo>
                <a:lnTo>
                  <a:pt x="16975" y="905793"/>
                </a:lnTo>
                <a:lnTo>
                  <a:pt x="16879" y="905866"/>
                </a:lnTo>
                <a:lnTo>
                  <a:pt x="16557" y="905440"/>
                </a:lnTo>
                <a:close/>
                <a:moveTo>
                  <a:pt x="15745" y="903393"/>
                </a:moveTo>
                <a:lnTo>
                  <a:pt x="16835" y="903058"/>
                </a:lnTo>
                <a:lnTo>
                  <a:pt x="17094" y="903902"/>
                </a:lnTo>
                <a:lnTo>
                  <a:pt x="16232" y="904344"/>
                </a:lnTo>
                <a:close/>
                <a:moveTo>
                  <a:pt x="15533" y="908089"/>
                </a:moveTo>
                <a:lnTo>
                  <a:pt x="16422" y="907132"/>
                </a:lnTo>
                <a:lnTo>
                  <a:pt x="17336" y="907981"/>
                </a:lnTo>
                <a:lnTo>
                  <a:pt x="16835" y="908757"/>
                </a:lnTo>
                <a:close/>
                <a:moveTo>
                  <a:pt x="15401" y="920981"/>
                </a:moveTo>
                <a:lnTo>
                  <a:pt x="16239" y="917317"/>
                </a:lnTo>
                <a:lnTo>
                  <a:pt x="18760" y="916026"/>
                </a:lnTo>
                <a:lnTo>
                  <a:pt x="18663" y="917950"/>
                </a:lnTo>
                <a:close/>
                <a:moveTo>
                  <a:pt x="15400" y="913551"/>
                </a:moveTo>
                <a:lnTo>
                  <a:pt x="16040" y="912035"/>
                </a:lnTo>
                <a:lnTo>
                  <a:pt x="17464" y="911964"/>
                </a:lnTo>
                <a:lnTo>
                  <a:pt x="17151" y="913333"/>
                </a:lnTo>
                <a:close/>
                <a:moveTo>
                  <a:pt x="14832" y="901609"/>
                </a:moveTo>
                <a:lnTo>
                  <a:pt x="16413" y="901689"/>
                </a:lnTo>
                <a:lnTo>
                  <a:pt x="16557" y="902157"/>
                </a:lnTo>
                <a:lnTo>
                  <a:pt x="15199" y="902326"/>
                </a:lnTo>
                <a:close/>
                <a:moveTo>
                  <a:pt x="14670" y="912105"/>
                </a:moveTo>
                <a:lnTo>
                  <a:pt x="15673" y="910553"/>
                </a:lnTo>
                <a:lnTo>
                  <a:pt x="16617" y="910671"/>
                </a:lnTo>
                <a:lnTo>
                  <a:pt x="16040" y="912035"/>
                </a:lnTo>
                <a:close/>
                <a:moveTo>
                  <a:pt x="14137" y="894533"/>
                </a:moveTo>
                <a:lnTo>
                  <a:pt x="17082" y="896436"/>
                </a:lnTo>
                <a:lnTo>
                  <a:pt x="17307" y="898249"/>
                </a:lnTo>
                <a:lnTo>
                  <a:pt x="15062" y="897300"/>
                </a:lnTo>
                <a:lnTo>
                  <a:pt x="14406" y="895168"/>
                </a:lnTo>
                <a:close/>
                <a:moveTo>
                  <a:pt x="13839" y="902496"/>
                </a:moveTo>
                <a:lnTo>
                  <a:pt x="15199" y="902326"/>
                </a:lnTo>
                <a:lnTo>
                  <a:pt x="15745" y="903393"/>
                </a:lnTo>
                <a:lnTo>
                  <a:pt x="14906" y="903652"/>
                </a:lnTo>
                <a:close/>
                <a:moveTo>
                  <a:pt x="13497" y="910282"/>
                </a:moveTo>
                <a:lnTo>
                  <a:pt x="14635" y="909057"/>
                </a:lnTo>
                <a:lnTo>
                  <a:pt x="16307" y="909572"/>
                </a:lnTo>
                <a:lnTo>
                  <a:pt x="15673" y="910553"/>
                </a:lnTo>
                <a:close/>
                <a:moveTo>
                  <a:pt x="13313" y="678149"/>
                </a:moveTo>
                <a:cubicBezTo>
                  <a:pt x="14397" y="638426"/>
                  <a:pt x="17465" y="599051"/>
                  <a:pt x="22434" y="560144"/>
                </a:cubicBezTo>
                <a:lnTo>
                  <a:pt x="27455" y="531963"/>
                </a:lnTo>
                <a:lnTo>
                  <a:pt x="35594" y="610138"/>
                </a:lnTo>
                <a:cubicBezTo>
                  <a:pt x="39422" y="665835"/>
                  <a:pt x="39359" y="722328"/>
                  <a:pt x="35175" y="779288"/>
                </a:cubicBezTo>
                <a:lnTo>
                  <a:pt x="24447" y="865302"/>
                </a:lnTo>
                <a:lnTo>
                  <a:pt x="16085" y="798254"/>
                </a:lnTo>
                <a:cubicBezTo>
                  <a:pt x="13124" y="757946"/>
                  <a:pt x="12227" y="717873"/>
                  <a:pt x="13313" y="678149"/>
                </a:cubicBezTo>
                <a:close/>
                <a:moveTo>
                  <a:pt x="13231" y="904167"/>
                </a:moveTo>
                <a:lnTo>
                  <a:pt x="14906" y="903652"/>
                </a:lnTo>
                <a:lnTo>
                  <a:pt x="15765" y="904583"/>
                </a:lnTo>
                <a:lnTo>
                  <a:pt x="14420" y="905272"/>
                </a:lnTo>
                <a:close/>
                <a:moveTo>
                  <a:pt x="13231" y="908625"/>
                </a:moveTo>
                <a:lnTo>
                  <a:pt x="14582" y="907603"/>
                </a:lnTo>
                <a:lnTo>
                  <a:pt x="15533" y="908089"/>
                </a:lnTo>
                <a:lnTo>
                  <a:pt x="14635" y="909057"/>
                </a:lnTo>
                <a:close/>
                <a:moveTo>
                  <a:pt x="13140" y="918903"/>
                </a:moveTo>
                <a:lnTo>
                  <a:pt x="14453" y="915796"/>
                </a:lnTo>
                <a:lnTo>
                  <a:pt x="16749" y="915088"/>
                </a:lnTo>
                <a:lnTo>
                  <a:pt x="16239" y="917317"/>
                </a:lnTo>
                <a:close/>
                <a:moveTo>
                  <a:pt x="12223" y="906395"/>
                </a:moveTo>
                <a:lnTo>
                  <a:pt x="14420" y="905272"/>
                </a:lnTo>
                <a:lnTo>
                  <a:pt x="15876" y="906624"/>
                </a:lnTo>
                <a:lnTo>
                  <a:pt x="14582" y="907603"/>
                </a:lnTo>
                <a:close/>
                <a:moveTo>
                  <a:pt x="11955" y="895988"/>
                </a:moveTo>
                <a:lnTo>
                  <a:pt x="15062" y="897300"/>
                </a:lnTo>
                <a:lnTo>
                  <a:pt x="15770" y="899598"/>
                </a:lnTo>
                <a:lnTo>
                  <a:pt x="13541" y="899088"/>
                </a:lnTo>
                <a:close/>
                <a:moveTo>
                  <a:pt x="11685" y="916719"/>
                </a:moveTo>
                <a:lnTo>
                  <a:pt x="13588" y="913777"/>
                </a:lnTo>
                <a:lnTo>
                  <a:pt x="15400" y="913551"/>
                </a:lnTo>
                <a:lnTo>
                  <a:pt x="14453" y="915796"/>
                </a:lnTo>
                <a:lnTo>
                  <a:pt x="12319" y="916452"/>
                </a:lnTo>
                <a:close/>
                <a:moveTo>
                  <a:pt x="10996" y="868768"/>
                </a:moveTo>
                <a:lnTo>
                  <a:pt x="17991" y="882430"/>
                </a:lnTo>
                <a:lnTo>
                  <a:pt x="18426" y="891047"/>
                </a:lnTo>
                <a:lnTo>
                  <a:pt x="15097" y="886646"/>
                </a:lnTo>
                <a:close/>
                <a:moveTo>
                  <a:pt x="10060" y="1154524"/>
                </a:moveTo>
                <a:cubicBezTo>
                  <a:pt x="8975" y="1114800"/>
                  <a:pt x="9872" y="1074727"/>
                  <a:pt x="12833" y="1034419"/>
                </a:cubicBezTo>
                <a:lnTo>
                  <a:pt x="23562" y="948399"/>
                </a:lnTo>
                <a:lnTo>
                  <a:pt x="31925" y="1015452"/>
                </a:lnTo>
                <a:cubicBezTo>
                  <a:pt x="37476" y="1091029"/>
                  <a:pt x="35773" y="1165783"/>
                  <a:pt x="27350" y="1238949"/>
                </a:cubicBezTo>
                <a:lnTo>
                  <a:pt x="20604" y="1280512"/>
                </a:lnTo>
                <a:lnTo>
                  <a:pt x="19182" y="1272529"/>
                </a:lnTo>
                <a:cubicBezTo>
                  <a:pt x="14213" y="1233622"/>
                  <a:pt x="11145" y="1194248"/>
                  <a:pt x="10060" y="1154524"/>
                </a:cubicBezTo>
                <a:close/>
                <a:moveTo>
                  <a:pt x="9968" y="901363"/>
                </a:moveTo>
                <a:lnTo>
                  <a:pt x="12931" y="901513"/>
                </a:lnTo>
                <a:lnTo>
                  <a:pt x="13839" y="902496"/>
                </a:lnTo>
                <a:lnTo>
                  <a:pt x="11717" y="902761"/>
                </a:lnTo>
                <a:lnTo>
                  <a:pt x="11324" y="902396"/>
                </a:lnTo>
                <a:close/>
                <a:moveTo>
                  <a:pt x="9930" y="898261"/>
                </a:moveTo>
                <a:lnTo>
                  <a:pt x="13541" y="899088"/>
                </a:lnTo>
                <a:lnTo>
                  <a:pt x="14832" y="901609"/>
                </a:lnTo>
                <a:lnTo>
                  <a:pt x="12931" y="901513"/>
                </a:lnTo>
                <a:close/>
                <a:moveTo>
                  <a:pt x="9786" y="945515"/>
                </a:moveTo>
                <a:lnTo>
                  <a:pt x="14077" y="926764"/>
                </a:lnTo>
                <a:lnTo>
                  <a:pt x="18514" y="920899"/>
                </a:lnTo>
                <a:lnTo>
                  <a:pt x="18090" y="929293"/>
                </a:lnTo>
                <a:close/>
                <a:moveTo>
                  <a:pt x="9647" y="914426"/>
                </a:moveTo>
                <a:lnTo>
                  <a:pt x="11663" y="912257"/>
                </a:lnTo>
                <a:lnTo>
                  <a:pt x="14670" y="912105"/>
                </a:lnTo>
                <a:lnTo>
                  <a:pt x="13588" y="913777"/>
                </a:lnTo>
                <a:lnTo>
                  <a:pt x="11094" y="914088"/>
                </a:lnTo>
                <a:close/>
                <a:moveTo>
                  <a:pt x="8200" y="912432"/>
                </a:moveTo>
                <a:lnTo>
                  <a:pt x="11388" y="910019"/>
                </a:lnTo>
                <a:lnTo>
                  <a:pt x="13497" y="910282"/>
                </a:lnTo>
                <a:lnTo>
                  <a:pt x="11663" y="912257"/>
                </a:lnTo>
                <a:close/>
                <a:moveTo>
                  <a:pt x="6415" y="903421"/>
                </a:moveTo>
                <a:lnTo>
                  <a:pt x="11717" y="902761"/>
                </a:lnTo>
                <a:lnTo>
                  <a:pt x="13231" y="904167"/>
                </a:lnTo>
                <a:lnTo>
                  <a:pt x="9884" y="905198"/>
                </a:lnTo>
                <a:close/>
                <a:moveTo>
                  <a:pt x="6369" y="909393"/>
                </a:moveTo>
                <a:lnTo>
                  <a:pt x="9882" y="907594"/>
                </a:lnTo>
                <a:lnTo>
                  <a:pt x="13231" y="908625"/>
                </a:lnTo>
                <a:lnTo>
                  <a:pt x="11388" y="910019"/>
                </a:lnTo>
                <a:close/>
                <a:moveTo>
                  <a:pt x="5990" y="906397"/>
                </a:moveTo>
                <a:lnTo>
                  <a:pt x="9884" y="905198"/>
                </a:lnTo>
                <a:lnTo>
                  <a:pt x="12223" y="906395"/>
                </a:lnTo>
                <a:lnTo>
                  <a:pt x="9882" y="907594"/>
                </a:lnTo>
                <a:close/>
                <a:moveTo>
                  <a:pt x="5365" y="873784"/>
                </a:moveTo>
                <a:lnTo>
                  <a:pt x="15097" y="886646"/>
                </a:lnTo>
                <a:lnTo>
                  <a:pt x="16440" y="892503"/>
                </a:lnTo>
                <a:lnTo>
                  <a:pt x="11235" y="887668"/>
                </a:lnTo>
                <a:close/>
                <a:moveTo>
                  <a:pt x="4446" y="939495"/>
                </a:moveTo>
                <a:lnTo>
                  <a:pt x="10238" y="925777"/>
                </a:lnTo>
                <a:lnTo>
                  <a:pt x="15401" y="920981"/>
                </a:lnTo>
                <a:lnTo>
                  <a:pt x="14077" y="926764"/>
                </a:lnTo>
                <a:close/>
                <a:moveTo>
                  <a:pt x="0" y="32276"/>
                </a:moveTo>
                <a:lnTo>
                  <a:pt x="0" y="0"/>
                </a:lnTo>
                <a:lnTo>
                  <a:pt x="75612" y="0"/>
                </a:lnTo>
                <a:lnTo>
                  <a:pt x="73536" y="3950"/>
                </a:lnTo>
                <a:cubicBezTo>
                  <a:pt x="57365" y="38630"/>
                  <a:pt x="42847" y="74079"/>
                  <a:pt x="30044" y="110172"/>
                </a:cubicBezTo>
                <a:lnTo>
                  <a:pt x="29748" y="111152"/>
                </a:lnTo>
                <a:lnTo>
                  <a:pt x="18420" y="76181"/>
                </a:lnTo>
                <a:close/>
                <a:moveTo>
                  <a:pt x="0" y="401297"/>
                </a:moveTo>
                <a:lnTo>
                  <a:pt x="0" y="209754"/>
                </a:lnTo>
                <a:lnTo>
                  <a:pt x="29748" y="111152"/>
                </a:lnTo>
                <a:lnTo>
                  <a:pt x="49541" y="172251"/>
                </a:lnTo>
                <a:lnTo>
                  <a:pt x="80287" y="318127"/>
                </a:lnTo>
                <a:lnTo>
                  <a:pt x="74408" y="333222"/>
                </a:lnTo>
                <a:cubicBezTo>
                  <a:pt x="62159" y="369800"/>
                  <a:pt x="51650" y="407077"/>
                  <a:pt x="42961" y="444937"/>
                </a:cubicBezTo>
                <a:lnTo>
                  <a:pt x="27455" y="531963"/>
                </a:lnTo>
                <a:lnTo>
                  <a:pt x="26961" y="527229"/>
                </a:lnTo>
                <a:cubicBezTo>
                  <a:pt x="23131" y="499818"/>
                  <a:pt x="18355" y="472648"/>
                  <a:pt x="12664" y="445757"/>
                </a:cubicBezTo>
                <a:close/>
                <a:moveTo>
                  <a:pt x="0" y="809371"/>
                </a:moveTo>
                <a:lnTo>
                  <a:pt x="0" y="707305"/>
                </a:lnTo>
                <a:lnTo>
                  <a:pt x="13048" y="784558"/>
                </a:lnTo>
                <a:lnTo>
                  <a:pt x="17108" y="864949"/>
                </a:lnTo>
                <a:close/>
                <a:moveTo>
                  <a:pt x="0" y="847287"/>
                </a:moveTo>
                <a:lnTo>
                  <a:pt x="0" y="820823"/>
                </a:lnTo>
                <a:lnTo>
                  <a:pt x="10996" y="868768"/>
                </a:lnTo>
                <a:close/>
                <a:moveTo>
                  <a:pt x="0" y="866692"/>
                </a:moveTo>
                <a:lnTo>
                  <a:pt x="0" y="861093"/>
                </a:lnTo>
                <a:lnTo>
                  <a:pt x="5365" y="873784"/>
                </a:lnTo>
                <a:close/>
                <a:moveTo>
                  <a:pt x="0" y="877863"/>
                </a:moveTo>
                <a:lnTo>
                  <a:pt x="0" y="877231"/>
                </a:lnTo>
                <a:lnTo>
                  <a:pt x="11235" y="887668"/>
                </a:lnTo>
                <a:lnTo>
                  <a:pt x="14137" y="894533"/>
                </a:lnTo>
                <a:lnTo>
                  <a:pt x="9230" y="891359"/>
                </a:lnTo>
                <a:close/>
                <a:moveTo>
                  <a:pt x="0" y="887505"/>
                </a:moveTo>
                <a:lnTo>
                  <a:pt x="0" y="885390"/>
                </a:lnTo>
                <a:lnTo>
                  <a:pt x="9230" y="891359"/>
                </a:lnTo>
                <a:lnTo>
                  <a:pt x="10641" y="893423"/>
                </a:lnTo>
                <a:lnTo>
                  <a:pt x="11955" y="895988"/>
                </a:lnTo>
                <a:lnTo>
                  <a:pt x="5198" y="893135"/>
                </a:lnTo>
                <a:close/>
                <a:moveTo>
                  <a:pt x="0" y="893772"/>
                </a:moveTo>
                <a:lnTo>
                  <a:pt x="0" y="890940"/>
                </a:lnTo>
                <a:lnTo>
                  <a:pt x="5198" y="893135"/>
                </a:lnTo>
                <a:lnTo>
                  <a:pt x="9930" y="898261"/>
                </a:lnTo>
                <a:lnTo>
                  <a:pt x="4163" y="896942"/>
                </a:lnTo>
                <a:close/>
                <a:moveTo>
                  <a:pt x="0" y="900138"/>
                </a:moveTo>
                <a:lnTo>
                  <a:pt x="0" y="895989"/>
                </a:lnTo>
                <a:lnTo>
                  <a:pt x="4163" y="896942"/>
                </a:lnTo>
                <a:lnTo>
                  <a:pt x="9968" y="901363"/>
                </a:lnTo>
                <a:lnTo>
                  <a:pt x="1564" y="900939"/>
                </a:lnTo>
                <a:close/>
                <a:moveTo>
                  <a:pt x="0" y="904222"/>
                </a:moveTo>
                <a:lnTo>
                  <a:pt x="0" y="900860"/>
                </a:lnTo>
                <a:lnTo>
                  <a:pt x="1564" y="900939"/>
                </a:lnTo>
                <a:lnTo>
                  <a:pt x="6415" y="903421"/>
                </a:lnTo>
                <a:close/>
                <a:moveTo>
                  <a:pt x="0" y="908241"/>
                </a:moveTo>
                <a:lnTo>
                  <a:pt x="0" y="904552"/>
                </a:lnTo>
                <a:lnTo>
                  <a:pt x="5990" y="906397"/>
                </a:lnTo>
                <a:close/>
                <a:moveTo>
                  <a:pt x="0" y="912653"/>
                </a:moveTo>
                <a:lnTo>
                  <a:pt x="0" y="908599"/>
                </a:lnTo>
                <a:lnTo>
                  <a:pt x="6369" y="909393"/>
                </a:lnTo>
                <a:close/>
                <a:moveTo>
                  <a:pt x="0" y="916679"/>
                </a:moveTo>
                <a:lnTo>
                  <a:pt x="0" y="912846"/>
                </a:lnTo>
                <a:lnTo>
                  <a:pt x="8200" y="912432"/>
                </a:lnTo>
                <a:lnTo>
                  <a:pt x="3740" y="915806"/>
                </a:lnTo>
                <a:close/>
                <a:moveTo>
                  <a:pt x="0" y="921653"/>
                </a:moveTo>
                <a:lnTo>
                  <a:pt x="0" y="918635"/>
                </a:lnTo>
                <a:lnTo>
                  <a:pt x="3740" y="915806"/>
                </a:lnTo>
                <a:lnTo>
                  <a:pt x="9647" y="914426"/>
                </a:lnTo>
                <a:lnTo>
                  <a:pt x="4826" y="919615"/>
                </a:lnTo>
                <a:close/>
                <a:moveTo>
                  <a:pt x="0" y="927055"/>
                </a:moveTo>
                <a:lnTo>
                  <a:pt x="0" y="924811"/>
                </a:lnTo>
                <a:lnTo>
                  <a:pt x="4826" y="919615"/>
                </a:lnTo>
                <a:lnTo>
                  <a:pt x="11685" y="916719"/>
                </a:lnTo>
                <a:lnTo>
                  <a:pt x="8596" y="921497"/>
                </a:lnTo>
                <a:close/>
                <a:moveTo>
                  <a:pt x="0" y="935288"/>
                </a:moveTo>
                <a:lnTo>
                  <a:pt x="0" y="934789"/>
                </a:lnTo>
                <a:lnTo>
                  <a:pt x="8596" y="921497"/>
                </a:lnTo>
                <a:lnTo>
                  <a:pt x="10575" y="920216"/>
                </a:lnTo>
                <a:lnTo>
                  <a:pt x="13140" y="918903"/>
                </a:lnTo>
                <a:lnTo>
                  <a:pt x="10238" y="925777"/>
                </a:lnTo>
                <a:close/>
                <a:moveTo>
                  <a:pt x="0" y="950025"/>
                </a:moveTo>
                <a:lnTo>
                  <a:pt x="0" y="945372"/>
                </a:lnTo>
                <a:lnTo>
                  <a:pt x="4446" y="939495"/>
                </a:lnTo>
                <a:close/>
                <a:moveTo>
                  <a:pt x="0" y="988275"/>
                </a:moveTo>
                <a:lnTo>
                  <a:pt x="0" y="964631"/>
                </a:lnTo>
                <a:lnTo>
                  <a:pt x="9786" y="945515"/>
                </a:lnTo>
                <a:close/>
                <a:moveTo>
                  <a:pt x="0" y="1120376"/>
                </a:moveTo>
                <a:lnTo>
                  <a:pt x="0" y="1001365"/>
                </a:lnTo>
                <a:lnTo>
                  <a:pt x="17287" y="945204"/>
                </a:lnTo>
                <a:lnTo>
                  <a:pt x="13048" y="1029148"/>
                </a:lnTo>
                <a:close/>
                <a:moveTo>
                  <a:pt x="0" y="1642752"/>
                </a:moveTo>
                <a:lnTo>
                  <a:pt x="0" y="1386471"/>
                </a:lnTo>
                <a:lnTo>
                  <a:pt x="9744" y="1347414"/>
                </a:lnTo>
                <a:lnTo>
                  <a:pt x="20604" y="1280512"/>
                </a:lnTo>
                <a:lnTo>
                  <a:pt x="39709" y="1387737"/>
                </a:lnTo>
                <a:lnTo>
                  <a:pt x="70495" y="1497104"/>
                </a:lnTo>
                <a:lnTo>
                  <a:pt x="67373" y="1518606"/>
                </a:lnTo>
                <a:cubicBezTo>
                  <a:pt x="58128" y="1569095"/>
                  <a:pt x="45663" y="1618821"/>
                  <a:pt x="30116" y="1667481"/>
                </a:cubicBezTo>
                <a:lnTo>
                  <a:pt x="17325" y="1700178"/>
                </a:lnTo>
                <a:close/>
                <a:moveTo>
                  <a:pt x="0" y="2052307"/>
                </a:moveTo>
                <a:lnTo>
                  <a:pt x="0" y="1744465"/>
                </a:lnTo>
                <a:lnTo>
                  <a:pt x="17325" y="1700178"/>
                </a:lnTo>
                <a:lnTo>
                  <a:pt x="23679" y="1721237"/>
                </a:lnTo>
                <a:cubicBezTo>
                  <a:pt x="36482" y="1757330"/>
                  <a:pt x="51000" y="1792780"/>
                  <a:pt x="67170" y="1827459"/>
                </a:cubicBezTo>
                <a:lnTo>
                  <a:pt x="101065" y="1891926"/>
                </a:lnTo>
                <a:lnTo>
                  <a:pt x="95102" y="1910560"/>
                </a:lnTo>
                <a:cubicBezTo>
                  <a:pt x="83382" y="1941943"/>
                  <a:pt x="70342" y="1972862"/>
                  <a:pt x="56005" y="2003222"/>
                </a:cubicBezTo>
                <a:lnTo>
                  <a:pt x="15448" y="2080500"/>
                </a:lnTo>
                <a:close/>
                <a:moveTo>
                  <a:pt x="0" y="2433432"/>
                </a:moveTo>
                <a:lnTo>
                  <a:pt x="0" y="2106195"/>
                </a:lnTo>
                <a:lnTo>
                  <a:pt x="9132" y="2092536"/>
                </a:lnTo>
                <a:lnTo>
                  <a:pt x="15448" y="2080500"/>
                </a:lnTo>
                <a:lnTo>
                  <a:pt x="44426" y="2133383"/>
                </a:lnTo>
                <a:cubicBezTo>
                  <a:pt x="64574" y="2166278"/>
                  <a:pt x="86374" y="2198289"/>
                  <a:pt x="109790" y="2229281"/>
                </a:cubicBezTo>
                <a:lnTo>
                  <a:pt x="138878" y="2264073"/>
                </a:lnTo>
                <a:lnTo>
                  <a:pt x="82395" y="2357540"/>
                </a:lnTo>
                <a:lnTo>
                  <a:pt x="11388" y="2446383"/>
                </a:lnTo>
                <a:close/>
                <a:moveTo>
                  <a:pt x="0" y="2528139"/>
                </a:moveTo>
                <a:lnTo>
                  <a:pt x="0" y="2460631"/>
                </a:lnTo>
                <a:lnTo>
                  <a:pt x="11388" y="2446383"/>
                </a:lnTo>
                <a:lnTo>
                  <a:pt x="77260" y="2521305"/>
                </a:lnTo>
                <a:lnTo>
                  <a:pt x="84617" y="2528139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00" name="图片 99">
            <a:extLst>
              <a:ext uri="{FF2B5EF4-FFF2-40B4-BE49-F238E27FC236}">
                <a16:creationId xmlns:a16="http://schemas.microsoft.com/office/drawing/2014/main" id="{771A305D-2491-4F91-9E39-4245C7EADFB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4376" t="7450" r="24174" b="15253"/>
          <a:stretch/>
        </p:blipFill>
        <p:spPr>
          <a:xfrm>
            <a:off x="8767361" y="1590285"/>
            <a:ext cx="1967358" cy="1967358"/>
          </a:xfrm>
          <a:custGeom>
            <a:avLst/>
            <a:gdLst>
              <a:gd name="connsiteX0" fmla="*/ 983679 w 1967358"/>
              <a:gd name="connsiteY0" fmla="*/ 0 h 1967358"/>
              <a:gd name="connsiteX1" fmla="*/ 1967358 w 1967358"/>
              <a:gd name="connsiteY1" fmla="*/ 983679 h 1967358"/>
              <a:gd name="connsiteX2" fmla="*/ 983679 w 1967358"/>
              <a:gd name="connsiteY2" fmla="*/ 1967358 h 1967358"/>
              <a:gd name="connsiteX3" fmla="*/ 0 w 1967358"/>
              <a:gd name="connsiteY3" fmla="*/ 983679 h 1967358"/>
              <a:gd name="connsiteX4" fmla="*/ 983679 w 1967358"/>
              <a:gd name="connsiteY4" fmla="*/ 0 h 196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7358" h="1967358">
                <a:moveTo>
                  <a:pt x="983679" y="0"/>
                </a:moveTo>
                <a:cubicBezTo>
                  <a:pt x="1526950" y="0"/>
                  <a:pt x="1967358" y="440408"/>
                  <a:pt x="1967358" y="983679"/>
                </a:cubicBezTo>
                <a:cubicBezTo>
                  <a:pt x="1967358" y="1526950"/>
                  <a:pt x="1526950" y="1967358"/>
                  <a:pt x="983679" y="1967358"/>
                </a:cubicBezTo>
                <a:cubicBezTo>
                  <a:pt x="440408" y="1967358"/>
                  <a:pt x="0" y="1526950"/>
                  <a:pt x="0" y="983679"/>
                </a:cubicBezTo>
                <a:cubicBezTo>
                  <a:pt x="0" y="440408"/>
                  <a:pt x="440408" y="0"/>
                  <a:pt x="983679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96556238-153D-48F3-8DE8-6C2CE1E6966F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E3E4F252-4514-4043-9D1C-D738160962F5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9592C2F6-AD9B-47F6-82A0-291068BB5BEB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01E64661-457A-4939-8A3D-588CFB338242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" name="winner-cup_77325">
              <a:extLst>
                <a:ext uri="{FF2B5EF4-FFF2-40B4-BE49-F238E27FC236}">
                  <a16:creationId xmlns:a16="http://schemas.microsoft.com/office/drawing/2014/main" id="{7A3090C6-2393-4AE5-8C7A-B22D574CB1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851271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31B4F755-D380-43FA-B6DB-249225A2E4D0}"/>
              </a:ext>
            </a:extLst>
          </p:cNvPr>
          <p:cNvSpPr/>
          <p:nvPr/>
        </p:nvSpPr>
        <p:spPr>
          <a:xfrm>
            <a:off x="6825179" y="1979758"/>
            <a:ext cx="2239432" cy="1828198"/>
          </a:xfrm>
          <a:custGeom>
            <a:avLst/>
            <a:gdLst>
              <a:gd name="connsiteX0" fmla="*/ 1119716 w 2239432"/>
              <a:gd name="connsiteY0" fmla="*/ 0 h 1828198"/>
              <a:gd name="connsiteX1" fmla="*/ 2239432 w 2239432"/>
              <a:gd name="connsiteY1" fmla="*/ 1828198 h 1828198"/>
              <a:gd name="connsiteX2" fmla="*/ 0 w 2239432"/>
              <a:gd name="connsiteY2" fmla="*/ 1828198 h 1828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9432" h="1828198">
                <a:moveTo>
                  <a:pt x="1119716" y="0"/>
                </a:moveTo>
                <a:lnTo>
                  <a:pt x="2239432" y="1828198"/>
                </a:lnTo>
                <a:lnTo>
                  <a:pt x="0" y="1828198"/>
                </a:lnTo>
                <a:close/>
              </a:path>
            </a:pathLst>
          </a:custGeom>
          <a:solidFill>
            <a:srgbClr val="818588"/>
          </a:solidFill>
          <a:ln>
            <a:noFill/>
          </a:ln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3C13A0BF-DA90-4136-A37E-D4147D472EC4}"/>
              </a:ext>
            </a:extLst>
          </p:cNvPr>
          <p:cNvSpPr/>
          <p:nvPr/>
        </p:nvSpPr>
        <p:spPr>
          <a:xfrm>
            <a:off x="2985521" y="1979758"/>
            <a:ext cx="2239432" cy="1828198"/>
          </a:xfrm>
          <a:custGeom>
            <a:avLst/>
            <a:gdLst>
              <a:gd name="connsiteX0" fmla="*/ 1119716 w 2239432"/>
              <a:gd name="connsiteY0" fmla="*/ 0 h 1828198"/>
              <a:gd name="connsiteX1" fmla="*/ 2239432 w 2239432"/>
              <a:gd name="connsiteY1" fmla="*/ 1828198 h 1828198"/>
              <a:gd name="connsiteX2" fmla="*/ 0 w 2239432"/>
              <a:gd name="connsiteY2" fmla="*/ 1828198 h 1828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9432" h="1828198">
                <a:moveTo>
                  <a:pt x="1119716" y="0"/>
                </a:moveTo>
                <a:lnTo>
                  <a:pt x="2239432" y="1828198"/>
                </a:lnTo>
                <a:lnTo>
                  <a:pt x="0" y="1828198"/>
                </a:lnTo>
                <a:close/>
              </a:path>
            </a:pathLst>
          </a:custGeom>
          <a:solidFill>
            <a:srgbClr val="818588"/>
          </a:solidFill>
          <a:ln>
            <a:noFill/>
          </a:ln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2AF135C8-7BA8-4C8E-A1EB-5D095E0383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255" t="9354" r="54762" b="29988"/>
          <a:stretch/>
        </p:blipFill>
        <p:spPr>
          <a:xfrm>
            <a:off x="8637415" y="2462072"/>
            <a:ext cx="1648626" cy="1345884"/>
          </a:xfrm>
          <a:custGeom>
            <a:avLst/>
            <a:gdLst>
              <a:gd name="connsiteX0" fmla="*/ 1119716 w 2239432"/>
              <a:gd name="connsiteY0" fmla="*/ 0 h 1828198"/>
              <a:gd name="connsiteX1" fmla="*/ 2239432 w 2239432"/>
              <a:gd name="connsiteY1" fmla="*/ 1828198 h 1828198"/>
              <a:gd name="connsiteX2" fmla="*/ 0 w 2239432"/>
              <a:gd name="connsiteY2" fmla="*/ 1828198 h 1828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9432" h="1828198">
                <a:moveTo>
                  <a:pt x="1119716" y="0"/>
                </a:moveTo>
                <a:lnTo>
                  <a:pt x="2239432" y="1828198"/>
                </a:lnTo>
                <a:lnTo>
                  <a:pt x="0" y="1828198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AC52735C-B962-4ADE-A05A-14609FBFD3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732" t="19524" r="49449" b="22472"/>
          <a:stretch/>
        </p:blipFill>
        <p:spPr>
          <a:xfrm>
            <a:off x="1778419" y="2462072"/>
            <a:ext cx="1648626" cy="1345884"/>
          </a:xfrm>
          <a:custGeom>
            <a:avLst/>
            <a:gdLst>
              <a:gd name="connsiteX0" fmla="*/ 1119716 w 2239432"/>
              <a:gd name="connsiteY0" fmla="*/ 0 h 1828198"/>
              <a:gd name="connsiteX1" fmla="*/ 2239432 w 2239432"/>
              <a:gd name="connsiteY1" fmla="*/ 1828198 h 1828198"/>
              <a:gd name="connsiteX2" fmla="*/ 0 w 2239432"/>
              <a:gd name="connsiteY2" fmla="*/ 1828198 h 1828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9432" h="1828198">
                <a:moveTo>
                  <a:pt x="1119716" y="0"/>
                </a:moveTo>
                <a:lnTo>
                  <a:pt x="2239432" y="1828198"/>
                </a:lnTo>
                <a:lnTo>
                  <a:pt x="0" y="1828198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21" name="Straight Connector 15">
            <a:extLst>
              <a:ext uri="{FF2B5EF4-FFF2-40B4-BE49-F238E27FC236}">
                <a16:creationId xmlns:a16="http://schemas.microsoft.com/office/drawing/2014/main" id="{E9155FA0-4B5A-478D-8C72-E2643193148A}"/>
              </a:ext>
            </a:extLst>
          </p:cNvPr>
          <p:cNvCxnSpPr>
            <a:cxnSpLocks/>
          </p:cNvCxnSpPr>
          <p:nvPr/>
        </p:nvCxnSpPr>
        <p:spPr>
          <a:xfrm>
            <a:off x="1475851" y="4197677"/>
            <a:ext cx="9161430" cy="0"/>
          </a:xfrm>
          <a:prstGeom prst="line">
            <a:avLst/>
          </a:prstGeom>
          <a:ln w="12700">
            <a:solidFill>
              <a:srgbClr val="8185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3">
            <a:extLst>
              <a:ext uri="{FF2B5EF4-FFF2-40B4-BE49-F238E27FC236}">
                <a16:creationId xmlns:a16="http://schemas.microsoft.com/office/drawing/2014/main" id="{CB3CD778-4226-420A-93EF-CC1AFB8C25FA}"/>
              </a:ext>
            </a:extLst>
          </p:cNvPr>
          <p:cNvSpPr/>
          <p:nvPr/>
        </p:nvSpPr>
        <p:spPr>
          <a:xfrm>
            <a:off x="2549165" y="4138795"/>
            <a:ext cx="107133" cy="107133"/>
          </a:xfrm>
          <a:prstGeom prst="ellipse">
            <a:avLst/>
          </a:prstGeom>
          <a:solidFill>
            <a:srgbClr val="818588"/>
          </a:solidFill>
          <a:ln w="127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val 24">
            <a:extLst>
              <a:ext uri="{FF2B5EF4-FFF2-40B4-BE49-F238E27FC236}">
                <a16:creationId xmlns:a16="http://schemas.microsoft.com/office/drawing/2014/main" id="{4BF44155-8263-401C-A055-D5127D7E357E}"/>
              </a:ext>
            </a:extLst>
          </p:cNvPr>
          <p:cNvSpPr/>
          <p:nvPr/>
        </p:nvSpPr>
        <p:spPr>
          <a:xfrm>
            <a:off x="5941153" y="4108451"/>
            <a:ext cx="167826" cy="167822"/>
          </a:xfrm>
          <a:prstGeom prst="ellipse">
            <a:avLst/>
          </a:prstGeom>
          <a:solidFill>
            <a:srgbClr val="818588"/>
          </a:solidFill>
          <a:ln w="127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val 25">
            <a:extLst>
              <a:ext uri="{FF2B5EF4-FFF2-40B4-BE49-F238E27FC236}">
                <a16:creationId xmlns:a16="http://schemas.microsoft.com/office/drawing/2014/main" id="{7E20D309-5411-4161-8BB5-139657998DA2}"/>
              </a:ext>
            </a:extLst>
          </p:cNvPr>
          <p:cNvSpPr/>
          <p:nvPr/>
        </p:nvSpPr>
        <p:spPr>
          <a:xfrm>
            <a:off x="9408161" y="4138795"/>
            <a:ext cx="107133" cy="107133"/>
          </a:xfrm>
          <a:prstGeom prst="ellipse">
            <a:avLst/>
          </a:prstGeom>
          <a:solidFill>
            <a:srgbClr val="818588"/>
          </a:solidFill>
          <a:ln w="12700">
            <a:solidFill>
              <a:srgbClr val="8185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0452AF1-B77A-4064-987B-B0FEFD730754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0AB856A-EBBD-44FE-A790-1F4A28906AA7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60" name="solar-system_124615">
              <a:extLst>
                <a:ext uri="{FF2B5EF4-FFF2-40B4-BE49-F238E27FC236}">
                  <a16:creationId xmlns:a16="http://schemas.microsoft.com/office/drawing/2014/main" id="{CF1F782B-4C08-4F92-B4C9-4B42D9BF90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6D5EBD2-BEB9-4F2B-BC04-5B74EB5B1071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468363F2-493A-42EB-AC6A-EC6D832451BB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17980A9-FFA7-4F84-99AD-89E17E8D3983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id="{CAFC2215-E36C-44C9-81C5-FD78390D2F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5612" t="6047" r="17000" b="11303"/>
          <a:stretch/>
        </p:blipFill>
        <p:spPr>
          <a:xfrm>
            <a:off x="4495191" y="1310078"/>
            <a:ext cx="3059750" cy="2497878"/>
          </a:xfrm>
          <a:custGeom>
            <a:avLst/>
            <a:gdLst>
              <a:gd name="connsiteX0" fmla="*/ 1529875 w 3059750"/>
              <a:gd name="connsiteY0" fmla="*/ 0 h 2497878"/>
              <a:gd name="connsiteX1" fmla="*/ 3059750 w 3059750"/>
              <a:gd name="connsiteY1" fmla="*/ 2497878 h 2497878"/>
              <a:gd name="connsiteX2" fmla="*/ 0 w 3059750"/>
              <a:gd name="connsiteY2" fmla="*/ 2497878 h 24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59750" h="2497878">
                <a:moveTo>
                  <a:pt x="1529875" y="0"/>
                </a:moveTo>
                <a:lnTo>
                  <a:pt x="3059750" y="2497878"/>
                </a:lnTo>
                <a:lnTo>
                  <a:pt x="0" y="2497878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5381971D-2B30-4D20-898E-0B9E49649E9B}"/>
              </a:ext>
            </a:extLst>
          </p:cNvPr>
          <p:cNvGrpSpPr/>
          <p:nvPr/>
        </p:nvGrpSpPr>
        <p:grpSpPr>
          <a:xfrm>
            <a:off x="1476545" y="4477636"/>
            <a:ext cx="2359507" cy="1519335"/>
            <a:chOff x="1300083" y="4253048"/>
            <a:chExt cx="2359507" cy="1519335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8662E306-664A-4C9B-979C-D93DFA55FFB8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795B7561-8613-444A-8B4E-A5F94590C697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11B45BC5-2EA5-4BD5-BEAB-F56A92A303FF}"/>
              </a:ext>
            </a:extLst>
          </p:cNvPr>
          <p:cNvGrpSpPr/>
          <p:nvPr/>
        </p:nvGrpSpPr>
        <p:grpSpPr>
          <a:xfrm>
            <a:off x="4876812" y="4477636"/>
            <a:ext cx="2359507" cy="1519335"/>
            <a:chOff x="1300083" y="4253048"/>
            <a:chExt cx="2359507" cy="1519335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C52D57A-D195-4EEE-B6E0-A68AD71D5B17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D9A39EB3-BE54-49C9-AC16-59215291595F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B563EBF-5399-4D40-9CE4-F29054E101B5}"/>
              </a:ext>
            </a:extLst>
          </p:cNvPr>
          <p:cNvGrpSpPr/>
          <p:nvPr/>
        </p:nvGrpSpPr>
        <p:grpSpPr>
          <a:xfrm>
            <a:off x="8374663" y="4477636"/>
            <a:ext cx="2359507" cy="1519335"/>
            <a:chOff x="1300083" y="4253048"/>
            <a:chExt cx="2359507" cy="1519335"/>
          </a:xfrm>
        </p:grpSpPr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20E13AF-0D4A-4B89-97CD-90CCA6650126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5990815C-ED38-4FBB-8D76-E48DADAE2584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DCE22226-9CE0-4D82-8C98-AA0A9247F800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C8F8AE5B-0D19-4990-83AB-748823054E0E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5ADC2F4D-A28C-4BA9-9B4B-85C6B09D16E5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4C5687FE-101B-4CF1-AD40-C6C2FC2E3724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winner-cup_77325">
              <a:extLst>
                <a:ext uri="{FF2B5EF4-FFF2-40B4-BE49-F238E27FC236}">
                  <a16:creationId xmlns:a16="http://schemas.microsoft.com/office/drawing/2014/main" id="{4D9F9217-6B86-4BBD-8E02-08679EC732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4836230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4363AF4D-A6D2-4768-B124-67AAF7EBC640}"/>
              </a:ext>
            </a:extLst>
          </p:cNvPr>
          <p:cNvGrpSpPr/>
          <p:nvPr/>
        </p:nvGrpSpPr>
        <p:grpSpPr>
          <a:xfrm>
            <a:off x="3230193" y="1793165"/>
            <a:ext cx="3905330" cy="3905330"/>
            <a:chOff x="4600533" y="1793165"/>
            <a:chExt cx="3905330" cy="3905330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8775516A-C884-400F-AA6B-2AE23B37D31F}"/>
                </a:ext>
              </a:extLst>
            </p:cNvPr>
            <p:cNvSpPr/>
            <p:nvPr/>
          </p:nvSpPr>
          <p:spPr>
            <a:xfrm rot="2700000">
              <a:off x="5428413" y="2621044"/>
              <a:ext cx="2249574" cy="2249574"/>
            </a:xfrm>
            <a:prstGeom prst="rect">
              <a:avLst/>
            </a:prstGeom>
            <a:noFill/>
            <a:ln>
              <a:solidFill>
                <a:srgbClr val="D2D2D2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40E3352C-C79B-4A4B-BF8A-D380AEBA887D}"/>
                </a:ext>
              </a:extLst>
            </p:cNvPr>
            <p:cNvSpPr/>
            <p:nvPr/>
          </p:nvSpPr>
          <p:spPr>
            <a:xfrm rot="2700000">
              <a:off x="5076789" y="2269420"/>
              <a:ext cx="2952820" cy="2952820"/>
            </a:xfrm>
            <a:prstGeom prst="rect">
              <a:avLst/>
            </a:prstGeom>
            <a:noFill/>
            <a:ln>
              <a:solidFill>
                <a:srgbClr val="D2D2D2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6BE6FD22-7921-4CC9-A933-B9FC603AAE96}"/>
                </a:ext>
              </a:extLst>
            </p:cNvPr>
            <p:cNvSpPr/>
            <p:nvPr/>
          </p:nvSpPr>
          <p:spPr>
            <a:xfrm rot="2700000">
              <a:off x="4600533" y="1793165"/>
              <a:ext cx="3905330" cy="3905330"/>
            </a:xfrm>
            <a:prstGeom prst="rect">
              <a:avLst/>
            </a:prstGeom>
            <a:noFill/>
            <a:ln>
              <a:solidFill>
                <a:srgbClr val="D2D2D2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>
            <a:extLst>
              <a:ext uri="{FF2B5EF4-FFF2-40B4-BE49-F238E27FC236}">
                <a16:creationId xmlns:a16="http://schemas.microsoft.com/office/drawing/2014/main" id="{A08C5FF6-2C21-4DB6-818A-78170E1CDEA8}"/>
              </a:ext>
            </a:extLst>
          </p:cNvPr>
          <p:cNvSpPr/>
          <p:nvPr/>
        </p:nvSpPr>
        <p:spPr>
          <a:xfrm>
            <a:off x="2350396" y="2121091"/>
            <a:ext cx="7379462" cy="3250568"/>
          </a:xfrm>
          <a:prstGeom prst="ellipse">
            <a:avLst/>
          </a:prstGeom>
          <a:noFill/>
          <a:ln>
            <a:solidFill>
              <a:srgbClr val="D2D2D2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5E81E59-4E08-4E78-8084-65E5AC70E7CD}"/>
              </a:ext>
            </a:extLst>
          </p:cNvPr>
          <p:cNvSpPr/>
          <p:nvPr/>
        </p:nvSpPr>
        <p:spPr>
          <a:xfrm>
            <a:off x="1870162" y="1909009"/>
            <a:ext cx="8339930" cy="3673642"/>
          </a:xfrm>
          <a:prstGeom prst="ellipse">
            <a:avLst/>
          </a:pr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BB4107-7534-49DF-878C-65B86824455A}"/>
              </a:ext>
            </a:extLst>
          </p:cNvPr>
          <p:cNvGrpSpPr/>
          <p:nvPr/>
        </p:nvGrpSpPr>
        <p:grpSpPr>
          <a:xfrm>
            <a:off x="5015707" y="1793165"/>
            <a:ext cx="3905330" cy="3905330"/>
            <a:chOff x="4600533" y="1793165"/>
            <a:chExt cx="3905330" cy="390533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450A787-4DD5-4C3A-B476-9B4750A5A9CB}"/>
                </a:ext>
              </a:extLst>
            </p:cNvPr>
            <p:cNvSpPr/>
            <p:nvPr/>
          </p:nvSpPr>
          <p:spPr>
            <a:xfrm rot="2700000">
              <a:off x="5428413" y="2621044"/>
              <a:ext cx="2249574" cy="2249574"/>
            </a:xfrm>
            <a:prstGeom prst="rect">
              <a:avLst/>
            </a:prstGeom>
            <a:noFill/>
            <a:ln>
              <a:solidFill>
                <a:srgbClr val="D2D2D2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9DB0BF0B-9FFD-477F-A5AA-245353F394A9}"/>
                </a:ext>
              </a:extLst>
            </p:cNvPr>
            <p:cNvSpPr/>
            <p:nvPr/>
          </p:nvSpPr>
          <p:spPr>
            <a:xfrm rot="2700000">
              <a:off x="5076789" y="2269420"/>
              <a:ext cx="2952820" cy="2952820"/>
            </a:xfrm>
            <a:prstGeom prst="rect">
              <a:avLst/>
            </a:prstGeom>
            <a:noFill/>
            <a:ln>
              <a:solidFill>
                <a:srgbClr val="D2D2D2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F88CD05-8653-48DF-AA3C-B23CBFBCF67D}"/>
                </a:ext>
              </a:extLst>
            </p:cNvPr>
            <p:cNvSpPr/>
            <p:nvPr/>
          </p:nvSpPr>
          <p:spPr>
            <a:xfrm rot="2700000">
              <a:off x="4600533" y="1793165"/>
              <a:ext cx="3905330" cy="3905330"/>
            </a:xfrm>
            <a:prstGeom prst="rect">
              <a:avLst/>
            </a:prstGeom>
            <a:noFill/>
            <a:ln>
              <a:solidFill>
                <a:srgbClr val="D2D2D2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E79E4E4C-2F56-49B4-B914-3B91217327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6795" t="5027" r="36277" b="3911"/>
          <a:stretch/>
        </p:blipFill>
        <p:spPr>
          <a:xfrm>
            <a:off x="5037220" y="2454442"/>
            <a:ext cx="2021305" cy="2614863"/>
          </a:xfrm>
          <a:prstGeom prst="rect">
            <a:avLst/>
          </a:prstGeom>
        </p:spPr>
      </p:pic>
      <p:pic>
        <p:nvPicPr>
          <p:cNvPr id="54" name="PA_图片 2">
            <a:extLst>
              <a:ext uri="{FF2B5EF4-FFF2-40B4-BE49-F238E27FC236}">
                <a16:creationId xmlns:a16="http://schemas.microsoft.com/office/drawing/2014/main" id="{6A4D6621-6D4D-40E9-9263-FC9B40DEE2C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730" y="2222394"/>
            <a:ext cx="3346212" cy="4635606"/>
          </a:xfrm>
          <a:prstGeom prst="rect">
            <a:avLst/>
          </a:prstGeom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id="{7442C6E3-92E7-47B2-A6B0-4C8C286AE1E1}"/>
              </a:ext>
            </a:extLst>
          </p:cNvPr>
          <p:cNvGrpSpPr/>
          <p:nvPr/>
        </p:nvGrpSpPr>
        <p:grpSpPr>
          <a:xfrm>
            <a:off x="8182201" y="3202961"/>
            <a:ext cx="3612019" cy="1085738"/>
            <a:chOff x="5879643" y="1445796"/>
            <a:chExt cx="3612019" cy="108573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05BFECE-385E-4BA3-A3EA-152D506A9930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14521BB-6187-4543-9ABF-4C3C063156C2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DC02B5C-7BB4-4539-AFA2-BBE70B4F7F35}"/>
              </a:ext>
            </a:extLst>
          </p:cNvPr>
          <p:cNvGrpSpPr/>
          <p:nvPr/>
        </p:nvGrpSpPr>
        <p:grpSpPr>
          <a:xfrm>
            <a:off x="1123981" y="3177801"/>
            <a:ext cx="2835802" cy="1110898"/>
            <a:chOff x="5879644" y="1420636"/>
            <a:chExt cx="2835802" cy="1110898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61DD3A84-A862-444B-9F63-7588C7A70F22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597D54E-002A-493C-8137-894ABAAF51B5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sp>
        <p:nvSpPr>
          <p:cNvPr id="78" name="等腰三角形 77">
            <a:extLst>
              <a:ext uri="{FF2B5EF4-FFF2-40B4-BE49-F238E27FC236}">
                <a16:creationId xmlns:a16="http://schemas.microsoft.com/office/drawing/2014/main" id="{1BE68430-2D4B-42DE-8217-F710C5E1F55A}"/>
              </a:ext>
            </a:extLst>
          </p:cNvPr>
          <p:cNvSpPr/>
          <p:nvPr/>
        </p:nvSpPr>
        <p:spPr>
          <a:xfrm rot="5224616">
            <a:off x="7553248" y="3647094"/>
            <a:ext cx="229069" cy="197473"/>
          </a:xfrm>
          <a:prstGeom prst="triangle">
            <a:avLst/>
          </a:prstGeom>
          <a:solidFill>
            <a:srgbClr val="818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>
            <a:extLst>
              <a:ext uri="{FF2B5EF4-FFF2-40B4-BE49-F238E27FC236}">
                <a16:creationId xmlns:a16="http://schemas.microsoft.com/office/drawing/2014/main" id="{7F5FE44E-B75B-4B65-A429-ED75A480B9C1}"/>
              </a:ext>
            </a:extLst>
          </p:cNvPr>
          <p:cNvSpPr/>
          <p:nvPr/>
        </p:nvSpPr>
        <p:spPr>
          <a:xfrm rot="16375384" flipH="1">
            <a:off x="4377025" y="3647093"/>
            <a:ext cx="229069" cy="197473"/>
          </a:xfrm>
          <a:prstGeom prst="triangle">
            <a:avLst/>
          </a:prstGeom>
          <a:solidFill>
            <a:srgbClr val="818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E3F416A-C957-4A78-B684-F982BDAB5DAF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321DA40-3773-4FF9-AA13-E4DCEB079E68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4" name="solar-system_124615">
              <a:extLst>
                <a:ext uri="{FF2B5EF4-FFF2-40B4-BE49-F238E27FC236}">
                  <a16:creationId xmlns:a16="http://schemas.microsoft.com/office/drawing/2014/main" id="{EE5642DD-2C3F-4055-9F18-E0E77BD69E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2366561-0607-43DA-85A8-E4ECEDDF6D3B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751EA0B-D2DC-4116-8C58-8532D53AB3C3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17FDD1AA-CF5A-4F3B-922F-BC3752499317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8E713A6-C77E-4EF0-9FCB-EDDFCFC862A9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832BA37-A354-4DFD-A2ED-B8E3A874288E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F783E5C-CBB3-4244-8761-3F63577446D1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4D767A94-280F-4D5D-AF31-73BACA0C0B9B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winner-cup_77325">
              <a:extLst>
                <a:ext uri="{FF2B5EF4-FFF2-40B4-BE49-F238E27FC236}">
                  <a16:creationId xmlns:a16="http://schemas.microsoft.com/office/drawing/2014/main" id="{B8C910D9-9047-4109-AE5A-C05D20000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597501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57AC0397-A0DF-4DFB-92FA-1FA183838C3E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D9368BE-9592-484F-86EE-831A38B5E296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47" name="solar-system_124615">
              <a:extLst>
                <a:ext uri="{FF2B5EF4-FFF2-40B4-BE49-F238E27FC236}">
                  <a16:creationId xmlns:a16="http://schemas.microsoft.com/office/drawing/2014/main" id="{A29DEDCA-5422-4C6D-AE8E-8E796D106D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512FDB66-7F95-4A4B-B61E-9135100640B9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F74D5AA-A117-453B-AB9C-7DDDDEEAAD80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064E47FD-3A84-4A35-A2AD-4D9C13DEFB0D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69B68D2-874F-4893-AFBA-76CFE67E0617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CA775337-4CFA-4AB6-B9A9-0D7395636633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71139809-AB4E-49A9-8040-F76718921084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8CA66784-3D1D-4B81-8D04-7059771A8075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winner-cup_77325">
              <a:extLst>
                <a:ext uri="{FF2B5EF4-FFF2-40B4-BE49-F238E27FC236}">
                  <a16:creationId xmlns:a16="http://schemas.microsoft.com/office/drawing/2014/main" id="{3A2502D2-6DE2-4A4E-BB57-63ECC1C760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0300305-AF19-4B0E-B4C1-438356FFE8C7}"/>
              </a:ext>
            </a:extLst>
          </p:cNvPr>
          <p:cNvGrpSpPr/>
          <p:nvPr/>
        </p:nvGrpSpPr>
        <p:grpSpPr>
          <a:xfrm>
            <a:off x="1018228" y="1157169"/>
            <a:ext cx="10677925" cy="3840925"/>
            <a:chOff x="1018228" y="1654474"/>
            <a:chExt cx="10677925" cy="3840925"/>
          </a:xfrm>
        </p:grpSpPr>
        <p:sp>
          <p:nvSpPr>
            <p:cNvPr id="12" name="Shape 6">
              <a:extLst>
                <a:ext uri="{FF2B5EF4-FFF2-40B4-BE49-F238E27FC236}">
                  <a16:creationId xmlns:a16="http://schemas.microsoft.com/office/drawing/2014/main" id="{BE734B85-F9E3-4EEC-88D4-08889FB07A84}"/>
                </a:ext>
              </a:extLst>
            </p:cNvPr>
            <p:cNvSpPr/>
            <p:nvPr/>
          </p:nvSpPr>
          <p:spPr>
            <a:xfrm>
              <a:off x="2353898" y="1868879"/>
              <a:ext cx="7422114" cy="3626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96" y="0"/>
                  </a:moveTo>
                  <a:cubicBezTo>
                    <a:pt x="7985" y="0"/>
                    <a:pt x="7979" y="6"/>
                    <a:pt x="7970" y="10"/>
                  </a:cubicBezTo>
                  <a:cubicBezTo>
                    <a:pt x="7966" y="11"/>
                    <a:pt x="7961" y="8"/>
                    <a:pt x="7957" y="10"/>
                  </a:cubicBezTo>
                  <a:cubicBezTo>
                    <a:pt x="7951" y="11"/>
                    <a:pt x="7947" y="21"/>
                    <a:pt x="7941" y="29"/>
                  </a:cubicBezTo>
                  <a:cubicBezTo>
                    <a:pt x="7936" y="37"/>
                    <a:pt x="7935" y="53"/>
                    <a:pt x="7929" y="54"/>
                  </a:cubicBezTo>
                  <a:cubicBezTo>
                    <a:pt x="7924" y="56"/>
                    <a:pt x="7920" y="54"/>
                    <a:pt x="7915" y="54"/>
                  </a:cubicBezTo>
                  <a:lnTo>
                    <a:pt x="7900" y="54"/>
                  </a:lnTo>
                  <a:cubicBezTo>
                    <a:pt x="7894" y="54"/>
                    <a:pt x="7891" y="48"/>
                    <a:pt x="7885" y="48"/>
                  </a:cubicBezTo>
                  <a:lnTo>
                    <a:pt x="7869" y="48"/>
                  </a:lnTo>
                  <a:cubicBezTo>
                    <a:pt x="7864" y="48"/>
                    <a:pt x="7861" y="41"/>
                    <a:pt x="7857" y="41"/>
                  </a:cubicBezTo>
                  <a:cubicBezTo>
                    <a:pt x="7849" y="40"/>
                    <a:pt x="7844" y="41"/>
                    <a:pt x="7836" y="41"/>
                  </a:cubicBezTo>
                  <a:cubicBezTo>
                    <a:pt x="7828" y="41"/>
                    <a:pt x="7823" y="40"/>
                    <a:pt x="7816" y="41"/>
                  </a:cubicBezTo>
                  <a:cubicBezTo>
                    <a:pt x="7798" y="46"/>
                    <a:pt x="7789" y="64"/>
                    <a:pt x="7775" y="87"/>
                  </a:cubicBezTo>
                  <a:cubicBezTo>
                    <a:pt x="7780" y="100"/>
                    <a:pt x="7781" y="119"/>
                    <a:pt x="7784" y="132"/>
                  </a:cubicBezTo>
                  <a:cubicBezTo>
                    <a:pt x="7786" y="141"/>
                    <a:pt x="7791" y="151"/>
                    <a:pt x="7791" y="164"/>
                  </a:cubicBezTo>
                  <a:cubicBezTo>
                    <a:pt x="7791" y="185"/>
                    <a:pt x="7778" y="190"/>
                    <a:pt x="7768" y="196"/>
                  </a:cubicBezTo>
                  <a:cubicBezTo>
                    <a:pt x="7760" y="201"/>
                    <a:pt x="7753" y="202"/>
                    <a:pt x="7743" y="202"/>
                  </a:cubicBezTo>
                  <a:cubicBezTo>
                    <a:pt x="7732" y="202"/>
                    <a:pt x="7724" y="198"/>
                    <a:pt x="7715" y="190"/>
                  </a:cubicBezTo>
                  <a:cubicBezTo>
                    <a:pt x="7710" y="187"/>
                    <a:pt x="7707" y="177"/>
                    <a:pt x="7702" y="177"/>
                  </a:cubicBezTo>
                  <a:lnTo>
                    <a:pt x="7637" y="177"/>
                  </a:lnTo>
                  <a:cubicBezTo>
                    <a:pt x="7618" y="177"/>
                    <a:pt x="7612" y="143"/>
                    <a:pt x="7595" y="125"/>
                  </a:cubicBezTo>
                  <a:cubicBezTo>
                    <a:pt x="7591" y="122"/>
                    <a:pt x="7588" y="121"/>
                    <a:pt x="7583" y="119"/>
                  </a:cubicBezTo>
                  <a:cubicBezTo>
                    <a:pt x="7569" y="114"/>
                    <a:pt x="7562" y="113"/>
                    <a:pt x="7548" y="113"/>
                  </a:cubicBezTo>
                  <a:cubicBezTo>
                    <a:pt x="7542" y="113"/>
                    <a:pt x="7538" y="111"/>
                    <a:pt x="7533" y="113"/>
                  </a:cubicBezTo>
                  <a:cubicBezTo>
                    <a:pt x="7529" y="114"/>
                    <a:pt x="7524" y="118"/>
                    <a:pt x="7520" y="119"/>
                  </a:cubicBezTo>
                  <a:cubicBezTo>
                    <a:pt x="7514" y="122"/>
                    <a:pt x="7515" y="138"/>
                    <a:pt x="7510" y="145"/>
                  </a:cubicBezTo>
                  <a:cubicBezTo>
                    <a:pt x="7506" y="151"/>
                    <a:pt x="7501" y="157"/>
                    <a:pt x="7495" y="157"/>
                  </a:cubicBezTo>
                  <a:cubicBezTo>
                    <a:pt x="7485" y="159"/>
                    <a:pt x="7478" y="157"/>
                    <a:pt x="7468" y="157"/>
                  </a:cubicBezTo>
                  <a:lnTo>
                    <a:pt x="7457" y="157"/>
                  </a:lnTo>
                  <a:cubicBezTo>
                    <a:pt x="7451" y="157"/>
                    <a:pt x="7447" y="159"/>
                    <a:pt x="7441" y="157"/>
                  </a:cubicBezTo>
                  <a:cubicBezTo>
                    <a:pt x="7433" y="156"/>
                    <a:pt x="7430" y="138"/>
                    <a:pt x="7422" y="138"/>
                  </a:cubicBezTo>
                  <a:cubicBezTo>
                    <a:pt x="7408" y="138"/>
                    <a:pt x="7401" y="148"/>
                    <a:pt x="7388" y="157"/>
                  </a:cubicBezTo>
                  <a:cubicBezTo>
                    <a:pt x="7372" y="155"/>
                    <a:pt x="7355" y="151"/>
                    <a:pt x="7340" y="151"/>
                  </a:cubicBezTo>
                  <a:cubicBezTo>
                    <a:pt x="7336" y="151"/>
                    <a:pt x="7334" y="150"/>
                    <a:pt x="7331" y="151"/>
                  </a:cubicBezTo>
                  <a:cubicBezTo>
                    <a:pt x="7329" y="152"/>
                    <a:pt x="7327" y="157"/>
                    <a:pt x="7325" y="157"/>
                  </a:cubicBezTo>
                  <a:cubicBezTo>
                    <a:pt x="7323" y="158"/>
                    <a:pt x="7320" y="157"/>
                    <a:pt x="7318" y="157"/>
                  </a:cubicBezTo>
                  <a:cubicBezTo>
                    <a:pt x="7315" y="159"/>
                    <a:pt x="7313" y="162"/>
                    <a:pt x="7309" y="164"/>
                  </a:cubicBezTo>
                  <a:cubicBezTo>
                    <a:pt x="7305" y="167"/>
                    <a:pt x="7301" y="168"/>
                    <a:pt x="7296" y="171"/>
                  </a:cubicBezTo>
                  <a:cubicBezTo>
                    <a:pt x="7289" y="176"/>
                    <a:pt x="7286" y="181"/>
                    <a:pt x="7279" y="187"/>
                  </a:cubicBezTo>
                  <a:cubicBezTo>
                    <a:pt x="7282" y="199"/>
                    <a:pt x="7283" y="206"/>
                    <a:pt x="7287" y="216"/>
                  </a:cubicBezTo>
                  <a:cubicBezTo>
                    <a:pt x="7289" y="221"/>
                    <a:pt x="7291" y="225"/>
                    <a:pt x="7295" y="228"/>
                  </a:cubicBezTo>
                  <a:cubicBezTo>
                    <a:pt x="7297" y="230"/>
                    <a:pt x="7298" y="234"/>
                    <a:pt x="7301" y="235"/>
                  </a:cubicBezTo>
                  <a:cubicBezTo>
                    <a:pt x="7304" y="235"/>
                    <a:pt x="7306" y="234"/>
                    <a:pt x="7309" y="235"/>
                  </a:cubicBezTo>
                  <a:cubicBezTo>
                    <a:pt x="7315" y="237"/>
                    <a:pt x="7319" y="243"/>
                    <a:pt x="7325" y="251"/>
                  </a:cubicBezTo>
                  <a:cubicBezTo>
                    <a:pt x="7328" y="254"/>
                    <a:pt x="7330" y="259"/>
                    <a:pt x="7333" y="264"/>
                  </a:cubicBezTo>
                  <a:cubicBezTo>
                    <a:pt x="7335" y="268"/>
                    <a:pt x="7337" y="271"/>
                    <a:pt x="7339" y="277"/>
                  </a:cubicBezTo>
                  <a:cubicBezTo>
                    <a:pt x="7340" y="281"/>
                    <a:pt x="7343" y="284"/>
                    <a:pt x="7344" y="290"/>
                  </a:cubicBezTo>
                  <a:cubicBezTo>
                    <a:pt x="7345" y="299"/>
                    <a:pt x="7346" y="306"/>
                    <a:pt x="7347" y="316"/>
                  </a:cubicBezTo>
                  <a:cubicBezTo>
                    <a:pt x="7348" y="329"/>
                    <a:pt x="7347" y="337"/>
                    <a:pt x="7347" y="351"/>
                  </a:cubicBezTo>
                  <a:lnTo>
                    <a:pt x="7341" y="341"/>
                  </a:lnTo>
                  <a:cubicBezTo>
                    <a:pt x="7339" y="336"/>
                    <a:pt x="7338" y="331"/>
                    <a:pt x="7336" y="328"/>
                  </a:cubicBezTo>
                  <a:cubicBezTo>
                    <a:pt x="7334" y="325"/>
                    <a:pt x="7334" y="317"/>
                    <a:pt x="7331" y="316"/>
                  </a:cubicBezTo>
                  <a:cubicBezTo>
                    <a:pt x="7329" y="315"/>
                    <a:pt x="7327" y="317"/>
                    <a:pt x="7325" y="316"/>
                  </a:cubicBezTo>
                  <a:cubicBezTo>
                    <a:pt x="7322" y="314"/>
                    <a:pt x="7320" y="313"/>
                    <a:pt x="7317" y="312"/>
                  </a:cubicBezTo>
                  <a:cubicBezTo>
                    <a:pt x="7314" y="311"/>
                    <a:pt x="7312" y="311"/>
                    <a:pt x="7309" y="309"/>
                  </a:cubicBezTo>
                  <a:cubicBezTo>
                    <a:pt x="7306" y="307"/>
                    <a:pt x="7304" y="301"/>
                    <a:pt x="7301" y="299"/>
                  </a:cubicBezTo>
                  <a:cubicBezTo>
                    <a:pt x="7299" y="299"/>
                    <a:pt x="7297" y="300"/>
                    <a:pt x="7295" y="299"/>
                  </a:cubicBezTo>
                  <a:cubicBezTo>
                    <a:pt x="7292" y="298"/>
                    <a:pt x="7291" y="291"/>
                    <a:pt x="7289" y="290"/>
                  </a:cubicBezTo>
                  <a:cubicBezTo>
                    <a:pt x="7286" y="288"/>
                    <a:pt x="7284" y="287"/>
                    <a:pt x="7281" y="286"/>
                  </a:cubicBezTo>
                  <a:cubicBezTo>
                    <a:pt x="7279" y="286"/>
                    <a:pt x="7277" y="283"/>
                    <a:pt x="7274" y="283"/>
                  </a:cubicBezTo>
                  <a:cubicBezTo>
                    <a:pt x="7271" y="282"/>
                    <a:pt x="7269" y="283"/>
                    <a:pt x="7265" y="283"/>
                  </a:cubicBezTo>
                  <a:cubicBezTo>
                    <a:pt x="7260" y="283"/>
                    <a:pt x="7257" y="280"/>
                    <a:pt x="7252" y="280"/>
                  </a:cubicBezTo>
                  <a:cubicBezTo>
                    <a:pt x="7247" y="280"/>
                    <a:pt x="7244" y="279"/>
                    <a:pt x="7240" y="283"/>
                  </a:cubicBezTo>
                  <a:cubicBezTo>
                    <a:pt x="7237" y="286"/>
                    <a:pt x="7235" y="287"/>
                    <a:pt x="7234" y="293"/>
                  </a:cubicBezTo>
                  <a:cubicBezTo>
                    <a:pt x="7233" y="297"/>
                    <a:pt x="7230" y="300"/>
                    <a:pt x="7230" y="306"/>
                  </a:cubicBezTo>
                  <a:cubicBezTo>
                    <a:pt x="7230" y="311"/>
                    <a:pt x="7232" y="314"/>
                    <a:pt x="7232" y="319"/>
                  </a:cubicBezTo>
                  <a:cubicBezTo>
                    <a:pt x="7233" y="329"/>
                    <a:pt x="7235" y="335"/>
                    <a:pt x="7238" y="344"/>
                  </a:cubicBezTo>
                  <a:cubicBezTo>
                    <a:pt x="7240" y="350"/>
                    <a:pt x="7242" y="353"/>
                    <a:pt x="7245" y="357"/>
                  </a:cubicBezTo>
                  <a:cubicBezTo>
                    <a:pt x="7247" y="362"/>
                    <a:pt x="7249" y="367"/>
                    <a:pt x="7253" y="370"/>
                  </a:cubicBezTo>
                  <a:cubicBezTo>
                    <a:pt x="7258" y="376"/>
                    <a:pt x="7262" y="377"/>
                    <a:pt x="7268" y="383"/>
                  </a:cubicBezTo>
                  <a:cubicBezTo>
                    <a:pt x="7273" y="386"/>
                    <a:pt x="7276" y="392"/>
                    <a:pt x="7281" y="396"/>
                  </a:cubicBezTo>
                  <a:cubicBezTo>
                    <a:pt x="7283" y="397"/>
                    <a:pt x="7285" y="398"/>
                    <a:pt x="7287" y="399"/>
                  </a:cubicBezTo>
                  <a:cubicBezTo>
                    <a:pt x="7289" y="400"/>
                    <a:pt x="7291" y="404"/>
                    <a:pt x="7293" y="405"/>
                  </a:cubicBezTo>
                  <a:cubicBezTo>
                    <a:pt x="7296" y="406"/>
                    <a:pt x="7298" y="408"/>
                    <a:pt x="7301" y="408"/>
                  </a:cubicBezTo>
                  <a:cubicBezTo>
                    <a:pt x="7306" y="409"/>
                    <a:pt x="7310" y="408"/>
                    <a:pt x="7315" y="408"/>
                  </a:cubicBezTo>
                  <a:lnTo>
                    <a:pt x="7329" y="408"/>
                  </a:lnTo>
                  <a:cubicBezTo>
                    <a:pt x="7333" y="408"/>
                    <a:pt x="7335" y="411"/>
                    <a:pt x="7337" y="412"/>
                  </a:cubicBezTo>
                  <a:cubicBezTo>
                    <a:pt x="7340" y="413"/>
                    <a:pt x="7341" y="418"/>
                    <a:pt x="7344" y="421"/>
                  </a:cubicBezTo>
                  <a:cubicBezTo>
                    <a:pt x="7346" y="425"/>
                    <a:pt x="7348" y="428"/>
                    <a:pt x="7350" y="431"/>
                  </a:cubicBezTo>
                  <a:cubicBezTo>
                    <a:pt x="7355" y="437"/>
                    <a:pt x="7360" y="441"/>
                    <a:pt x="7364" y="451"/>
                  </a:cubicBezTo>
                  <a:cubicBezTo>
                    <a:pt x="7366" y="455"/>
                    <a:pt x="7367" y="458"/>
                    <a:pt x="7369" y="463"/>
                  </a:cubicBezTo>
                  <a:cubicBezTo>
                    <a:pt x="7373" y="473"/>
                    <a:pt x="7377" y="479"/>
                    <a:pt x="7380" y="489"/>
                  </a:cubicBezTo>
                  <a:cubicBezTo>
                    <a:pt x="7381" y="495"/>
                    <a:pt x="7383" y="499"/>
                    <a:pt x="7384" y="505"/>
                  </a:cubicBezTo>
                  <a:cubicBezTo>
                    <a:pt x="7385" y="510"/>
                    <a:pt x="7387" y="512"/>
                    <a:pt x="7388" y="518"/>
                  </a:cubicBezTo>
                  <a:cubicBezTo>
                    <a:pt x="7388" y="523"/>
                    <a:pt x="7387" y="526"/>
                    <a:pt x="7388" y="531"/>
                  </a:cubicBezTo>
                  <a:cubicBezTo>
                    <a:pt x="7388" y="538"/>
                    <a:pt x="7389" y="543"/>
                    <a:pt x="7389" y="550"/>
                  </a:cubicBezTo>
                  <a:cubicBezTo>
                    <a:pt x="7389" y="560"/>
                    <a:pt x="7389" y="573"/>
                    <a:pt x="7384" y="573"/>
                  </a:cubicBezTo>
                  <a:cubicBezTo>
                    <a:pt x="7382" y="573"/>
                    <a:pt x="7381" y="569"/>
                    <a:pt x="7378" y="569"/>
                  </a:cubicBezTo>
                  <a:cubicBezTo>
                    <a:pt x="7373" y="569"/>
                    <a:pt x="7369" y="566"/>
                    <a:pt x="7364" y="563"/>
                  </a:cubicBezTo>
                  <a:cubicBezTo>
                    <a:pt x="7362" y="562"/>
                    <a:pt x="7360" y="558"/>
                    <a:pt x="7356" y="557"/>
                  </a:cubicBezTo>
                  <a:cubicBezTo>
                    <a:pt x="7353" y="556"/>
                    <a:pt x="7351" y="558"/>
                    <a:pt x="7348" y="557"/>
                  </a:cubicBezTo>
                  <a:cubicBezTo>
                    <a:pt x="7344" y="556"/>
                    <a:pt x="7342" y="553"/>
                    <a:pt x="7339" y="550"/>
                  </a:cubicBezTo>
                  <a:cubicBezTo>
                    <a:pt x="7334" y="546"/>
                    <a:pt x="7331" y="541"/>
                    <a:pt x="7326" y="538"/>
                  </a:cubicBezTo>
                  <a:cubicBezTo>
                    <a:pt x="7324" y="536"/>
                    <a:pt x="7322" y="533"/>
                    <a:pt x="7320" y="531"/>
                  </a:cubicBezTo>
                  <a:cubicBezTo>
                    <a:pt x="7317" y="530"/>
                    <a:pt x="7315" y="530"/>
                    <a:pt x="7312" y="528"/>
                  </a:cubicBezTo>
                  <a:cubicBezTo>
                    <a:pt x="7309" y="526"/>
                    <a:pt x="7307" y="523"/>
                    <a:pt x="7304" y="521"/>
                  </a:cubicBezTo>
                  <a:cubicBezTo>
                    <a:pt x="7301" y="518"/>
                    <a:pt x="7298" y="514"/>
                    <a:pt x="7295" y="512"/>
                  </a:cubicBezTo>
                  <a:cubicBezTo>
                    <a:pt x="7293" y="510"/>
                    <a:pt x="7291" y="509"/>
                    <a:pt x="7289" y="508"/>
                  </a:cubicBezTo>
                  <a:cubicBezTo>
                    <a:pt x="7280" y="502"/>
                    <a:pt x="7276" y="494"/>
                    <a:pt x="7267" y="492"/>
                  </a:cubicBezTo>
                  <a:cubicBezTo>
                    <a:pt x="7262" y="491"/>
                    <a:pt x="7259" y="490"/>
                    <a:pt x="7255" y="489"/>
                  </a:cubicBezTo>
                  <a:cubicBezTo>
                    <a:pt x="7248" y="486"/>
                    <a:pt x="7245" y="478"/>
                    <a:pt x="7238" y="473"/>
                  </a:cubicBezTo>
                  <a:cubicBezTo>
                    <a:pt x="7236" y="471"/>
                    <a:pt x="7234" y="471"/>
                    <a:pt x="7232" y="470"/>
                  </a:cubicBezTo>
                  <a:cubicBezTo>
                    <a:pt x="7229" y="467"/>
                    <a:pt x="7227" y="461"/>
                    <a:pt x="7224" y="457"/>
                  </a:cubicBezTo>
                  <a:cubicBezTo>
                    <a:pt x="7222" y="454"/>
                    <a:pt x="7220" y="453"/>
                    <a:pt x="7218" y="451"/>
                  </a:cubicBezTo>
                  <a:cubicBezTo>
                    <a:pt x="7215" y="447"/>
                    <a:pt x="7213" y="442"/>
                    <a:pt x="7210" y="438"/>
                  </a:cubicBezTo>
                  <a:cubicBezTo>
                    <a:pt x="7207" y="434"/>
                    <a:pt x="7204" y="432"/>
                    <a:pt x="7200" y="428"/>
                  </a:cubicBezTo>
                  <a:cubicBezTo>
                    <a:pt x="7198" y="425"/>
                    <a:pt x="7196" y="420"/>
                    <a:pt x="7194" y="415"/>
                  </a:cubicBezTo>
                  <a:cubicBezTo>
                    <a:pt x="7191" y="409"/>
                    <a:pt x="7190" y="401"/>
                    <a:pt x="7186" y="399"/>
                  </a:cubicBezTo>
                  <a:cubicBezTo>
                    <a:pt x="7184" y="397"/>
                    <a:pt x="7181" y="400"/>
                    <a:pt x="7179" y="399"/>
                  </a:cubicBezTo>
                  <a:cubicBezTo>
                    <a:pt x="7176" y="398"/>
                    <a:pt x="7175" y="394"/>
                    <a:pt x="7172" y="393"/>
                  </a:cubicBezTo>
                  <a:cubicBezTo>
                    <a:pt x="7170" y="392"/>
                    <a:pt x="7168" y="390"/>
                    <a:pt x="7166" y="389"/>
                  </a:cubicBezTo>
                  <a:cubicBezTo>
                    <a:pt x="7163" y="388"/>
                    <a:pt x="7161" y="383"/>
                    <a:pt x="7158" y="383"/>
                  </a:cubicBezTo>
                  <a:lnTo>
                    <a:pt x="7129" y="383"/>
                  </a:lnTo>
                  <a:cubicBezTo>
                    <a:pt x="7125" y="383"/>
                    <a:pt x="7123" y="387"/>
                    <a:pt x="7120" y="386"/>
                  </a:cubicBezTo>
                  <a:cubicBezTo>
                    <a:pt x="7115" y="385"/>
                    <a:pt x="7111" y="380"/>
                    <a:pt x="7106" y="377"/>
                  </a:cubicBezTo>
                  <a:cubicBezTo>
                    <a:pt x="7102" y="374"/>
                    <a:pt x="7099" y="373"/>
                    <a:pt x="7095" y="370"/>
                  </a:cubicBezTo>
                  <a:cubicBezTo>
                    <a:pt x="7088" y="365"/>
                    <a:pt x="7084" y="354"/>
                    <a:pt x="7076" y="354"/>
                  </a:cubicBezTo>
                  <a:cubicBezTo>
                    <a:pt x="7051" y="354"/>
                    <a:pt x="7037" y="356"/>
                    <a:pt x="7012" y="356"/>
                  </a:cubicBezTo>
                  <a:cubicBezTo>
                    <a:pt x="7012" y="363"/>
                    <a:pt x="7011" y="367"/>
                    <a:pt x="7012" y="373"/>
                  </a:cubicBezTo>
                  <a:cubicBezTo>
                    <a:pt x="7013" y="379"/>
                    <a:pt x="7015" y="381"/>
                    <a:pt x="7016" y="386"/>
                  </a:cubicBezTo>
                  <a:cubicBezTo>
                    <a:pt x="7021" y="398"/>
                    <a:pt x="7024" y="404"/>
                    <a:pt x="7029" y="415"/>
                  </a:cubicBezTo>
                  <a:cubicBezTo>
                    <a:pt x="7034" y="425"/>
                    <a:pt x="7037" y="432"/>
                    <a:pt x="7043" y="435"/>
                  </a:cubicBezTo>
                  <a:cubicBezTo>
                    <a:pt x="7046" y="435"/>
                    <a:pt x="7048" y="432"/>
                    <a:pt x="7051" y="435"/>
                  </a:cubicBezTo>
                  <a:lnTo>
                    <a:pt x="7057" y="441"/>
                  </a:lnTo>
                  <a:cubicBezTo>
                    <a:pt x="7060" y="443"/>
                    <a:pt x="7060" y="450"/>
                    <a:pt x="7062" y="454"/>
                  </a:cubicBezTo>
                  <a:cubicBezTo>
                    <a:pt x="7066" y="463"/>
                    <a:pt x="7070" y="469"/>
                    <a:pt x="7075" y="476"/>
                  </a:cubicBezTo>
                  <a:cubicBezTo>
                    <a:pt x="7077" y="479"/>
                    <a:pt x="7079" y="481"/>
                    <a:pt x="7081" y="486"/>
                  </a:cubicBezTo>
                  <a:cubicBezTo>
                    <a:pt x="7083" y="490"/>
                    <a:pt x="7084" y="497"/>
                    <a:pt x="7086" y="502"/>
                  </a:cubicBezTo>
                  <a:cubicBezTo>
                    <a:pt x="7088" y="507"/>
                    <a:pt x="7091" y="509"/>
                    <a:pt x="7093" y="515"/>
                  </a:cubicBezTo>
                  <a:cubicBezTo>
                    <a:pt x="7096" y="524"/>
                    <a:pt x="7098" y="531"/>
                    <a:pt x="7100" y="541"/>
                  </a:cubicBezTo>
                  <a:cubicBezTo>
                    <a:pt x="7101" y="545"/>
                    <a:pt x="7101" y="550"/>
                    <a:pt x="7101" y="554"/>
                  </a:cubicBezTo>
                  <a:cubicBezTo>
                    <a:pt x="7103" y="560"/>
                    <a:pt x="7105" y="563"/>
                    <a:pt x="7106" y="569"/>
                  </a:cubicBezTo>
                  <a:cubicBezTo>
                    <a:pt x="7108" y="579"/>
                    <a:pt x="7111" y="585"/>
                    <a:pt x="7111" y="596"/>
                  </a:cubicBezTo>
                  <a:lnTo>
                    <a:pt x="7111" y="615"/>
                  </a:lnTo>
                  <a:lnTo>
                    <a:pt x="7095" y="615"/>
                  </a:lnTo>
                  <a:cubicBezTo>
                    <a:pt x="7092" y="615"/>
                    <a:pt x="7090" y="612"/>
                    <a:pt x="7087" y="611"/>
                  </a:cubicBezTo>
                  <a:cubicBezTo>
                    <a:pt x="7084" y="611"/>
                    <a:pt x="7082" y="611"/>
                    <a:pt x="7079" y="608"/>
                  </a:cubicBezTo>
                  <a:cubicBezTo>
                    <a:pt x="7077" y="606"/>
                    <a:pt x="7076" y="598"/>
                    <a:pt x="7073" y="595"/>
                  </a:cubicBezTo>
                  <a:cubicBezTo>
                    <a:pt x="7070" y="591"/>
                    <a:pt x="7066" y="590"/>
                    <a:pt x="7064" y="586"/>
                  </a:cubicBezTo>
                  <a:cubicBezTo>
                    <a:pt x="7062" y="582"/>
                    <a:pt x="7063" y="577"/>
                    <a:pt x="7061" y="573"/>
                  </a:cubicBezTo>
                  <a:cubicBezTo>
                    <a:pt x="7059" y="569"/>
                    <a:pt x="7056" y="569"/>
                    <a:pt x="7054" y="566"/>
                  </a:cubicBezTo>
                  <a:cubicBezTo>
                    <a:pt x="7051" y="561"/>
                    <a:pt x="7048" y="558"/>
                    <a:pt x="7045" y="554"/>
                  </a:cubicBezTo>
                  <a:cubicBezTo>
                    <a:pt x="7042" y="550"/>
                    <a:pt x="7040" y="545"/>
                    <a:pt x="7037" y="541"/>
                  </a:cubicBezTo>
                  <a:cubicBezTo>
                    <a:pt x="7034" y="537"/>
                    <a:pt x="7031" y="533"/>
                    <a:pt x="7028" y="528"/>
                  </a:cubicBezTo>
                  <a:cubicBezTo>
                    <a:pt x="7022" y="520"/>
                    <a:pt x="7019" y="512"/>
                    <a:pt x="7013" y="505"/>
                  </a:cubicBezTo>
                  <a:cubicBezTo>
                    <a:pt x="7011" y="503"/>
                    <a:pt x="7010" y="501"/>
                    <a:pt x="7007" y="499"/>
                  </a:cubicBezTo>
                  <a:cubicBezTo>
                    <a:pt x="7005" y="496"/>
                    <a:pt x="7003" y="492"/>
                    <a:pt x="7001" y="489"/>
                  </a:cubicBezTo>
                  <a:cubicBezTo>
                    <a:pt x="6998" y="486"/>
                    <a:pt x="6997" y="483"/>
                    <a:pt x="6995" y="480"/>
                  </a:cubicBezTo>
                  <a:cubicBezTo>
                    <a:pt x="6990" y="471"/>
                    <a:pt x="6988" y="463"/>
                    <a:pt x="6982" y="460"/>
                  </a:cubicBezTo>
                  <a:cubicBezTo>
                    <a:pt x="6980" y="459"/>
                    <a:pt x="6977" y="457"/>
                    <a:pt x="6976" y="457"/>
                  </a:cubicBezTo>
                  <a:cubicBezTo>
                    <a:pt x="6974" y="456"/>
                    <a:pt x="6972" y="457"/>
                    <a:pt x="6969" y="457"/>
                  </a:cubicBezTo>
                  <a:cubicBezTo>
                    <a:pt x="6963" y="456"/>
                    <a:pt x="6959" y="453"/>
                    <a:pt x="6954" y="447"/>
                  </a:cubicBezTo>
                  <a:cubicBezTo>
                    <a:pt x="6951" y="445"/>
                    <a:pt x="6949" y="443"/>
                    <a:pt x="6947" y="438"/>
                  </a:cubicBezTo>
                  <a:cubicBezTo>
                    <a:pt x="6946" y="433"/>
                    <a:pt x="6946" y="426"/>
                    <a:pt x="6944" y="421"/>
                  </a:cubicBezTo>
                  <a:cubicBezTo>
                    <a:pt x="6943" y="416"/>
                    <a:pt x="6941" y="412"/>
                    <a:pt x="6938" y="408"/>
                  </a:cubicBezTo>
                  <a:cubicBezTo>
                    <a:pt x="6936" y="406"/>
                    <a:pt x="6934" y="407"/>
                    <a:pt x="6932" y="405"/>
                  </a:cubicBezTo>
                  <a:cubicBezTo>
                    <a:pt x="6928" y="402"/>
                    <a:pt x="6926" y="397"/>
                    <a:pt x="6922" y="396"/>
                  </a:cubicBezTo>
                  <a:cubicBezTo>
                    <a:pt x="6920" y="395"/>
                    <a:pt x="6918" y="396"/>
                    <a:pt x="6916" y="396"/>
                  </a:cubicBezTo>
                  <a:cubicBezTo>
                    <a:pt x="6911" y="395"/>
                    <a:pt x="6908" y="393"/>
                    <a:pt x="6903" y="393"/>
                  </a:cubicBezTo>
                  <a:lnTo>
                    <a:pt x="6880" y="393"/>
                  </a:lnTo>
                  <a:lnTo>
                    <a:pt x="6880" y="414"/>
                  </a:lnTo>
                  <a:cubicBezTo>
                    <a:pt x="6880" y="426"/>
                    <a:pt x="6883" y="431"/>
                    <a:pt x="6885" y="441"/>
                  </a:cubicBezTo>
                  <a:cubicBezTo>
                    <a:pt x="6888" y="455"/>
                    <a:pt x="6892" y="465"/>
                    <a:pt x="6895" y="480"/>
                  </a:cubicBezTo>
                  <a:cubicBezTo>
                    <a:pt x="6897" y="487"/>
                    <a:pt x="6899" y="490"/>
                    <a:pt x="6899" y="499"/>
                  </a:cubicBezTo>
                  <a:cubicBezTo>
                    <a:pt x="6899" y="506"/>
                    <a:pt x="6897" y="511"/>
                    <a:pt x="6897" y="518"/>
                  </a:cubicBezTo>
                  <a:cubicBezTo>
                    <a:pt x="6896" y="524"/>
                    <a:pt x="6897" y="528"/>
                    <a:pt x="6897" y="534"/>
                  </a:cubicBezTo>
                  <a:cubicBezTo>
                    <a:pt x="6897" y="539"/>
                    <a:pt x="6895" y="543"/>
                    <a:pt x="6895" y="547"/>
                  </a:cubicBezTo>
                  <a:lnTo>
                    <a:pt x="6895" y="560"/>
                  </a:lnTo>
                  <a:cubicBezTo>
                    <a:pt x="6895" y="565"/>
                    <a:pt x="6893" y="568"/>
                    <a:pt x="6892" y="573"/>
                  </a:cubicBezTo>
                  <a:cubicBezTo>
                    <a:pt x="6889" y="594"/>
                    <a:pt x="6886" y="607"/>
                    <a:pt x="6883" y="627"/>
                  </a:cubicBezTo>
                  <a:cubicBezTo>
                    <a:pt x="6882" y="633"/>
                    <a:pt x="6882" y="639"/>
                    <a:pt x="6880" y="644"/>
                  </a:cubicBezTo>
                  <a:cubicBezTo>
                    <a:pt x="6878" y="647"/>
                    <a:pt x="6879" y="654"/>
                    <a:pt x="6877" y="657"/>
                  </a:cubicBezTo>
                  <a:cubicBezTo>
                    <a:pt x="6874" y="660"/>
                    <a:pt x="6871" y="660"/>
                    <a:pt x="6867" y="660"/>
                  </a:cubicBezTo>
                  <a:cubicBezTo>
                    <a:pt x="6863" y="660"/>
                    <a:pt x="6860" y="656"/>
                    <a:pt x="6856" y="653"/>
                  </a:cubicBezTo>
                  <a:cubicBezTo>
                    <a:pt x="6853" y="650"/>
                    <a:pt x="6850" y="648"/>
                    <a:pt x="6847" y="644"/>
                  </a:cubicBezTo>
                  <a:cubicBezTo>
                    <a:pt x="6842" y="636"/>
                    <a:pt x="6838" y="631"/>
                    <a:pt x="6836" y="621"/>
                  </a:cubicBezTo>
                  <a:cubicBezTo>
                    <a:pt x="6835" y="617"/>
                    <a:pt x="6836" y="613"/>
                    <a:pt x="6836" y="608"/>
                  </a:cubicBezTo>
                  <a:cubicBezTo>
                    <a:pt x="6836" y="597"/>
                    <a:pt x="6836" y="590"/>
                    <a:pt x="6837" y="579"/>
                  </a:cubicBezTo>
                  <a:cubicBezTo>
                    <a:pt x="6838" y="573"/>
                    <a:pt x="6840" y="571"/>
                    <a:pt x="6842" y="566"/>
                  </a:cubicBezTo>
                  <a:cubicBezTo>
                    <a:pt x="6846" y="555"/>
                    <a:pt x="6849" y="548"/>
                    <a:pt x="6853" y="538"/>
                  </a:cubicBezTo>
                  <a:cubicBezTo>
                    <a:pt x="6855" y="533"/>
                    <a:pt x="6858" y="531"/>
                    <a:pt x="6859" y="524"/>
                  </a:cubicBezTo>
                  <a:cubicBezTo>
                    <a:pt x="6860" y="520"/>
                    <a:pt x="6862" y="518"/>
                    <a:pt x="6862" y="512"/>
                  </a:cubicBezTo>
                  <a:cubicBezTo>
                    <a:pt x="6862" y="507"/>
                    <a:pt x="6861" y="503"/>
                    <a:pt x="6861" y="499"/>
                  </a:cubicBezTo>
                  <a:cubicBezTo>
                    <a:pt x="6860" y="492"/>
                    <a:pt x="6856" y="491"/>
                    <a:pt x="6854" y="486"/>
                  </a:cubicBezTo>
                  <a:cubicBezTo>
                    <a:pt x="6852" y="479"/>
                    <a:pt x="6852" y="473"/>
                    <a:pt x="6850" y="466"/>
                  </a:cubicBezTo>
                  <a:cubicBezTo>
                    <a:pt x="6848" y="461"/>
                    <a:pt x="6844" y="461"/>
                    <a:pt x="6843" y="454"/>
                  </a:cubicBezTo>
                  <a:lnTo>
                    <a:pt x="6843" y="441"/>
                  </a:lnTo>
                  <a:cubicBezTo>
                    <a:pt x="6843" y="436"/>
                    <a:pt x="6845" y="432"/>
                    <a:pt x="6845" y="428"/>
                  </a:cubicBezTo>
                  <a:cubicBezTo>
                    <a:pt x="6844" y="417"/>
                    <a:pt x="6842" y="409"/>
                    <a:pt x="6837" y="402"/>
                  </a:cubicBezTo>
                  <a:cubicBezTo>
                    <a:pt x="6834" y="398"/>
                    <a:pt x="6832" y="396"/>
                    <a:pt x="6829" y="393"/>
                  </a:cubicBezTo>
                  <a:cubicBezTo>
                    <a:pt x="6826" y="389"/>
                    <a:pt x="6825" y="384"/>
                    <a:pt x="6822" y="380"/>
                  </a:cubicBezTo>
                  <a:cubicBezTo>
                    <a:pt x="6819" y="376"/>
                    <a:pt x="6816" y="374"/>
                    <a:pt x="6814" y="370"/>
                  </a:cubicBezTo>
                  <a:cubicBezTo>
                    <a:pt x="6812" y="366"/>
                    <a:pt x="6812" y="358"/>
                    <a:pt x="6809" y="357"/>
                  </a:cubicBezTo>
                  <a:cubicBezTo>
                    <a:pt x="6805" y="353"/>
                    <a:pt x="6802" y="357"/>
                    <a:pt x="6798" y="357"/>
                  </a:cubicBezTo>
                  <a:cubicBezTo>
                    <a:pt x="6794" y="357"/>
                    <a:pt x="6791" y="355"/>
                    <a:pt x="6787" y="357"/>
                  </a:cubicBezTo>
                  <a:cubicBezTo>
                    <a:pt x="6784" y="358"/>
                    <a:pt x="6783" y="363"/>
                    <a:pt x="6781" y="363"/>
                  </a:cubicBezTo>
                  <a:cubicBezTo>
                    <a:pt x="6776" y="366"/>
                    <a:pt x="6772" y="368"/>
                    <a:pt x="6768" y="370"/>
                  </a:cubicBezTo>
                  <a:cubicBezTo>
                    <a:pt x="6766" y="371"/>
                    <a:pt x="6764" y="375"/>
                    <a:pt x="6762" y="377"/>
                  </a:cubicBezTo>
                  <a:cubicBezTo>
                    <a:pt x="6756" y="381"/>
                    <a:pt x="6751" y="385"/>
                    <a:pt x="6746" y="393"/>
                  </a:cubicBezTo>
                  <a:cubicBezTo>
                    <a:pt x="6743" y="397"/>
                    <a:pt x="6741" y="402"/>
                    <a:pt x="6738" y="405"/>
                  </a:cubicBezTo>
                  <a:cubicBezTo>
                    <a:pt x="6736" y="408"/>
                    <a:pt x="6734" y="410"/>
                    <a:pt x="6732" y="412"/>
                  </a:cubicBezTo>
                  <a:cubicBezTo>
                    <a:pt x="6730" y="414"/>
                    <a:pt x="6728" y="418"/>
                    <a:pt x="6725" y="418"/>
                  </a:cubicBezTo>
                  <a:cubicBezTo>
                    <a:pt x="6724" y="419"/>
                    <a:pt x="6721" y="418"/>
                    <a:pt x="6719" y="418"/>
                  </a:cubicBezTo>
                  <a:cubicBezTo>
                    <a:pt x="6717" y="419"/>
                    <a:pt x="6714" y="423"/>
                    <a:pt x="6711" y="425"/>
                  </a:cubicBezTo>
                  <a:cubicBezTo>
                    <a:pt x="6709" y="427"/>
                    <a:pt x="6706" y="428"/>
                    <a:pt x="6703" y="431"/>
                  </a:cubicBezTo>
                  <a:cubicBezTo>
                    <a:pt x="6700" y="434"/>
                    <a:pt x="6699" y="439"/>
                    <a:pt x="6696" y="441"/>
                  </a:cubicBezTo>
                  <a:cubicBezTo>
                    <a:pt x="6691" y="443"/>
                    <a:pt x="6687" y="444"/>
                    <a:pt x="6682" y="444"/>
                  </a:cubicBezTo>
                  <a:cubicBezTo>
                    <a:pt x="6679" y="444"/>
                    <a:pt x="6678" y="441"/>
                    <a:pt x="6675" y="441"/>
                  </a:cubicBezTo>
                  <a:lnTo>
                    <a:pt x="6638" y="441"/>
                  </a:lnTo>
                  <a:cubicBezTo>
                    <a:pt x="6635" y="441"/>
                    <a:pt x="6632" y="443"/>
                    <a:pt x="6629" y="444"/>
                  </a:cubicBezTo>
                  <a:cubicBezTo>
                    <a:pt x="6627" y="446"/>
                    <a:pt x="6625" y="448"/>
                    <a:pt x="6622" y="451"/>
                  </a:cubicBezTo>
                  <a:cubicBezTo>
                    <a:pt x="6619" y="452"/>
                    <a:pt x="6618" y="456"/>
                    <a:pt x="6615" y="457"/>
                  </a:cubicBezTo>
                  <a:cubicBezTo>
                    <a:pt x="6611" y="459"/>
                    <a:pt x="6608" y="463"/>
                    <a:pt x="6603" y="463"/>
                  </a:cubicBezTo>
                  <a:lnTo>
                    <a:pt x="6598" y="463"/>
                  </a:lnTo>
                  <a:cubicBezTo>
                    <a:pt x="6594" y="463"/>
                    <a:pt x="6591" y="460"/>
                    <a:pt x="6587" y="460"/>
                  </a:cubicBezTo>
                  <a:cubicBezTo>
                    <a:pt x="6573" y="460"/>
                    <a:pt x="6565" y="463"/>
                    <a:pt x="6551" y="463"/>
                  </a:cubicBezTo>
                  <a:cubicBezTo>
                    <a:pt x="6548" y="463"/>
                    <a:pt x="6546" y="465"/>
                    <a:pt x="6543" y="466"/>
                  </a:cubicBezTo>
                  <a:cubicBezTo>
                    <a:pt x="6541" y="468"/>
                    <a:pt x="6539" y="468"/>
                    <a:pt x="6537" y="470"/>
                  </a:cubicBezTo>
                  <a:cubicBezTo>
                    <a:pt x="6534" y="472"/>
                    <a:pt x="6532" y="476"/>
                    <a:pt x="6531" y="483"/>
                  </a:cubicBezTo>
                  <a:cubicBezTo>
                    <a:pt x="6530" y="487"/>
                    <a:pt x="6531" y="491"/>
                    <a:pt x="6531" y="495"/>
                  </a:cubicBezTo>
                  <a:cubicBezTo>
                    <a:pt x="6532" y="499"/>
                    <a:pt x="6531" y="506"/>
                    <a:pt x="6534" y="508"/>
                  </a:cubicBezTo>
                  <a:cubicBezTo>
                    <a:pt x="6535" y="510"/>
                    <a:pt x="6538" y="511"/>
                    <a:pt x="6540" y="512"/>
                  </a:cubicBezTo>
                  <a:cubicBezTo>
                    <a:pt x="6542" y="513"/>
                    <a:pt x="6544" y="515"/>
                    <a:pt x="6546" y="515"/>
                  </a:cubicBezTo>
                  <a:cubicBezTo>
                    <a:pt x="6552" y="516"/>
                    <a:pt x="6555" y="514"/>
                    <a:pt x="6560" y="515"/>
                  </a:cubicBezTo>
                  <a:cubicBezTo>
                    <a:pt x="6564" y="516"/>
                    <a:pt x="6566" y="518"/>
                    <a:pt x="6570" y="521"/>
                  </a:cubicBezTo>
                  <a:cubicBezTo>
                    <a:pt x="6573" y="523"/>
                    <a:pt x="6575" y="527"/>
                    <a:pt x="6578" y="531"/>
                  </a:cubicBezTo>
                  <a:cubicBezTo>
                    <a:pt x="6581" y="535"/>
                    <a:pt x="6582" y="538"/>
                    <a:pt x="6584" y="544"/>
                  </a:cubicBezTo>
                  <a:cubicBezTo>
                    <a:pt x="6585" y="548"/>
                    <a:pt x="6586" y="552"/>
                    <a:pt x="6587" y="557"/>
                  </a:cubicBezTo>
                  <a:cubicBezTo>
                    <a:pt x="6588" y="561"/>
                    <a:pt x="6591" y="565"/>
                    <a:pt x="6592" y="569"/>
                  </a:cubicBezTo>
                  <a:cubicBezTo>
                    <a:pt x="6593" y="575"/>
                    <a:pt x="6594" y="582"/>
                    <a:pt x="6597" y="586"/>
                  </a:cubicBezTo>
                  <a:cubicBezTo>
                    <a:pt x="6599" y="588"/>
                    <a:pt x="6602" y="588"/>
                    <a:pt x="6604" y="589"/>
                  </a:cubicBezTo>
                  <a:cubicBezTo>
                    <a:pt x="6609" y="593"/>
                    <a:pt x="6612" y="599"/>
                    <a:pt x="6617" y="602"/>
                  </a:cubicBezTo>
                  <a:cubicBezTo>
                    <a:pt x="6619" y="602"/>
                    <a:pt x="6621" y="602"/>
                    <a:pt x="6623" y="602"/>
                  </a:cubicBezTo>
                  <a:cubicBezTo>
                    <a:pt x="6628" y="602"/>
                    <a:pt x="6631" y="601"/>
                    <a:pt x="6636" y="602"/>
                  </a:cubicBezTo>
                  <a:cubicBezTo>
                    <a:pt x="6639" y="602"/>
                    <a:pt x="6640" y="606"/>
                    <a:pt x="6642" y="608"/>
                  </a:cubicBezTo>
                  <a:cubicBezTo>
                    <a:pt x="6645" y="612"/>
                    <a:pt x="6646" y="617"/>
                    <a:pt x="6648" y="621"/>
                  </a:cubicBezTo>
                  <a:cubicBezTo>
                    <a:pt x="6653" y="626"/>
                    <a:pt x="6656" y="630"/>
                    <a:pt x="6661" y="634"/>
                  </a:cubicBezTo>
                  <a:cubicBezTo>
                    <a:pt x="6663" y="636"/>
                    <a:pt x="6665" y="639"/>
                    <a:pt x="6668" y="640"/>
                  </a:cubicBezTo>
                  <a:cubicBezTo>
                    <a:pt x="6669" y="642"/>
                    <a:pt x="6672" y="641"/>
                    <a:pt x="6674" y="644"/>
                  </a:cubicBezTo>
                  <a:cubicBezTo>
                    <a:pt x="6678" y="649"/>
                    <a:pt x="6681" y="657"/>
                    <a:pt x="6685" y="666"/>
                  </a:cubicBezTo>
                  <a:lnTo>
                    <a:pt x="6680" y="679"/>
                  </a:lnTo>
                  <a:lnTo>
                    <a:pt x="6653" y="679"/>
                  </a:lnTo>
                  <a:cubicBezTo>
                    <a:pt x="6651" y="679"/>
                    <a:pt x="6649" y="674"/>
                    <a:pt x="6647" y="673"/>
                  </a:cubicBezTo>
                  <a:cubicBezTo>
                    <a:pt x="6645" y="672"/>
                    <a:pt x="6643" y="670"/>
                    <a:pt x="6641" y="669"/>
                  </a:cubicBezTo>
                  <a:cubicBezTo>
                    <a:pt x="6638" y="667"/>
                    <a:pt x="6637" y="664"/>
                    <a:pt x="6634" y="663"/>
                  </a:cubicBezTo>
                  <a:cubicBezTo>
                    <a:pt x="6628" y="659"/>
                    <a:pt x="6624" y="659"/>
                    <a:pt x="6619" y="653"/>
                  </a:cubicBezTo>
                  <a:cubicBezTo>
                    <a:pt x="6616" y="650"/>
                    <a:pt x="6614" y="644"/>
                    <a:pt x="6611" y="640"/>
                  </a:cubicBezTo>
                  <a:cubicBezTo>
                    <a:pt x="6608" y="637"/>
                    <a:pt x="6606" y="634"/>
                    <a:pt x="6603" y="630"/>
                  </a:cubicBezTo>
                  <a:cubicBezTo>
                    <a:pt x="6600" y="627"/>
                    <a:pt x="6599" y="625"/>
                    <a:pt x="6597" y="621"/>
                  </a:cubicBezTo>
                  <a:cubicBezTo>
                    <a:pt x="6594" y="617"/>
                    <a:pt x="6593" y="609"/>
                    <a:pt x="6590" y="608"/>
                  </a:cubicBezTo>
                  <a:cubicBezTo>
                    <a:pt x="6583" y="605"/>
                    <a:pt x="6578" y="609"/>
                    <a:pt x="6570" y="608"/>
                  </a:cubicBezTo>
                  <a:cubicBezTo>
                    <a:pt x="6567" y="608"/>
                    <a:pt x="6565" y="605"/>
                    <a:pt x="6562" y="605"/>
                  </a:cubicBezTo>
                  <a:lnTo>
                    <a:pt x="6556" y="605"/>
                  </a:lnTo>
                  <a:cubicBezTo>
                    <a:pt x="6553" y="605"/>
                    <a:pt x="6550" y="603"/>
                    <a:pt x="6548" y="602"/>
                  </a:cubicBezTo>
                  <a:cubicBezTo>
                    <a:pt x="6544" y="599"/>
                    <a:pt x="6544" y="589"/>
                    <a:pt x="6540" y="586"/>
                  </a:cubicBezTo>
                  <a:cubicBezTo>
                    <a:pt x="6535" y="581"/>
                    <a:pt x="6531" y="581"/>
                    <a:pt x="6526" y="579"/>
                  </a:cubicBezTo>
                  <a:cubicBezTo>
                    <a:pt x="6523" y="578"/>
                    <a:pt x="6522" y="574"/>
                    <a:pt x="6519" y="573"/>
                  </a:cubicBezTo>
                  <a:cubicBezTo>
                    <a:pt x="6513" y="568"/>
                    <a:pt x="6508" y="566"/>
                    <a:pt x="6502" y="557"/>
                  </a:cubicBezTo>
                  <a:cubicBezTo>
                    <a:pt x="6500" y="553"/>
                    <a:pt x="6498" y="549"/>
                    <a:pt x="6496" y="544"/>
                  </a:cubicBezTo>
                  <a:cubicBezTo>
                    <a:pt x="6494" y="539"/>
                    <a:pt x="6492" y="537"/>
                    <a:pt x="6490" y="531"/>
                  </a:cubicBezTo>
                  <a:cubicBezTo>
                    <a:pt x="6488" y="527"/>
                    <a:pt x="6488" y="520"/>
                    <a:pt x="6486" y="518"/>
                  </a:cubicBezTo>
                  <a:cubicBezTo>
                    <a:pt x="6484" y="515"/>
                    <a:pt x="6483" y="511"/>
                    <a:pt x="6480" y="508"/>
                  </a:cubicBezTo>
                  <a:cubicBezTo>
                    <a:pt x="6478" y="507"/>
                    <a:pt x="6476" y="508"/>
                    <a:pt x="6474" y="508"/>
                  </a:cubicBezTo>
                  <a:cubicBezTo>
                    <a:pt x="6463" y="508"/>
                    <a:pt x="6457" y="512"/>
                    <a:pt x="6447" y="518"/>
                  </a:cubicBezTo>
                  <a:cubicBezTo>
                    <a:pt x="6445" y="519"/>
                    <a:pt x="6443" y="523"/>
                    <a:pt x="6441" y="524"/>
                  </a:cubicBezTo>
                  <a:cubicBezTo>
                    <a:pt x="6438" y="526"/>
                    <a:pt x="6436" y="529"/>
                    <a:pt x="6433" y="531"/>
                  </a:cubicBezTo>
                  <a:cubicBezTo>
                    <a:pt x="6430" y="533"/>
                    <a:pt x="6429" y="538"/>
                    <a:pt x="6427" y="541"/>
                  </a:cubicBezTo>
                  <a:cubicBezTo>
                    <a:pt x="6424" y="543"/>
                    <a:pt x="6422" y="541"/>
                    <a:pt x="6419" y="544"/>
                  </a:cubicBezTo>
                  <a:cubicBezTo>
                    <a:pt x="6416" y="546"/>
                    <a:pt x="6415" y="551"/>
                    <a:pt x="6412" y="554"/>
                  </a:cubicBezTo>
                  <a:cubicBezTo>
                    <a:pt x="6407" y="559"/>
                    <a:pt x="6403" y="562"/>
                    <a:pt x="6397" y="566"/>
                  </a:cubicBezTo>
                  <a:cubicBezTo>
                    <a:pt x="6395" y="567"/>
                    <a:pt x="6392" y="568"/>
                    <a:pt x="6390" y="569"/>
                  </a:cubicBezTo>
                  <a:cubicBezTo>
                    <a:pt x="6387" y="574"/>
                    <a:pt x="6384" y="580"/>
                    <a:pt x="6384" y="589"/>
                  </a:cubicBezTo>
                  <a:cubicBezTo>
                    <a:pt x="6384" y="603"/>
                    <a:pt x="6387" y="610"/>
                    <a:pt x="6390" y="621"/>
                  </a:cubicBezTo>
                  <a:cubicBezTo>
                    <a:pt x="6392" y="626"/>
                    <a:pt x="6395" y="628"/>
                    <a:pt x="6397" y="634"/>
                  </a:cubicBezTo>
                  <a:cubicBezTo>
                    <a:pt x="6398" y="639"/>
                    <a:pt x="6399" y="642"/>
                    <a:pt x="6400" y="647"/>
                  </a:cubicBezTo>
                  <a:cubicBezTo>
                    <a:pt x="6401" y="651"/>
                    <a:pt x="6402" y="655"/>
                    <a:pt x="6402" y="660"/>
                  </a:cubicBezTo>
                  <a:lnTo>
                    <a:pt x="6402" y="766"/>
                  </a:lnTo>
                  <a:lnTo>
                    <a:pt x="6363" y="766"/>
                  </a:lnTo>
                  <a:cubicBezTo>
                    <a:pt x="6357" y="766"/>
                    <a:pt x="6354" y="760"/>
                    <a:pt x="6350" y="756"/>
                  </a:cubicBezTo>
                  <a:cubicBezTo>
                    <a:pt x="6346" y="754"/>
                    <a:pt x="6344" y="751"/>
                    <a:pt x="6342" y="747"/>
                  </a:cubicBezTo>
                  <a:cubicBezTo>
                    <a:pt x="6339" y="743"/>
                    <a:pt x="6338" y="737"/>
                    <a:pt x="6335" y="734"/>
                  </a:cubicBezTo>
                  <a:cubicBezTo>
                    <a:pt x="6333" y="732"/>
                    <a:pt x="6331" y="730"/>
                    <a:pt x="6329" y="730"/>
                  </a:cubicBezTo>
                  <a:cubicBezTo>
                    <a:pt x="6301" y="730"/>
                    <a:pt x="6286" y="728"/>
                    <a:pt x="6258" y="727"/>
                  </a:cubicBezTo>
                  <a:cubicBezTo>
                    <a:pt x="6256" y="731"/>
                    <a:pt x="6254" y="732"/>
                    <a:pt x="6252" y="737"/>
                  </a:cubicBezTo>
                  <a:cubicBezTo>
                    <a:pt x="6249" y="746"/>
                    <a:pt x="6248" y="754"/>
                    <a:pt x="6246" y="763"/>
                  </a:cubicBezTo>
                  <a:cubicBezTo>
                    <a:pt x="6244" y="768"/>
                    <a:pt x="6243" y="773"/>
                    <a:pt x="6240" y="776"/>
                  </a:cubicBezTo>
                  <a:cubicBezTo>
                    <a:pt x="6235" y="779"/>
                    <a:pt x="6231" y="779"/>
                    <a:pt x="6227" y="782"/>
                  </a:cubicBezTo>
                  <a:cubicBezTo>
                    <a:pt x="6220" y="787"/>
                    <a:pt x="6216" y="795"/>
                    <a:pt x="6208" y="798"/>
                  </a:cubicBezTo>
                  <a:cubicBezTo>
                    <a:pt x="6204" y="800"/>
                    <a:pt x="6200" y="800"/>
                    <a:pt x="6195" y="801"/>
                  </a:cubicBezTo>
                  <a:cubicBezTo>
                    <a:pt x="6189" y="804"/>
                    <a:pt x="6187" y="815"/>
                    <a:pt x="6183" y="824"/>
                  </a:cubicBezTo>
                  <a:lnTo>
                    <a:pt x="6177" y="837"/>
                  </a:lnTo>
                  <a:cubicBezTo>
                    <a:pt x="6172" y="847"/>
                    <a:pt x="6169" y="854"/>
                    <a:pt x="6162" y="863"/>
                  </a:cubicBezTo>
                  <a:cubicBezTo>
                    <a:pt x="6160" y="865"/>
                    <a:pt x="6159" y="871"/>
                    <a:pt x="6156" y="872"/>
                  </a:cubicBezTo>
                  <a:cubicBezTo>
                    <a:pt x="6154" y="873"/>
                    <a:pt x="6152" y="875"/>
                    <a:pt x="6150" y="875"/>
                  </a:cubicBezTo>
                  <a:cubicBezTo>
                    <a:pt x="6146" y="877"/>
                    <a:pt x="6142" y="875"/>
                    <a:pt x="6137" y="875"/>
                  </a:cubicBezTo>
                  <a:cubicBezTo>
                    <a:pt x="6133" y="875"/>
                    <a:pt x="6131" y="875"/>
                    <a:pt x="6126" y="875"/>
                  </a:cubicBezTo>
                  <a:cubicBezTo>
                    <a:pt x="6123" y="875"/>
                    <a:pt x="6121" y="878"/>
                    <a:pt x="6118" y="878"/>
                  </a:cubicBezTo>
                  <a:cubicBezTo>
                    <a:pt x="6115" y="878"/>
                    <a:pt x="6113" y="878"/>
                    <a:pt x="6111" y="878"/>
                  </a:cubicBezTo>
                  <a:cubicBezTo>
                    <a:pt x="6107" y="879"/>
                    <a:pt x="6105" y="885"/>
                    <a:pt x="6103" y="888"/>
                  </a:cubicBezTo>
                  <a:cubicBezTo>
                    <a:pt x="6100" y="892"/>
                    <a:pt x="6097" y="895"/>
                    <a:pt x="6095" y="898"/>
                  </a:cubicBezTo>
                  <a:cubicBezTo>
                    <a:pt x="6092" y="901"/>
                    <a:pt x="6091" y="905"/>
                    <a:pt x="6089" y="908"/>
                  </a:cubicBezTo>
                  <a:cubicBezTo>
                    <a:pt x="6087" y="909"/>
                    <a:pt x="6084" y="909"/>
                    <a:pt x="6082" y="911"/>
                  </a:cubicBezTo>
                  <a:cubicBezTo>
                    <a:pt x="6081" y="914"/>
                    <a:pt x="6082" y="924"/>
                    <a:pt x="6081" y="927"/>
                  </a:cubicBezTo>
                  <a:cubicBezTo>
                    <a:pt x="6078" y="930"/>
                    <a:pt x="6077" y="934"/>
                    <a:pt x="6074" y="936"/>
                  </a:cubicBezTo>
                  <a:cubicBezTo>
                    <a:pt x="6072" y="938"/>
                    <a:pt x="6070" y="935"/>
                    <a:pt x="6068" y="936"/>
                  </a:cubicBezTo>
                  <a:cubicBezTo>
                    <a:pt x="6066" y="938"/>
                    <a:pt x="6064" y="938"/>
                    <a:pt x="6062" y="940"/>
                  </a:cubicBezTo>
                  <a:cubicBezTo>
                    <a:pt x="6059" y="941"/>
                    <a:pt x="6060" y="949"/>
                    <a:pt x="6058" y="953"/>
                  </a:cubicBezTo>
                  <a:cubicBezTo>
                    <a:pt x="6054" y="965"/>
                    <a:pt x="6050" y="972"/>
                    <a:pt x="6046" y="985"/>
                  </a:cubicBezTo>
                  <a:cubicBezTo>
                    <a:pt x="6045" y="988"/>
                    <a:pt x="6046" y="996"/>
                    <a:pt x="6044" y="998"/>
                  </a:cubicBezTo>
                  <a:cubicBezTo>
                    <a:pt x="6043" y="1000"/>
                    <a:pt x="6040" y="999"/>
                    <a:pt x="6038" y="1001"/>
                  </a:cubicBezTo>
                  <a:cubicBezTo>
                    <a:pt x="6036" y="1005"/>
                    <a:pt x="6032" y="1007"/>
                    <a:pt x="6032" y="1014"/>
                  </a:cubicBezTo>
                  <a:cubicBezTo>
                    <a:pt x="6032" y="1023"/>
                    <a:pt x="6033" y="1030"/>
                    <a:pt x="6033" y="1039"/>
                  </a:cubicBezTo>
                  <a:lnTo>
                    <a:pt x="6046" y="1039"/>
                  </a:lnTo>
                  <a:cubicBezTo>
                    <a:pt x="6051" y="1042"/>
                    <a:pt x="6053" y="1044"/>
                    <a:pt x="6058" y="1046"/>
                  </a:cubicBezTo>
                  <a:cubicBezTo>
                    <a:pt x="6065" y="1048"/>
                    <a:pt x="6069" y="1045"/>
                    <a:pt x="6074" y="1052"/>
                  </a:cubicBezTo>
                  <a:cubicBezTo>
                    <a:pt x="6077" y="1056"/>
                    <a:pt x="6078" y="1059"/>
                    <a:pt x="6081" y="1062"/>
                  </a:cubicBezTo>
                  <a:cubicBezTo>
                    <a:pt x="6083" y="1065"/>
                    <a:pt x="6083" y="1073"/>
                    <a:pt x="6085" y="1075"/>
                  </a:cubicBezTo>
                  <a:cubicBezTo>
                    <a:pt x="6087" y="1077"/>
                    <a:pt x="6090" y="1075"/>
                    <a:pt x="6092" y="1075"/>
                  </a:cubicBezTo>
                  <a:cubicBezTo>
                    <a:pt x="6097" y="1077"/>
                    <a:pt x="6102" y="1075"/>
                    <a:pt x="6108" y="1075"/>
                  </a:cubicBezTo>
                  <a:cubicBezTo>
                    <a:pt x="6117" y="1075"/>
                    <a:pt x="6122" y="1077"/>
                    <a:pt x="6131" y="1075"/>
                  </a:cubicBezTo>
                  <a:cubicBezTo>
                    <a:pt x="6136" y="1074"/>
                    <a:pt x="6139" y="1069"/>
                    <a:pt x="6144" y="1065"/>
                  </a:cubicBezTo>
                  <a:cubicBezTo>
                    <a:pt x="6146" y="1064"/>
                    <a:pt x="6148" y="1064"/>
                    <a:pt x="6150" y="1062"/>
                  </a:cubicBezTo>
                  <a:cubicBezTo>
                    <a:pt x="6153" y="1059"/>
                    <a:pt x="6153" y="1053"/>
                    <a:pt x="6156" y="1049"/>
                  </a:cubicBezTo>
                  <a:cubicBezTo>
                    <a:pt x="6159" y="1045"/>
                    <a:pt x="6162" y="1039"/>
                    <a:pt x="6166" y="1039"/>
                  </a:cubicBezTo>
                  <a:cubicBezTo>
                    <a:pt x="6172" y="1039"/>
                    <a:pt x="6174" y="1053"/>
                    <a:pt x="6175" y="1065"/>
                  </a:cubicBezTo>
                  <a:cubicBezTo>
                    <a:pt x="6176" y="1074"/>
                    <a:pt x="6175" y="1081"/>
                    <a:pt x="6175" y="1091"/>
                  </a:cubicBezTo>
                  <a:cubicBezTo>
                    <a:pt x="6175" y="1100"/>
                    <a:pt x="6174" y="1108"/>
                    <a:pt x="6175" y="1117"/>
                  </a:cubicBezTo>
                  <a:cubicBezTo>
                    <a:pt x="6175" y="1122"/>
                    <a:pt x="6178" y="1125"/>
                    <a:pt x="6178" y="1130"/>
                  </a:cubicBezTo>
                  <a:cubicBezTo>
                    <a:pt x="6178" y="1134"/>
                    <a:pt x="6179" y="1139"/>
                    <a:pt x="6180" y="1143"/>
                  </a:cubicBezTo>
                  <a:cubicBezTo>
                    <a:pt x="6181" y="1148"/>
                    <a:pt x="6183" y="1151"/>
                    <a:pt x="6183" y="1156"/>
                  </a:cubicBezTo>
                  <a:lnTo>
                    <a:pt x="6183" y="1216"/>
                  </a:lnTo>
                  <a:cubicBezTo>
                    <a:pt x="6183" y="1243"/>
                    <a:pt x="6176" y="1258"/>
                    <a:pt x="6167" y="1278"/>
                  </a:cubicBezTo>
                  <a:cubicBezTo>
                    <a:pt x="6165" y="1282"/>
                    <a:pt x="6164" y="1287"/>
                    <a:pt x="6161" y="1291"/>
                  </a:cubicBezTo>
                  <a:cubicBezTo>
                    <a:pt x="6158" y="1295"/>
                    <a:pt x="6156" y="1300"/>
                    <a:pt x="6153" y="1300"/>
                  </a:cubicBezTo>
                  <a:cubicBezTo>
                    <a:pt x="6146" y="1303"/>
                    <a:pt x="6140" y="1300"/>
                    <a:pt x="6132" y="1300"/>
                  </a:cubicBezTo>
                  <a:lnTo>
                    <a:pt x="6126" y="1300"/>
                  </a:lnTo>
                  <a:cubicBezTo>
                    <a:pt x="6123" y="1300"/>
                    <a:pt x="6121" y="1297"/>
                    <a:pt x="6118" y="1297"/>
                  </a:cubicBezTo>
                  <a:cubicBezTo>
                    <a:pt x="6113" y="1296"/>
                    <a:pt x="6110" y="1296"/>
                    <a:pt x="6104" y="1297"/>
                  </a:cubicBezTo>
                  <a:cubicBezTo>
                    <a:pt x="6099" y="1298"/>
                    <a:pt x="6096" y="1300"/>
                    <a:pt x="6092" y="1303"/>
                  </a:cubicBezTo>
                  <a:cubicBezTo>
                    <a:pt x="6088" y="1306"/>
                    <a:pt x="6087" y="1313"/>
                    <a:pt x="6084" y="1317"/>
                  </a:cubicBezTo>
                  <a:cubicBezTo>
                    <a:pt x="6081" y="1319"/>
                    <a:pt x="6079" y="1318"/>
                    <a:pt x="6076" y="1320"/>
                  </a:cubicBezTo>
                  <a:cubicBezTo>
                    <a:pt x="6072" y="1322"/>
                    <a:pt x="6070" y="1329"/>
                    <a:pt x="6066" y="1329"/>
                  </a:cubicBezTo>
                  <a:lnTo>
                    <a:pt x="6037" y="1329"/>
                  </a:lnTo>
                  <a:cubicBezTo>
                    <a:pt x="6028" y="1329"/>
                    <a:pt x="6023" y="1326"/>
                    <a:pt x="6015" y="1323"/>
                  </a:cubicBezTo>
                  <a:cubicBezTo>
                    <a:pt x="6011" y="1322"/>
                    <a:pt x="6008" y="1321"/>
                    <a:pt x="6005" y="1320"/>
                  </a:cubicBezTo>
                  <a:cubicBezTo>
                    <a:pt x="6003" y="1319"/>
                    <a:pt x="6002" y="1313"/>
                    <a:pt x="5999" y="1313"/>
                  </a:cubicBezTo>
                  <a:cubicBezTo>
                    <a:pt x="5993" y="1312"/>
                    <a:pt x="5990" y="1313"/>
                    <a:pt x="5985" y="1313"/>
                  </a:cubicBezTo>
                  <a:cubicBezTo>
                    <a:pt x="5977" y="1313"/>
                    <a:pt x="5972" y="1313"/>
                    <a:pt x="5964" y="1317"/>
                  </a:cubicBezTo>
                  <a:cubicBezTo>
                    <a:pt x="5959" y="1319"/>
                    <a:pt x="5955" y="1324"/>
                    <a:pt x="5950" y="1329"/>
                  </a:cubicBezTo>
                  <a:cubicBezTo>
                    <a:pt x="5950" y="1334"/>
                    <a:pt x="5947" y="1344"/>
                    <a:pt x="5947" y="1349"/>
                  </a:cubicBezTo>
                  <a:cubicBezTo>
                    <a:pt x="5947" y="1355"/>
                    <a:pt x="5947" y="1359"/>
                    <a:pt x="5947" y="1364"/>
                  </a:cubicBezTo>
                  <a:cubicBezTo>
                    <a:pt x="5946" y="1376"/>
                    <a:pt x="5941" y="1385"/>
                    <a:pt x="5936" y="1391"/>
                  </a:cubicBezTo>
                  <a:cubicBezTo>
                    <a:pt x="5934" y="1393"/>
                    <a:pt x="5932" y="1397"/>
                    <a:pt x="5929" y="1397"/>
                  </a:cubicBezTo>
                  <a:lnTo>
                    <a:pt x="5894" y="1397"/>
                  </a:lnTo>
                  <a:cubicBezTo>
                    <a:pt x="5888" y="1397"/>
                    <a:pt x="5885" y="1407"/>
                    <a:pt x="5879" y="1413"/>
                  </a:cubicBezTo>
                  <a:cubicBezTo>
                    <a:pt x="5876" y="1415"/>
                    <a:pt x="5874" y="1418"/>
                    <a:pt x="5871" y="1419"/>
                  </a:cubicBezTo>
                  <a:cubicBezTo>
                    <a:pt x="5865" y="1424"/>
                    <a:pt x="5861" y="1426"/>
                    <a:pt x="5854" y="1426"/>
                  </a:cubicBezTo>
                  <a:cubicBezTo>
                    <a:pt x="5851" y="1426"/>
                    <a:pt x="5848" y="1427"/>
                    <a:pt x="5845" y="1426"/>
                  </a:cubicBezTo>
                  <a:cubicBezTo>
                    <a:pt x="5840" y="1425"/>
                    <a:pt x="5837" y="1420"/>
                    <a:pt x="5832" y="1419"/>
                  </a:cubicBezTo>
                  <a:cubicBezTo>
                    <a:pt x="5827" y="1419"/>
                    <a:pt x="5824" y="1419"/>
                    <a:pt x="5818" y="1419"/>
                  </a:cubicBezTo>
                  <a:cubicBezTo>
                    <a:pt x="5812" y="1419"/>
                    <a:pt x="5809" y="1419"/>
                    <a:pt x="5804" y="1419"/>
                  </a:cubicBezTo>
                  <a:cubicBezTo>
                    <a:pt x="5800" y="1420"/>
                    <a:pt x="5798" y="1424"/>
                    <a:pt x="5794" y="1426"/>
                  </a:cubicBezTo>
                  <a:cubicBezTo>
                    <a:pt x="5791" y="1428"/>
                    <a:pt x="5789" y="1432"/>
                    <a:pt x="5786" y="1433"/>
                  </a:cubicBezTo>
                  <a:cubicBezTo>
                    <a:pt x="5783" y="1434"/>
                    <a:pt x="5780" y="1433"/>
                    <a:pt x="5777" y="1435"/>
                  </a:cubicBezTo>
                  <a:cubicBezTo>
                    <a:pt x="5775" y="1438"/>
                    <a:pt x="5772" y="1437"/>
                    <a:pt x="5771" y="1442"/>
                  </a:cubicBezTo>
                  <a:cubicBezTo>
                    <a:pt x="5770" y="1447"/>
                    <a:pt x="5769" y="1450"/>
                    <a:pt x="5768" y="1455"/>
                  </a:cubicBezTo>
                  <a:cubicBezTo>
                    <a:pt x="5767" y="1459"/>
                    <a:pt x="5768" y="1464"/>
                    <a:pt x="5768" y="1468"/>
                  </a:cubicBezTo>
                  <a:cubicBezTo>
                    <a:pt x="5767" y="1472"/>
                    <a:pt x="5767" y="1477"/>
                    <a:pt x="5766" y="1481"/>
                  </a:cubicBezTo>
                  <a:cubicBezTo>
                    <a:pt x="5765" y="1486"/>
                    <a:pt x="5764" y="1489"/>
                    <a:pt x="5763" y="1493"/>
                  </a:cubicBezTo>
                  <a:cubicBezTo>
                    <a:pt x="5762" y="1497"/>
                    <a:pt x="5759" y="1500"/>
                    <a:pt x="5756" y="1500"/>
                  </a:cubicBezTo>
                  <a:lnTo>
                    <a:pt x="5722" y="1500"/>
                  </a:lnTo>
                  <a:cubicBezTo>
                    <a:pt x="5720" y="1504"/>
                    <a:pt x="5717" y="1505"/>
                    <a:pt x="5716" y="1509"/>
                  </a:cubicBezTo>
                  <a:cubicBezTo>
                    <a:pt x="5713" y="1518"/>
                    <a:pt x="5713" y="1526"/>
                    <a:pt x="5711" y="1536"/>
                  </a:cubicBezTo>
                  <a:cubicBezTo>
                    <a:pt x="5712" y="1543"/>
                    <a:pt x="5709" y="1553"/>
                    <a:pt x="5711" y="1561"/>
                  </a:cubicBezTo>
                  <a:cubicBezTo>
                    <a:pt x="5714" y="1570"/>
                    <a:pt x="5717" y="1577"/>
                    <a:pt x="5720" y="1587"/>
                  </a:cubicBezTo>
                  <a:cubicBezTo>
                    <a:pt x="5723" y="1596"/>
                    <a:pt x="5729" y="1600"/>
                    <a:pt x="5733" y="1606"/>
                  </a:cubicBezTo>
                  <a:cubicBezTo>
                    <a:pt x="5737" y="1613"/>
                    <a:pt x="5735" y="1627"/>
                    <a:pt x="5739" y="1632"/>
                  </a:cubicBezTo>
                  <a:cubicBezTo>
                    <a:pt x="5743" y="1635"/>
                    <a:pt x="5748" y="1631"/>
                    <a:pt x="5752" y="1632"/>
                  </a:cubicBezTo>
                  <a:cubicBezTo>
                    <a:pt x="5756" y="1634"/>
                    <a:pt x="5760" y="1632"/>
                    <a:pt x="5764" y="1632"/>
                  </a:cubicBezTo>
                  <a:cubicBezTo>
                    <a:pt x="5769" y="1632"/>
                    <a:pt x="5773" y="1636"/>
                    <a:pt x="5777" y="1638"/>
                  </a:cubicBezTo>
                  <a:cubicBezTo>
                    <a:pt x="5786" y="1643"/>
                    <a:pt x="5794" y="1646"/>
                    <a:pt x="5802" y="1658"/>
                  </a:cubicBezTo>
                  <a:cubicBezTo>
                    <a:pt x="5806" y="1663"/>
                    <a:pt x="5805" y="1676"/>
                    <a:pt x="5809" y="1684"/>
                  </a:cubicBezTo>
                  <a:lnTo>
                    <a:pt x="5871" y="1684"/>
                  </a:lnTo>
                  <a:lnTo>
                    <a:pt x="5897" y="1709"/>
                  </a:lnTo>
                  <a:cubicBezTo>
                    <a:pt x="5899" y="1711"/>
                    <a:pt x="5904" y="1711"/>
                    <a:pt x="5906" y="1712"/>
                  </a:cubicBezTo>
                  <a:cubicBezTo>
                    <a:pt x="5909" y="1715"/>
                    <a:pt x="5910" y="1720"/>
                    <a:pt x="5912" y="1722"/>
                  </a:cubicBezTo>
                  <a:cubicBezTo>
                    <a:pt x="5916" y="1727"/>
                    <a:pt x="5920" y="1736"/>
                    <a:pt x="5925" y="1739"/>
                  </a:cubicBezTo>
                  <a:cubicBezTo>
                    <a:pt x="5930" y="1741"/>
                    <a:pt x="5934" y="1739"/>
                    <a:pt x="5939" y="1739"/>
                  </a:cubicBezTo>
                  <a:cubicBezTo>
                    <a:pt x="5943" y="1739"/>
                    <a:pt x="5945" y="1742"/>
                    <a:pt x="5948" y="1742"/>
                  </a:cubicBezTo>
                  <a:lnTo>
                    <a:pt x="5960" y="1742"/>
                  </a:lnTo>
                  <a:cubicBezTo>
                    <a:pt x="5964" y="1742"/>
                    <a:pt x="5967" y="1742"/>
                    <a:pt x="5970" y="1742"/>
                  </a:cubicBezTo>
                  <a:cubicBezTo>
                    <a:pt x="5972" y="1742"/>
                    <a:pt x="5975" y="1739"/>
                    <a:pt x="5977" y="1739"/>
                  </a:cubicBezTo>
                  <a:cubicBezTo>
                    <a:pt x="5982" y="1736"/>
                    <a:pt x="5986" y="1729"/>
                    <a:pt x="5991" y="1725"/>
                  </a:cubicBezTo>
                  <a:cubicBezTo>
                    <a:pt x="5994" y="1723"/>
                    <a:pt x="5996" y="1719"/>
                    <a:pt x="5999" y="1719"/>
                  </a:cubicBezTo>
                  <a:lnTo>
                    <a:pt x="6034" y="1719"/>
                  </a:lnTo>
                  <a:cubicBezTo>
                    <a:pt x="6040" y="1719"/>
                    <a:pt x="6044" y="1711"/>
                    <a:pt x="6049" y="1709"/>
                  </a:cubicBezTo>
                  <a:cubicBezTo>
                    <a:pt x="6054" y="1708"/>
                    <a:pt x="6058" y="1706"/>
                    <a:pt x="6064" y="1706"/>
                  </a:cubicBezTo>
                  <a:lnTo>
                    <a:pt x="6070" y="1706"/>
                  </a:lnTo>
                  <a:cubicBezTo>
                    <a:pt x="6074" y="1707"/>
                    <a:pt x="6077" y="1709"/>
                    <a:pt x="6082" y="1709"/>
                  </a:cubicBezTo>
                  <a:cubicBezTo>
                    <a:pt x="6084" y="1709"/>
                    <a:pt x="6085" y="1707"/>
                    <a:pt x="6087" y="1707"/>
                  </a:cubicBezTo>
                  <a:lnTo>
                    <a:pt x="6087" y="1760"/>
                  </a:lnTo>
                  <a:cubicBezTo>
                    <a:pt x="6087" y="1771"/>
                    <a:pt x="6084" y="1778"/>
                    <a:pt x="6081" y="1786"/>
                  </a:cubicBezTo>
                  <a:cubicBezTo>
                    <a:pt x="6080" y="1790"/>
                    <a:pt x="6076" y="1791"/>
                    <a:pt x="6074" y="1793"/>
                  </a:cubicBezTo>
                  <a:cubicBezTo>
                    <a:pt x="6072" y="1796"/>
                    <a:pt x="6069" y="1797"/>
                    <a:pt x="6066" y="1799"/>
                  </a:cubicBezTo>
                  <a:cubicBezTo>
                    <a:pt x="6062" y="1803"/>
                    <a:pt x="6058" y="1807"/>
                    <a:pt x="6054" y="1812"/>
                  </a:cubicBezTo>
                  <a:cubicBezTo>
                    <a:pt x="6051" y="1816"/>
                    <a:pt x="6051" y="1827"/>
                    <a:pt x="6048" y="1828"/>
                  </a:cubicBezTo>
                  <a:cubicBezTo>
                    <a:pt x="6046" y="1829"/>
                    <a:pt x="6043" y="1828"/>
                    <a:pt x="6041" y="1828"/>
                  </a:cubicBezTo>
                  <a:lnTo>
                    <a:pt x="6035" y="1828"/>
                  </a:lnTo>
                  <a:cubicBezTo>
                    <a:pt x="6032" y="1828"/>
                    <a:pt x="6030" y="1822"/>
                    <a:pt x="6027" y="1822"/>
                  </a:cubicBezTo>
                  <a:cubicBezTo>
                    <a:pt x="6024" y="1821"/>
                    <a:pt x="6022" y="1823"/>
                    <a:pt x="6019" y="1822"/>
                  </a:cubicBezTo>
                  <a:cubicBezTo>
                    <a:pt x="6016" y="1820"/>
                    <a:pt x="6016" y="1814"/>
                    <a:pt x="6013" y="1812"/>
                  </a:cubicBezTo>
                  <a:cubicBezTo>
                    <a:pt x="6010" y="1810"/>
                    <a:pt x="6008" y="1809"/>
                    <a:pt x="6005" y="1809"/>
                  </a:cubicBezTo>
                  <a:lnTo>
                    <a:pt x="5992" y="1809"/>
                  </a:lnTo>
                  <a:cubicBezTo>
                    <a:pt x="5984" y="1809"/>
                    <a:pt x="5980" y="1808"/>
                    <a:pt x="5972" y="1812"/>
                  </a:cubicBezTo>
                  <a:cubicBezTo>
                    <a:pt x="5969" y="1814"/>
                    <a:pt x="5967" y="1819"/>
                    <a:pt x="5964" y="1822"/>
                  </a:cubicBezTo>
                  <a:cubicBezTo>
                    <a:pt x="5958" y="1827"/>
                    <a:pt x="5953" y="1828"/>
                    <a:pt x="5946" y="1828"/>
                  </a:cubicBezTo>
                  <a:lnTo>
                    <a:pt x="5937" y="1828"/>
                  </a:lnTo>
                  <a:cubicBezTo>
                    <a:pt x="5934" y="1828"/>
                    <a:pt x="5933" y="1825"/>
                    <a:pt x="5929" y="1825"/>
                  </a:cubicBezTo>
                  <a:cubicBezTo>
                    <a:pt x="5926" y="1825"/>
                    <a:pt x="5924" y="1826"/>
                    <a:pt x="5920" y="1825"/>
                  </a:cubicBezTo>
                  <a:cubicBezTo>
                    <a:pt x="5913" y="1822"/>
                    <a:pt x="5911" y="1814"/>
                    <a:pt x="5905" y="1812"/>
                  </a:cubicBezTo>
                  <a:cubicBezTo>
                    <a:pt x="5900" y="1811"/>
                    <a:pt x="5898" y="1812"/>
                    <a:pt x="5894" y="1812"/>
                  </a:cubicBezTo>
                  <a:lnTo>
                    <a:pt x="5884" y="1812"/>
                  </a:lnTo>
                  <a:cubicBezTo>
                    <a:pt x="5882" y="1812"/>
                    <a:pt x="5880" y="1814"/>
                    <a:pt x="5878" y="1815"/>
                  </a:cubicBezTo>
                  <a:cubicBezTo>
                    <a:pt x="5877" y="1828"/>
                    <a:pt x="5877" y="1835"/>
                    <a:pt x="5876" y="1848"/>
                  </a:cubicBezTo>
                  <a:lnTo>
                    <a:pt x="5839" y="1848"/>
                  </a:lnTo>
                  <a:cubicBezTo>
                    <a:pt x="5836" y="1848"/>
                    <a:pt x="5834" y="1851"/>
                    <a:pt x="5832" y="1854"/>
                  </a:cubicBezTo>
                  <a:cubicBezTo>
                    <a:pt x="5829" y="1858"/>
                    <a:pt x="5826" y="1862"/>
                    <a:pt x="5826" y="1870"/>
                  </a:cubicBezTo>
                  <a:cubicBezTo>
                    <a:pt x="5826" y="1890"/>
                    <a:pt x="5834" y="1897"/>
                    <a:pt x="5841" y="1909"/>
                  </a:cubicBezTo>
                  <a:cubicBezTo>
                    <a:pt x="5845" y="1913"/>
                    <a:pt x="5846" y="1918"/>
                    <a:pt x="5849" y="1922"/>
                  </a:cubicBezTo>
                  <a:cubicBezTo>
                    <a:pt x="5852" y="1925"/>
                    <a:pt x="5854" y="1931"/>
                    <a:pt x="5857" y="1931"/>
                  </a:cubicBezTo>
                  <a:cubicBezTo>
                    <a:pt x="5864" y="1934"/>
                    <a:pt x="5869" y="1930"/>
                    <a:pt x="5876" y="1931"/>
                  </a:cubicBezTo>
                  <a:cubicBezTo>
                    <a:pt x="5884" y="1933"/>
                    <a:pt x="5889" y="1940"/>
                    <a:pt x="5897" y="1948"/>
                  </a:cubicBezTo>
                  <a:cubicBezTo>
                    <a:pt x="5903" y="1953"/>
                    <a:pt x="5906" y="1956"/>
                    <a:pt x="5912" y="1960"/>
                  </a:cubicBezTo>
                  <a:cubicBezTo>
                    <a:pt x="5917" y="1963"/>
                    <a:pt x="5922" y="1966"/>
                    <a:pt x="5927" y="1970"/>
                  </a:cubicBezTo>
                  <a:cubicBezTo>
                    <a:pt x="5934" y="1975"/>
                    <a:pt x="5938" y="1981"/>
                    <a:pt x="5945" y="1989"/>
                  </a:cubicBezTo>
                  <a:lnTo>
                    <a:pt x="5952" y="1995"/>
                  </a:lnTo>
                  <a:cubicBezTo>
                    <a:pt x="5945" y="1995"/>
                    <a:pt x="5940" y="1991"/>
                    <a:pt x="5934" y="1999"/>
                  </a:cubicBezTo>
                  <a:cubicBezTo>
                    <a:pt x="5932" y="2002"/>
                    <a:pt x="5930" y="2004"/>
                    <a:pt x="5928" y="2009"/>
                  </a:cubicBezTo>
                  <a:cubicBezTo>
                    <a:pt x="5927" y="2012"/>
                    <a:pt x="5927" y="2018"/>
                    <a:pt x="5927" y="2022"/>
                  </a:cubicBezTo>
                  <a:cubicBezTo>
                    <a:pt x="5929" y="2026"/>
                    <a:pt x="5928" y="2032"/>
                    <a:pt x="5931" y="2034"/>
                  </a:cubicBezTo>
                  <a:cubicBezTo>
                    <a:pt x="5933" y="2036"/>
                    <a:pt x="5935" y="2036"/>
                    <a:pt x="5937" y="2037"/>
                  </a:cubicBezTo>
                  <a:cubicBezTo>
                    <a:pt x="5942" y="2040"/>
                    <a:pt x="5946" y="2042"/>
                    <a:pt x="5950" y="2047"/>
                  </a:cubicBezTo>
                  <a:cubicBezTo>
                    <a:pt x="5952" y="2049"/>
                    <a:pt x="5953" y="2056"/>
                    <a:pt x="5955" y="2060"/>
                  </a:cubicBezTo>
                  <a:cubicBezTo>
                    <a:pt x="5957" y="2065"/>
                    <a:pt x="5959" y="2067"/>
                    <a:pt x="5961" y="2073"/>
                  </a:cubicBezTo>
                  <a:cubicBezTo>
                    <a:pt x="5962" y="2076"/>
                    <a:pt x="5962" y="2083"/>
                    <a:pt x="5963" y="2086"/>
                  </a:cubicBezTo>
                  <a:cubicBezTo>
                    <a:pt x="5964" y="2090"/>
                    <a:pt x="5967" y="2090"/>
                    <a:pt x="5969" y="2092"/>
                  </a:cubicBezTo>
                  <a:cubicBezTo>
                    <a:pt x="5971" y="2096"/>
                    <a:pt x="5974" y="2096"/>
                    <a:pt x="5977" y="2099"/>
                  </a:cubicBezTo>
                  <a:cubicBezTo>
                    <a:pt x="5979" y="2101"/>
                    <a:pt x="5981" y="2103"/>
                    <a:pt x="5983" y="2105"/>
                  </a:cubicBezTo>
                  <a:cubicBezTo>
                    <a:pt x="5985" y="2107"/>
                    <a:pt x="5987" y="2110"/>
                    <a:pt x="5989" y="2112"/>
                  </a:cubicBezTo>
                  <a:cubicBezTo>
                    <a:pt x="5995" y="2117"/>
                    <a:pt x="5999" y="2120"/>
                    <a:pt x="6005" y="2125"/>
                  </a:cubicBezTo>
                  <a:cubicBezTo>
                    <a:pt x="6008" y="2126"/>
                    <a:pt x="6011" y="2128"/>
                    <a:pt x="6013" y="2131"/>
                  </a:cubicBezTo>
                  <a:cubicBezTo>
                    <a:pt x="6016" y="2134"/>
                    <a:pt x="6018" y="2140"/>
                    <a:pt x="6021" y="2144"/>
                  </a:cubicBezTo>
                  <a:cubicBezTo>
                    <a:pt x="6024" y="2148"/>
                    <a:pt x="6027" y="2151"/>
                    <a:pt x="6030" y="2153"/>
                  </a:cubicBezTo>
                  <a:cubicBezTo>
                    <a:pt x="6037" y="2158"/>
                    <a:pt x="6042" y="2156"/>
                    <a:pt x="6049" y="2156"/>
                  </a:cubicBezTo>
                  <a:lnTo>
                    <a:pt x="6052" y="2156"/>
                  </a:lnTo>
                  <a:cubicBezTo>
                    <a:pt x="6055" y="2156"/>
                    <a:pt x="6057" y="2157"/>
                    <a:pt x="6060" y="2156"/>
                  </a:cubicBezTo>
                  <a:cubicBezTo>
                    <a:pt x="6063" y="2156"/>
                    <a:pt x="6064" y="2149"/>
                    <a:pt x="6066" y="2147"/>
                  </a:cubicBezTo>
                  <a:cubicBezTo>
                    <a:pt x="6065" y="2142"/>
                    <a:pt x="6064" y="2138"/>
                    <a:pt x="6063" y="2134"/>
                  </a:cubicBezTo>
                  <a:cubicBezTo>
                    <a:pt x="6061" y="2128"/>
                    <a:pt x="6059" y="2124"/>
                    <a:pt x="6057" y="2118"/>
                  </a:cubicBezTo>
                  <a:cubicBezTo>
                    <a:pt x="6055" y="2113"/>
                    <a:pt x="6051" y="2110"/>
                    <a:pt x="6051" y="2102"/>
                  </a:cubicBezTo>
                  <a:cubicBezTo>
                    <a:pt x="6051" y="2094"/>
                    <a:pt x="6051" y="2087"/>
                    <a:pt x="6054" y="2083"/>
                  </a:cubicBezTo>
                  <a:cubicBezTo>
                    <a:pt x="6056" y="2080"/>
                    <a:pt x="6058" y="2083"/>
                    <a:pt x="6060" y="2083"/>
                  </a:cubicBezTo>
                  <a:cubicBezTo>
                    <a:pt x="6066" y="2081"/>
                    <a:pt x="6070" y="2083"/>
                    <a:pt x="6077" y="2083"/>
                  </a:cubicBezTo>
                  <a:cubicBezTo>
                    <a:pt x="6086" y="2083"/>
                    <a:pt x="6090" y="2081"/>
                    <a:pt x="6099" y="2083"/>
                  </a:cubicBezTo>
                  <a:cubicBezTo>
                    <a:pt x="6105" y="2084"/>
                    <a:pt x="6108" y="2091"/>
                    <a:pt x="6113" y="2095"/>
                  </a:cubicBezTo>
                  <a:cubicBezTo>
                    <a:pt x="6116" y="2097"/>
                    <a:pt x="6118" y="2100"/>
                    <a:pt x="6120" y="2102"/>
                  </a:cubicBezTo>
                  <a:cubicBezTo>
                    <a:pt x="6122" y="2104"/>
                    <a:pt x="6124" y="2104"/>
                    <a:pt x="6126" y="2105"/>
                  </a:cubicBezTo>
                  <a:cubicBezTo>
                    <a:pt x="6129" y="2106"/>
                    <a:pt x="6130" y="2112"/>
                    <a:pt x="6133" y="2112"/>
                  </a:cubicBezTo>
                  <a:cubicBezTo>
                    <a:pt x="6135" y="2112"/>
                    <a:pt x="6137" y="2109"/>
                    <a:pt x="6139" y="2109"/>
                  </a:cubicBezTo>
                  <a:lnTo>
                    <a:pt x="6139" y="2083"/>
                  </a:lnTo>
                  <a:lnTo>
                    <a:pt x="6165" y="2083"/>
                  </a:lnTo>
                  <a:cubicBezTo>
                    <a:pt x="6169" y="2083"/>
                    <a:pt x="6170" y="2090"/>
                    <a:pt x="6172" y="2092"/>
                  </a:cubicBezTo>
                  <a:cubicBezTo>
                    <a:pt x="6175" y="2096"/>
                    <a:pt x="6177" y="2100"/>
                    <a:pt x="6180" y="2102"/>
                  </a:cubicBezTo>
                  <a:cubicBezTo>
                    <a:pt x="6185" y="2107"/>
                    <a:pt x="6190" y="2105"/>
                    <a:pt x="6196" y="2105"/>
                  </a:cubicBezTo>
                  <a:cubicBezTo>
                    <a:pt x="6203" y="2105"/>
                    <a:pt x="6207" y="2108"/>
                    <a:pt x="6213" y="2102"/>
                  </a:cubicBezTo>
                  <a:cubicBezTo>
                    <a:pt x="6215" y="2100"/>
                    <a:pt x="6215" y="2092"/>
                    <a:pt x="6217" y="2089"/>
                  </a:cubicBezTo>
                  <a:cubicBezTo>
                    <a:pt x="6219" y="2086"/>
                    <a:pt x="6221" y="2085"/>
                    <a:pt x="6224" y="2083"/>
                  </a:cubicBezTo>
                  <a:cubicBezTo>
                    <a:pt x="6226" y="2080"/>
                    <a:pt x="6228" y="2077"/>
                    <a:pt x="6230" y="2076"/>
                  </a:cubicBezTo>
                  <a:cubicBezTo>
                    <a:pt x="6232" y="2075"/>
                    <a:pt x="6234" y="2074"/>
                    <a:pt x="6236" y="2073"/>
                  </a:cubicBezTo>
                  <a:cubicBezTo>
                    <a:pt x="6241" y="2071"/>
                    <a:pt x="6245" y="2074"/>
                    <a:pt x="6249" y="2070"/>
                  </a:cubicBezTo>
                  <a:cubicBezTo>
                    <a:pt x="6252" y="2067"/>
                    <a:pt x="6251" y="2060"/>
                    <a:pt x="6254" y="2057"/>
                  </a:cubicBezTo>
                  <a:cubicBezTo>
                    <a:pt x="6256" y="2055"/>
                    <a:pt x="6258" y="2053"/>
                    <a:pt x="6260" y="2051"/>
                  </a:cubicBezTo>
                  <a:cubicBezTo>
                    <a:pt x="6264" y="2046"/>
                    <a:pt x="6265" y="2037"/>
                    <a:pt x="6269" y="2037"/>
                  </a:cubicBezTo>
                  <a:cubicBezTo>
                    <a:pt x="6276" y="2037"/>
                    <a:pt x="6280" y="2041"/>
                    <a:pt x="6285" y="2047"/>
                  </a:cubicBezTo>
                  <a:cubicBezTo>
                    <a:pt x="6291" y="2053"/>
                    <a:pt x="6293" y="2061"/>
                    <a:pt x="6298" y="2067"/>
                  </a:cubicBezTo>
                  <a:cubicBezTo>
                    <a:pt x="6300" y="2069"/>
                    <a:pt x="6302" y="2073"/>
                    <a:pt x="6304" y="2073"/>
                  </a:cubicBezTo>
                  <a:lnTo>
                    <a:pt x="6323" y="2073"/>
                  </a:lnTo>
                  <a:cubicBezTo>
                    <a:pt x="6330" y="2073"/>
                    <a:pt x="6336" y="2075"/>
                    <a:pt x="6343" y="2076"/>
                  </a:cubicBezTo>
                  <a:cubicBezTo>
                    <a:pt x="6346" y="2076"/>
                    <a:pt x="6348" y="2075"/>
                    <a:pt x="6350" y="2076"/>
                  </a:cubicBezTo>
                  <a:cubicBezTo>
                    <a:pt x="6352" y="2077"/>
                    <a:pt x="6354" y="2082"/>
                    <a:pt x="6356" y="2083"/>
                  </a:cubicBezTo>
                  <a:cubicBezTo>
                    <a:pt x="6364" y="2087"/>
                    <a:pt x="6370" y="2091"/>
                    <a:pt x="6376" y="2102"/>
                  </a:cubicBezTo>
                  <a:cubicBezTo>
                    <a:pt x="6379" y="2106"/>
                    <a:pt x="6380" y="2112"/>
                    <a:pt x="6383" y="2115"/>
                  </a:cubicBezTo>
                  <a:cubicBezTo>
                    <a:pt x="6385" y="2118"/>
                    <a:pt x="6388" y="2120"/>
                    <a:pt x="6390" y="2121"/>
                  </a:cubicBezTo>
                  <a:cubicBezTo>
                    <a:pt x="6393" y="2122"/>
                    <a:pt x="6394" y="2125"/>
                    <a:pt x="6397" y="2125"/>
                  </a:cubicBezTo>
                  <a:lnTo>
                    <a:pt x="6441" y="2125"/>
                  </a:lnTo>
                  <a:cubicBezTo>
                    <a:pt x="6443" y="2125"/>
                    <a:pt x="6445" y="2127"/>
                    <a:pt x="6447" y="2128"/>
                  </a:cubicBezTo>
                  <a:cubicBezTo>
                    <a:pt x="6449" y="2128"/>
                    <a:pt x="6452" y="2129"/>
                    <a:pt x="6453" y="2131"/>
                  </a:cubicBezTo>
                  <a:cubicBezTo>
                    <a:pt x="6461" y="2136"/>
                    <a:pt x="6465" y="2145"/>
                    <a:pt x="6472" y="2153"/>
                  </a:cubicBezTo>
                  <a:cubicBezTo>
                    <a:pt x="6475" y="2156"/>
                    <a:pt x="6476" y="2161"/>
                    <a:pt x="6479" y="2163"/>
                  </a:cubicBezTo>
                  <a:cubicBezTo>
                    <a:pt x="6485" y="2169"/>
                    <a:pt x="6490" y="2166"/>
                    <a:pt x="6498" y="2166"/>
                  </a:cubicBezTo>
                  <a:lnTo>
                    <a:pt x="6504" y="2166"/>
                  </a:lnTo>
                  <a:cubicBezTo>
                    <a:pt x="6506" y="2166"/>
                    <a:pt x="6508" y="2165"/>
                    <a:pt x="6510" y="2166"/>
                  </a:cubicBezTo>
                  <a:cubicBezTo>
                    <a:pt x="6513" y="2167"/>
                    <a:pt x="6512" y="2176"/>
                    <a:pt x="6515" y="2179"/>
                  </a:cubicBezTo>
                  <a:cubicBezTo>
                    <a:pt x="6518" y="2189"/>
                    <a:pt x="6522" y="2198"/>
                    <a:pt x="6527" y="2205"/>
                  </a:cubicBezTo>
                  <a:cubicBezTo>
                    <a:pt x="6530" y="2208"/>
                    <a:pt x="6531" y="2213"/>
                    <a:pt x="6534" y="2215"/>
                  </a:cubicBezTo>
                  <a:cubicBezTo>
                    <a:pt x="6538" y="2217"/>
                    <a:pt x="6542" y="2217"/>
                    <a:pt x="6546" y="2218"/>
                  </a:cubicBezTo>
                  <a:lnTo>
                    <a:pt x="6553" y="2218"/>
                  </a:lnTo>
                  <a:cubicBezTo>
                    <a:pt x="6557" y="2219"/>
                    <a:pt x="6561" y="2221"/>
                    <a:pt x="6565" y="2224"/>
                  </a:cubicBezTo>
                  <a:cubicBezTo>
                    <a:pt x="6568" y="2226"/>
                    <a:pt x="6569" y="2231"/>
                    <a:pt x="6571" y="2234"/>
                  </a:cubicBezTo>
                  <a:cubicBezTo>
                    <a:pt x="6576" y="2241"/>
                    <a:pt x="6581" y="2246"/>
                    <a:pt x="6581" y="2257"/>
                  </a:cubicBezTo>
                  <a:lnTo>
                    <a:pt x="6581" y="2346"/>
                  </a:lnTo>
                  <a:cubicBezTo>
                    <a:pt x="6581" y="2358"/>
                    <a:pt x="6586" y="2363"/>
                    <a:pt x="6589" y="2373"/>
                  </a:cubicBezTo>
                  <a:cubicBezTo>
                    <a:pt x="6590" y="2377"/>
                    <a:pt x="6592" y="2380"/>
                    <a:pt x="6593" y="2385"/>
                  </a:cubicBezTo>
                  <a:cubicBezTo>
                    <a:pt x="6595" y="2390"/>
                    <a:pt x="6597" y="2397"/>
                    <a:pt x="6600" y="2398"/>
                  </a:cubicBezTo>
                  <a:cubicBezTo>
                    <a:pt x="6602" y="2399"/>
                    <a:pt x="6604" y="2401"/>
                    <a:pt x="6606" y="2401"/>
                  </a:cubicBezTo>
                  <a:cubicBezTo>
                    <a:pt x="6609" y="2403"/>
                    <a:pt x="6612" y="2400"/>
                    <a:pt x="6615" y="2401"/>
                  </a:cubicBezTo>
                  <a:cubicBezTo>
                    <a:pt x="6619" y="2403"/>
                    <a:pt x="6620" y="2408"/>
                    <a:pt x="6623" y="2411"/>
                  </a:cubicBezTo>
                  <a:cubicBezTo>
                    <a:pt x="6626" y="2413"/>
                    <a:pt x="6629" y="2415"/>
                    <a:pt x="6631" y="2417"/>
                  </a:cubicBezTo>
                  <a:cubicBezTo>
                    <a:pt x="6634" y="2421"/>
                    <a:pt x="6637" y="2422"/>
                    <a:pt x="6639" y="2427"/>
                  </a:cubicBezTo>
                  <a:cubicBezTo>
                    <a:pt x="6640" y="2431"/>
                    <a:pt x="6641" y="2436"/>
                    <a:pt x="6642" y="2440"/>
                  </a:cubicBezTo>
                  <a:cubicBezTo>
                    <a:pt x="6645" y="2449"/>
                    <a:pt x="6646" y="2456"/>
                    <a:pt x="6648" y="2465"/>
                  </a:cubicBezTo>
                  <a:cubicBezTo>
                    <a:pt x="6649" y="2469"/>
                    <a:pt x="6649" y="2475"/>
                    <a:pt x="6650" y="2479"/>
                  </a:cubicBezTo>
                  <a:cubicBezTo>
                    <a:pt x="6651" y="2483"/>
                    <a:pt x="6654" y="2481"/>
                    <a:pt x="6656" y="2485"/>
                  </a:cubicBezTo>
                  <a:cubicBezTo>
                    <a:pt x="6661" y="2495"/>
                    <a:pt x="6662" y="2504"/>
                    <a:pt x="6666" y="2514"/>
                  </a:cubicBezTo>
                  <a:cubicBezTo>
                    <a:pt x="6668" y="2519"/>
                    <a:pt x="6672" y="2521"/>
                    <a:pt x="6674" y="2527"/>
                  </a:cubicBezTo>
                  <a:cubicBezTo>
                    <a:pt x="6676" y="2532"/>
                    <a:pt x="6676" y="2540"/>
                    <a:pt x="6678" y="2546"/>
                  </a:cubicBezTo>
                  <a:cubicBezTo>
                    <a:pt x="6680" y="2551"/>
                    <a:pt x="6681" y="2555"/>
                    <a:pt x="6683" y="2559"/>
                  </a:cubicBezTo>
                  <a:cubicBezTo>
                    <a:pt x="6685" y="2563"/>
                    <a:pt x="6688" y="2564"/>
                    <a:pt x="6689" y="2569"/>
                  </a:cubicBezTo>
                  <a:cubicBezTo>
                    <a:pt x="6692" y="2577"/>
                    <a:pt x="6692" y="2585"/>
                    <a:pt x="6694" y="2595"/>
                  </a:cubicBezTo>
                  <a:cubicBezTo>
                    <a:pt x="6696" y="2604"/>
                    <a:pt x="6698" y="2611"/>
                    <a:pt x="6700" y="2620"/>
                  </a:cubicBezTo>
                  <a:cubicBezTo>
                    <a:pt x="6701" y="2625"/>
                    <a:pt x="6703" y="2628"/>
                    <a:pt x="6703" y="2633"/>
                  </a:cubicBezTo>
                  <a:cubicBezTo>
                    <a:pt x="6707" y="2649"/>
                    <a:pt x="6709" y="2660"/>
                    <a:pt x="6715" y="2675"/>
                  </a:cubicBezTo>
                  <a:cubicBezTo>
                    <a:pt x="6716" y="2680"/>
                    <a:pt x="6718" y="2681"/>
                    <a:pt x="6721" y="2685"/>
                  </a:cubicBezTo>
                  <a:cubicBezTo>
                    <a:pt x="6723" y="2688"/>
                    <a:pt x="6731" y="2698"/>
                    <a:pt x="6733" y="2701"/>
                  </a:cubicBezTo>
                  <a:cubicBezTo>
                    <a:pt x="6736" y="2706"/>
                    <a:pt x="6738" y="2713"/>
                    <a:pt x="6738" y="2722"/>
                  </a:cubicBezTo>
                  <a:lnTo>
                    <a:pt x="6738" y="2729"/>
                  </a:lnTo>
                  <a:cubicBezTo>
                    <a:pt x="6738" y="2737"/>
                    <a:pt x="6737" y="2742"/>
                    <a:pt x="6737" y="2749"/>
                  </a:cubicBezTo>
                  <a:cubicBezTo>
                    <a:pt x="6735" y="2756"/>
                    <a:pt x="6732" y="2760"/>
                    <a:pt x="6732" y="2768"/>
                  </a:cubicBezTo>
                  <a:cubicBezTo>
                    <a:pt x="6732" y="2777"/>
                    <a:pt x="6735" y="2781"/>
                    <a:pt x="6737" y="2787"/>
                  </a:cubicBezTo>
                  <a:cubicBezTo>
                    <a:pt x="6741" y="2802"/>
                    <a:pt x="6749" y="2808"/>
                    <a:pt x="6749" y="2827"/>
                  </a:cubicBezTo>
                  <a:lnTo>
                    <a:pt x="6749" y="2893"/>
                  </a:lnTo>
                  <a:cubicBezTo>
                    <a:pt x="6749" y="2901"/>
                    <a:pt x="6745" y="2903"/>
                    <a:pt x="6743" y="2910"/>
                  </a:cubicBezTo>
                  <a:cubicBezTo>
                    <a:pt x="6740" y="2918"/>
                    <a:pt x="6737" y="2924"/>
                    <a:pt x="6737" y="2934"/>
                  </a:cubicBezTo>
                  <a:cubicBezTo>
                    <a:pt x="6737" y="2943"/>
                    <a:pt x="6738" y="2948"/>
                    <a:pt x="6738" y="2957"/>
                  </a:cubicBezTo>
                  <a:lnTo>
                    <a:pt x="6768" y="2957"/>
                  </a:lnTo>
                  <a:lnTo>
                    <a:pt x="6768" y="3010"/>
                  </a:lnTo>
                  <a:cubicBezTo>
                    <a:pt x="6762" y="3010"/>
                    <a:pt x="6758" y="3006"/>
                    <a:pt x="6752" y="3010"/>
                  </a:cubicBezTo>
                  <a:cubicBezTo>
                    <a:pt x="6747" y="3012"/>
                    <a:pt x="6744" y="3018"/>
                    <a:pt x="6740" y="3026"/>
                  </a:cubicBezTo>
                  <a:cubicBezTo>
                    <a:pt x="6738" y="3028"/>
                    <a:pt x="6739" y="3035"/>
                    <a:pt x="6738" y="3039"/>
                  </a:cubicBezTo>
                  <a:cubicBezTo>
                    <a:pt x="6740" y="3057"/>
                    <a:pt x="6745" y="3067"/>
                    <a:pt x="6746" y="3087"/>
                  </a:cubicBezTo>
                  <a:cubicBezTo>
                    <a:pt x="6746" y="3101"/>
                    <a:pt x="6743" y="3111"/>
                    <a:pt x="6741" y="3126"/>
                  </a:cubicBezTo>
                  <a:lnTo>
                    <a:pt x="6718" y="3126"/>
                  </a:lnTo>
                  <a:lnTo>
                    <a:pt x="6718" y="3177"/>
                  </a:lnTo>
                  <a:cubicBezTo>
                    <a:pt x="6721" y="3185"/>
                    <a:pt x="6722" y="3205"/>
                    <a:pt x="6727" y="3210"/>
                  </a:cubicBezTo>
                  <a:cubicBezTo>
                    <a:pt x="6735" y="3218"/>
                    <a:pt x="6743" y="3220"/>
                    <a:pt x="6752" y="3222"/>
                  </a:cubicBezTo>
                  <a:lnTo>
                    <a:pt x="6765" y="3222"/>
                  </a:lnTo>
                  <a:cubicBezTo>
                    <a:pt x="6770" y="3222"/>
                    <a:pt x="6774" y="3229"/>
                    <a:pt x="6777" y="3229"/>
                  </a:cubicBezTo>
                  <a:cubicBezTo>
                    <a:pt x="6782" y="3231"/>
                    <a:pt x="6785" y="3235"/>
                    <a:pt x="6791" y="3235"/>
                  </a:cubicBezTo>
                  <a:lnTo>
                    <a:pt x="6853" y="3235"/>
                  </a:lnTo>
                  <a:cubicBezTo>
                    <a:pt x="6854" y="3222"/>
                    <a:pt x="6852" y="3216"/>
                    <a:pt x="6853" y="3203"/>
                  </a:cubicBezTo>
                  <a:cubicBezTo>
                    <a:pt x="6854" y="3193"/>
                    <a:pt x="6858" y="3188"/>
                    <a:pt x="6859" y="3180"/>
                  </a:cubicBezTo>
                  <a:cubicBezTo>
                    <a:pt x="6869" y="3180"/>
                    <a:pt x="6875" y="3177"/>
                    <a:pt x="6885" y="3177"/>
                  </a:cubicBezTo>
                  <a:cubicBezTo>
                    <a:pt x="6889" y="3177"/>
                    <a:pt x="6892" y="3184"/>
                    <a:pt x="6897" y="3184"/>
                  </a:cubicBezTo>
                  <a:cubicBezTo>
                    <a:pt x="6902" y="3184"/>
                    <a:pt x="6905" y="3180"/>
                    <a:pt x="6909" y="3180"/>
                  </a:cubicBezTo>
                  <a:cubicBezTo>
                    <a:pt x="6910" y="3195"/>
                    <a:pt x="6912" y="3203"/>
                    <a:pt x="6913" y="3216"/>
                  </a:cubicBezTo>
                  <a:cubicBezTo>
                    <a:pt x="6913" y="3223"/>
                    <a:pt x="6912" y="3233"/>
                    <a:pt x="6913" y="3241"/>
                  </a:cubicBezTo>
                  <a:cubicBezTo>
                    <a:pt x="6913" y="3252"/>
                    <a:pt x="6920" y="3257"/>
                    <a:pt x="6922" y="3267"/>
                  </a:cubicBezTo>
                  <a:cubicBezTo>
                    <a:pt x="6925" y="3278"/>
                    <a:pt x="6929" y="3286"/>
                    <a:pt x="6935" y="3293"/>
                  </a:cubicBezTo>
                  <a:cubicBezTo>
                    <a:pt x="6940" y="3297"/>
                    <a:pt x="6942" y="3311"/>
                    <a:pt x="6947" y="3313"/>
                  </a:cubicBezTo>
                  <a:cubicBezTo>
                    <a:pt x="6951" y="3313"/>
                    <a:pt x="6956" y="3311"/>
                    <a:pt x="6960" y="3313"/>
                  </a:cubicBezTo>
                  <a:cubicBezTo>
                    <a:pt x="6964" y="3314"/>
                    <a:pt x="6968" y="3311"/>
                    <a:pt x="6972" y="3313"/>
                  </a:cubicBezTo>
                  <a:cubicBezTo>
                    <a:pt x="6977" y="3314"/>
                    <a:pt x="6980" y="3320"/>
                    <a:pt x="6985" y="3325"/>
                  </a:cubicBezTo>
                  <a:cubicBezTo>
                    <a:pt x="6990" y="3330"/>
                    <a:pt x="6994" y="3333"/>
                    <a:pt x="6997" y="3338"/>
                  </a:cubicBezTo>
                  <a:cubicBezTo>
                    <a:pt x="7002" y="3344"/>
                    <a:pt x="7004" y="3355"/>
                    <a:pt x="7007" y="3363"/>
                  </a:cubicBezTo>
                  <a:cubicBezTo>
                    <a:pt x="7010" y="3372"/>
                    <a:pt x="7016" y="3373"/>
                    <a:pt x="7020" y="3383"/>
                  </a:cubicBezTo>
                  <a:cubicBezTo>
                    <a:pt x="7022" y="3390"/>
                    <a:pt x="7021" y="3401"/>
                    <a:pt x="7023" y="3409"/>
                  </a:cubicBezTo>
                  <a:lnTo>
                    <a:pt x="7020" y="3435"/>
                  </a:lnTo>
                  <a:lnTo>
                    <a:pt x="6995" y="3435"/>
                  </a:lnTo>
                  <a:cubicBezTo>
                    <a:pt x="6989" y="3435"/>
                    <a:pt x="6985" y="3428"/>
                    <a:pt x="6979" y="3428"/>
                  </a:cubicBezTo>
                  <a:lnTo>
                    <a:pt x="6954" y="3428"/>
                  </a:lnTo>
                  <a:cubicBezTo>
                    <a:pt x="6939" y="3428"/>
                    <a:pt x="6929" y="3435"/>
                    <a:pt x="6916" y="3422"/>
                  </a:cubicBezTo>
                  <a:cubicBezTo>
                    <a:pt x="6911" y="3419"/>
                    <a:pt x="6907" y="3414"/>
                    <a:pt x="6903" y="3409"/>
                  </a:cubicBezTo>
                  <a:cubicBezTo>
                    <a:pt x="6900" y="3406"/>
                    <a:pt x="6904" y="3388"/>
                    <a:pt x="6900" y="3383"/>
                  </a:cubicBezTo>
                  <a:cubicBezTo>
                    <a:pt x="6896" y="3378"/>
                    <a:pt x="6891" y="3385"/>
                    <a:pt x="6887" y="3383"/>
                  </a:cubicBezTo>
                  <a:cubicBezTo>
                    <a:pt x="6879" y="3378"/>
                    <a:pt x="6872" y="3378"/>
                    <a:pt x="6862" y="3377"/>
                  </a:cubicBezTo>
                  <a:cubicBezTo>
                    <a:pt x="6851" y="3375"/>
                    <a:pt x="6845" y="3370"/>
                    <a:pt x="6834" y="3370"/>
                  </a:cubicBezTo>
                  <a:cubicBezTo>
                    <a:pt x="6819" y="3370"/>
                    <a:pt x="6810" y="3378"/>
                    <a:pt x="6796" y="3390"/>
                  </a:cubicBezTo>
                  <a:cubicBezTo>
                    <a:pt x="6799" y="3409"/>
                    <a:pt x="6801" y="3424"/>
                    <a:pt x="6806" y="3441"/>
                  </a:cubicBezTo>
                  <a:cubicBezTo>
                    <a:pt x="6808" y="3451"/>
                    <a:pt x="6814" y="3452"/>
                    <a:pt x="6818" y="3460"/>
                  </a:cubicBezTo>
                  <a:cubicBezTo>
                    <a:pt x="6823" y="3470"/>
                    <a:pt x="6831" y="3472"/>
                    <a:pt x="6831" y="3486"/>
                  </a:cubicBezTo>
                  <a:cubicBezTo>
                    <a:pt x="6831" y="3498"/>
                    <a:pt x="6825" y="3501"/>
                    <a:pt x="6825" y="3512"/>
                  </a:cubicBezTo>
                  <a:cubicBezTo>
                    <a:pt x="6815" y="3513"/>
                    <a:pt x="6808" y="3514"/>
                    <a:pt x="6799" y="3518"/>
                  </a:cubicBezTo>
                  <a:cubicBezTo>
                    <a:pt x="6794" y="3522"/>
                    <a:pt x="6792" y="3531"/>
                    <a:pt x="6787" y="3538"/>
                  </a:cubicBezTo>
                  <a:cubicBezTo>
                    <a:pt x="6781" y="3547"/>
                    <a:pt x="6774" y="3559"/>
                    <a:pt x="6774" y="3577"/>
                  </a:cubicBezTo>
                  <a:cubicBezTo>
                    <a:pt x="6774" y="3592"/>
                    <a:pt x="6774" y="3605"/>
                    <a:pt x="6781" y="3615"/>
                  </a:cubicBezTo>
                  <a:cubicBezTo>
                    <a:pt x="6792" y="3632"/>
                    <a:pt x="6804" y="3617"/>
                    <a:pt x="6818" y="3621"/>
                  </a:cubicBezTo>
                  <a:cubicBezTo>
                    <a:pt x="6828" y="3625"/>
                    <a:pt x="6835" y="3636"/>
                    <a:pt x="6843" y="3647"/>
                  </a:cubicBezTo>
                  <a:cubicBezTo>
                    <a:pt x="6858" y="3667"/>
                    <a:pt x="6861" y="3705"/>
                    <a:pt x="6878" y="3705"/>
                  </a:cubicBezTo>
                  <a:cubicBezTo>
                    <a:pt x="6885" y="3705"/>
                    <a:pt x="6886" y="3689"/>
                    <a:pt x="6891" y="3680"/>
                  </a:cubicBezTo>
                  <a:cubicBezTo>
                    <a:pt x="6899" y="3662"/>
                    <a:pt x="6903" y="3644"/>
                    <a:pt x="6916" y="3641"/>
                  </a:cubicBezTo>
                  <a:cubicBezTo>
                    <a:pt x="6932" y="3637"/>
                    <a:pt x="6939" y="3641"/>
                    <a:pt x="6955" y="3641"/>
                  </a:cubicBezTo>
                  <a:lnTo>
                    <a:pt x="6955" y="3551"/>
                  </a:lnTo>
                  <a:cubicBezTo>
                    <a:pt x="6941" y="3551"/>
                    <a:pt x="6932" y="3554"/>
                    <a:pt x="6919" y="3544"/>
                  </a:cubicBezTo>
                  <a:cubicBezTo>
                    <a:pt x="6915" y="3543"/>
                    <a:pt x="6910" y="3547"/>
                    <a:pt x="6907" y="3544"/>
                  </a:cubicBezTo>
                  <a:cubicBezTo>
                    <a:pt x="6902" y="3541"/>
                    <a:pt x="6905" y="3522"/>
                    <a:pt x="6900" y="3518"/>
                  </a:cubicBezTo>
                  <a:cubicBezTo>
                    <a:pt x="6896" y="3515"/>
                    <a:pt x="6891" y="3520"/>
                    <a:pt x="6887" y="3518"/>
                  </a:cubicBezTo>
                  <a:cubicBezTo>
                    <a:pt x="6884" y="3517"/>
                    <a:pt x="6880" y="3513"/>
                    <a:pt x="6875" y="3512"/>
                  </a:cubicBezTo>
                  <a:lnTo>
                    <a:pt x="6881" y="3486"/>
                  </a:lnTo>
                  <a:lnTo>
                    <a:pt x="6906" y="3486"/>
                  </a:lnTo>
                  <a:cubicBezTo>
                    <a:pt x="6911" y="3486"/>
                    <a:pt x="6914" y="3488"/>
                    <a:pt x="6919" y="3493"/>
                  </a:cubicBezTo>
                  <a:cubicBezTo>
                    <a:pt x="6924" y="3498"/>
                    <a:pt x="6926" y="3507"/>
                    <a:pt x="6932" y="3512"/>
                  </a:cubicBezTo>
                  <a:cubicBezTo>
                    <a:pt x="6936" y="3515"/>
                    <a:pt x="6940" y="3523"/>
                    <a:pt x="6944" y="3524"/>
                  </a:cubicBezTo>
                  <a:cubicBezTo>
                    <a:pt x="6948" y="3526"/>
                    <a:pt x="6953" y="3524"/>
                    <a:pt x="6957" y="3524"/>
                  </a:cubicBezTo>
                  <a:cubicBezTo>
                    <a:pt x="6962" y="3526"/>
                    <a:pt x="6966" y="3531"/>
                    <a:pt x="6972" y="3531"/>
                  </a:cubicBezTo>
                  <a:lnTo>
                    <a:pt x="6997" y="3531"/>
                  </a:lnTo>
                  <a:cubicBezTo>
                    <a:pt x="7007" y="3531"/>
                    <a:pt x="7015" y="3530"/>
                    <a:pt x="7023" y="3538"/>
                  </a:cubicBezTo>
                  <a:cubicBezTo>
                    <a:pt x="7030" y="3544"/>
                    <a:pt x="7035" y="3559"/>
                    <a:pt x="7035" y="3577"/>
                  </a:cubicBezTo>
                  <a:lnTo>
                    <a:pt x="7035" y="3589"/>
                  </a:lnTo>
                  <a:cubicBezTo>
                    <a:pt x="7034" y="3600"/>
                    <a:pt x="7025" y="3599"/>
                    <a:pt x="7023" y="3609"/>
                  </a:cubicBezTo>
                  <a:cubicBezTo>
                    <a:pt x="7020" y="3617"/>
                    <a:pt x="7024" y="3626"/>
                    <a:pt x="7023" y="3635"/>
                  </a:cubicBezTo>
                  <a:cubicBezTo>
                    <a:pt x="7020" y="3646"/>
                    <a:pt x="7010" y="3645"/>
                    <a:pt x="7010" y="3660"/>
                  </a:cubicBezTo>
                  <a:lnTo>
                    <a:pt x="7010" y="3673"/>
                  </a:lnTo>
                  <a:cubicBezTo>
                    <a:pt x="7010" y="3686"/>
                    <a:pt x="7016" y="3689"/>
                    <a:pt x="7020" y="3699"/>
                  </a:cubicBezTo>
                  <a:cubicBezTo>
                    <a:pt x="7024" y="3710"/>
                    <a:pt x="7028" y="3713"/>
                    <a:pt x="7032" y="3724"/>
                  </a:cubicBezTo>
                  <a:cubicBezTo>
                    <a:pt x="7035" y="3733"/>
                    <a:pt x="7039" y="3740"/>
                    <a:pt x="7039" y="3752"/>
                  </a:cubicBezTo>
                  <a:lnTo>
                    <a:pt x="7039" y="3827"/>
                  </a:lnTo>
                  <a:lnTo>
                    <a:pt x="7005" y="3827"/>
                  </a:lnTo>
                  <a:cubicBezTo>
                    <a:pt x="6999" y="3827"/>
                    <a:pt x="6996" y="3816"/>
                    <a:pt x="6991" y="3821"/>
                  </a:cubicBezTo>
                  <a:cubicBezTo>
                    <a:pt x="6987" y="3826"/>
                    <a:pt x="6984" y="3834"/>
                    <a:pt x="6979" y="3841"/>
                  </a:cubicBezTo>
                  <a:cubicBezTo>
                    <a:pt x="6973" y="3847"/>
                    <a:pt x="6975" y="3861"/>
                    <a:pt x="6969" y="3866"/>
                  </a:cubicBezTo>
                  <a:cubicBezTo>
                    <a:pt x="6965" y="3870"/>
                    <a:pt x="6961" y="3866"/>
                    <a:pt x="6955" y="3866"/>
                  </a:cubicBezTo>
                  <a:lnTo>
                    <a:pt x="6941" y="3866"/>
                  </a:lnTo>
                  <a:cubicBezTo>
                    <a:pt x="6935" y="3866"/>
                    <a:pt x="6934" y="3855"/>
                    <a:pt x="6928" y="3853"/>
                  </a:cubicBezTo>
                  <a:cubicBezTo>
                    <a:pt x="6923" y="3851"/>
                    <a:pt x="6920" y="3863"/>
                    <a:pt x="6914" y="3863"/>
                  </a:cubicBezTo>
                  <a:lnTo>
                    <a:pt x="6914" y="3988"/>
                  </a:lnTo>
                  <a:cubicBezTo>
                    <a:pt x="6907" y="3987"/>
                    <a:pt x="6903" y="3985"/>
                    <a:pt x="6897" y="3982"/>
                  </a:cubicBezTo>
                  <a:cubicBezTo>
                    <a:pt x="6891" y="3979"/>
                    <a:pt x="6888" y="3969"/>
                    <a:pt x="6881" y="3969"/>
                  </a:cubicBezTo>
                  <a:cubicBezTo>
                    <a:pt x="6875" y="3969"/>
                    <a:pt x="6877" y="3990"/>
                    <a:pt x="6872" y="3994"/>
                  </a:cubicBezTo>
                  <a:cubicBezTo>
                    <a:pt x="6867" y="3998"/>
                    <a:pt x="6864" y="4004"/>
                    <a:pt x="6859" y="4008"/>
                  </a:cubicBezTo>
                  <a:cubicBezTo>
                    <a:pt x="6855" y="4011"/>
                    <a:pt x="6850" y="4011"/>
                    <a:pt x="6847" y="4014"/>
                  </a:cubicBezTo>
                  <a:cubicBezTo>
                    <a:pt x="6843" y="4018"/>
                    <a:pt x="6837" y="4018"/>
                    <a:pt x="6834" y="4021"/>
                  </a:cubicBezTo>
                  <a:cubicBezTo>
                    <a:pt x="6828" y="4029"/>
                    <a:pt x="6831" y="4046"/>
                    <a:pt x="6831" y="4062"/>
                  </a:cubicBezTo>
                  <a:lnTo>
                    <a:pt x="6831" y="4079"/>
                  </a:lnTo>
                  <a:cubicBezTo>
                    <a:pt x="6831" y="4092"/>
                    <a:pt x="6835" y="4099"/>
                    <a:pt x="6837" y="4111"/>
                  </a:cubicBezTo>
                  <a:cubicBezTo>
                    <a:pt x="6840" y="4123"/>
                    <a:pt x="6841" y="4138"/>
                    <a:pt x="6847" y="4143"/>
                  </a:cubicBezTo>
                  <a:cubicBezTo>
                    <a:pt x="6850" y="4146"/>
                    <a:pt x="6855" y="4146"/>
                    <a:pt x="6859" y="4149"/>
                  </a:cubicBezTo>
                  <a:cubicBezTo>
                    <a:pt x="6863" y="4153"/>
                    <a:pt x="6868" y="4152"/>
                    <a:pt x="6872" y="4155"/>
                  </a:cubicBezTo>
                  <a:cubicBezTo>
                    <a:pt x="6877" y="4160"/>
                    <a:pt x="6880" y="4169"/>
                    <a:pt x="6885" y="4175"/>
                  </a:cubicBezTo>
                  <a:cubicBezTo>
                    <a:pt x="6888" y="4180"/>
                    <a:pt x="6894" y="4180"/>
                    <a:pt x="6897" y="4188"/>
                  </a:cubicBezTo>
                  <a:cubicBezTo>
                    <a:pt x="6902" y="4203"/>
                    <a:pt x="6902" y="4220"/>
                    <a:pt x="6903" y="4239"/>
                  </a:cubicBezTo>
                  <a:cubicBezTo>
                    <a:pt x="6895" y="4243"/>
                    <a:pt x="6886" y="4243"/>
                    <a:pt x="6878" y="4252"/>
                  </a:cubicBezTo>
                  <a:cubicBezTo>
                    <a:pt x="6872" y="4259"/>
                    <a:pt x="6869" y="4275"/>
                    <a:pt x="6869" y="4291"/>
                  </a:cubicBezTo>
                  <a:cubicBezTo>
                    <a:pt x="6869" y="4318"/>
                    <a:pt x="6878" y="4333"/>
                    <a:pt x="6885" y="4355"/>
                  </a:cubicBezTo>
                  <a:cubicBezTo>
                    <a:pt x="6890" y="4374"/>
                    <a:pt x="6891" y="4389"/>
                    <a:pt x="6897" y="4407"/>
                  </a:cubicBezTo>
                  <a:cubicBezTo>
                    <a:pt x="6899" y="4415"/>
                    <a:pt x="6900" y="4425"/>
                    <a:pt x="6903" y="4433"/>
                  </a:cubicBezTo>
                  <a:cubicBezTo>
                    <a:pt x="6907" y="4442"/>
                    <a:pt x="6915" y="4439"/>
                    <a:pt x="6922" y="4439"/>
                  </a:cubicBezTo>
                  <a:cubicBezTo>
                    <a:pt x="6929" y="4439"/>
                    <a:pt x="6935" y="4439"/>
                    <a:pt x="6941" y="4433"/>
                  </a:cubicBezTo>
                  <a:cubicBezTo>
                    <a:pt x="6946" y="4428"/>
                    <a:pt x="6945" y="4410"/>
                    <a:pt x="6950" y="4407"/>
                  </a:cubicBezTo>
                  <a:cubicBezTo>
                    <a:pt x="6954" y="4404"/>
                    <a:pt x="6958" y="4407"/>
                    <a:pt x="6963" y="4407"/>
                  </a:cubicBezTo>
                  <a:lnTo>
                    <a:pt x="6976" y="4407"/>
                  </a:lnTo>
                  <a:cubicBezTo>
                    <a:pt x="6981" y="4407"/>
                    <a:pt x="6983" y="4416"/>
                    <a:pt x="6988" y="4420"/>
                  </a:cubicBezTo>
                  <a:cubicBezTo>
                    <a:pt x="6988" y="4429"/>
                    <a:pt x="6990" y="4437"/>
                    <a:pt x="6988" y="4445"/>
                  </a:cubicBezTo>
                  <a:cubicBezTo>
                    <a:pt x="6987" y="4453"/>
                    <a:pt x="6988" y="4465"/>
                    <a:pt x="6985" y="4472"/>
                  </a:cubicBezTo>
                  <a:cubicBezTo>
                    <a:pt x="6982" y="4478"/>
                    <a:pt x="6976" y="4468"/>
                    <a:pt x="6972" y="4472"/>
                  </a:cubicBezTo>
                  <a:cubicBezTo>
                    <a:pt x="6968" y="4476"/>
                    <a:pt x="6963" y="4476"/>
                    <a:pt x="6960" y="4484"/>
                  </a:cubicBezTo>
                  <a:cubicBezTo>
                    <a:pt x="6958" y="4491"/>
                    <a:pt x="6962" y="4502"/>
                    <a:pt x="6960" y="4510"/>
                  </a:cubicBezTo>
                  <a:cubicBezTo>
                    <a:pt x="6958" y="4520"/>
                    <a:pt x="6955" y="4526"/>
                    <a:pt x="6954" y="4536"/>
                  </a:cubicBezTo>
                  <a:cubicBezTo>
                    <a:pt x="6950" y="4550"/>
                    <a:pt x="6941" y="4552"/>
                    <a:pt x="6941" y="4568"/>
                  </a:cubicBezTo>
                  <a:cubicBezTo>
                    <a:pt x="6941" y="4583"/>
                    <a:pt x="6943" y="4593"/>
                    <a:pt x="6944" y="4606"/>
                  </a:cubicBezTo>
                  <a:cubicBezTo>
                    <a:pt x="6947" y="4625"/>
                    <a:pt x="6948" y="4642"/>
                    <a:pt x="6954" y="4658"/>
                  </a:cubicBezTo>
                  <a:cubicBezTo>
                    <a:pt x="6957" y="4667"/>
                    <a:pt x="6958" y="4679"/>
                    <a:pt x="6963" y="4684"/>
                  </a:cubicBezTo>
                  <a:cubicBezTo>
                    <a:pt x="6967" y="4689"/>
                    <a:pt x="6971" y="4684"/>
                    <a:pt x="6976" y="4684"/>
                  </a:cubicBezTo>
                  <a:cubicBezTo>
                    <a:pt x="6980" y="4684"/>
                    <a:pt x="6984" y="4687"/>
                    <a:pt x="6988" y="4684"/>
                  </a:cubicBezTo>
                  <a:cubicBezTo>
                    <a:pt x="6994" y="4679"/>
                    <a:pt x="6997" y="4671"/>
                    <a:pt x="7001" y="4664"/>
                  </a:cubicBezTo>
                  <a:cubicBezTo>
                    <a:pt x="7005" y="4658"/>
                    <a:pt x="7007" y="4647"/>
                    <a:pt x="7010" y="4639"/>
                  </a:cubicBezTo>
                  <a:cubicBezTo>
                    <a:pt x="7013" y="4630"/>
                    <a:pt x="7013" y="4618"/>
                    <a:pt x="7016" y="4613"/>
                  </a:cubicBezTo>
                  <a:cubicBezTo>
                    <a:pt x="7020" y="4610"/>
                    <a:pt x="7024" y="4606"/>
                    <a:pt x="7029" y="4606"/>
                  </a:cubicBezTo>
                  <a:cubicBezTo>
                    <a:pt x="7036" y="4606"/>
                    <a:pt x="7041" y="4611"/>
                    <a:pt x="7048" y="4613"/>
                  </a:cubicBezTo>
                  <a:lnTo>
                    <a:pt x="7048" y="4716"/>
                  </a:lnTo>
                  <a:cubicBezTo>
                    <a:pt x="7043" y="4724"/>
                    <a:pt x="7043" y="4737"/>
                    <a:pt x="7039" y="4742"/>
                  </a:cubicBezTo>
                  <a:cubicBezTo>
                    <a:pt x="7035" y="4746"/>
                    <a:pt x="7030" y="4743"/>
                    <a:pt x="7026" y="4748"/>
                  </a:cubicBezTo>
                  <a:cubicBezTo>
                    <a:pt x="7021" y="4753"/>
                    <a:pt x="7018" y="4762"/>
                    <a:pt x="7013" y="4767"/>
                  </a:cubicBezTo>
                  <a:cubicBezTo>
                    <a:pt x="7009" y="4772"/>
                    <a:pt x="7003" y="4775"/>
                    <a:pt x="7001" y="4786"/>
                  </a:cubicBezTo>
                  <a:cubicBezTo>
                    <a:pt x="6998" y="4798"/>
                    <a:pt x="6997" y="4811"/>
                    <a:pt x="6997" y="4825"/>
                  </a:cubicBezTo>
                  <a:cubicBezTo>
                    <a:pt x="6997" y="4841"/>
                    <a:pt x="7001" y="4851"/>
                    <a:pt x="7004" y="4864"/>
                  </a:cubicBezTo>
                  <a:cubicBezTo>
                    <a:pt x="7006" y="4873"/>
                    <a:pt x="7013" y="4875"/>
                    <a:pt x="7016" y="4883"/>
                  </a:cubicBezTo>
                  <a:cubicBezTo>
                    <a:pt x="7021" y="4893"/>
                    <a:pt x="7025" y="4900"/>
                    <a:pt x="7029" y="4909"/>
                  </a:cubicBezTo>
                  <a:cubicBezTo>
                    <a:pt x="7040" y="4937"/>
                    <a:pt x="7046" y="4961"/>
                    <a:pt x="7057" y="4986"/>
                  </a:cubicBezTo>
                  <a:cubicBezTo>
                    <a:pt x="7061" y="4995"/>
                    <a:pt x="7067" y="4996"/>
                    <a:pt x="7070" y="5006"/>
                  </a:cubicBezTo>
                  <a:cubicBezTo>
                    <a:pt x="7072" y="5014"/>
                    <a:pt x="7075" y="5022"/>
                    <a:pt x="7076" y="5031"/>
                  </a:cubicBezTo>
                  <a:cubicBezTo>
                    <a:pt x="7078" y="5039"/>
                    <a:pt x="7075" y="5049"/>
                    <a:pt x="7076" y="5057"/>
                  </a:cubicBezTo>
                  <a:cubicBezTo>
                    <a:pt x="7079" y="5078"/>
                    <a:pt x="7088" y="5089"/>
                    <a:pt x="7092" y="5109"/>
                  </a:cubicBezTo>
                  <a:cubicBezTo>
                    <a:pt x="7095" y="5125"/>
                    <a:pt x="7095" y="5142"/>
                    <a:pt x="7098" y="5160"/>
                  </a:cubicBezTo>
                  <a:cubicBezTo>
                    <a:pt x="7103" y="5183"/>
                    <a:pt x="7114" y="5192"/>
                    <a:pt x="7124" y="5205"/>
                  </a:cubicBezTo>
                  <a:cubicBezTo>
                    <a:pt x="7128" y="5210"/>
                    <a:pt x="7133" y="5210"/>
                    <a:pt x="7136" y="5218"/>
                  </a:cubicBezTo>
                  <a:cubicBezTo>
                    <a:pt x="7139" y="5226"/>
                    <a:pt x="7143" y="5232"/>
                    <a:pt x="7145" y="5244"/>
                  </a:cubicBezTo>
                  <a:cubicBezTo>
                    <a:pt x="7149" y="5262"/>
                    <a:pt x="7142" y="5278"/>
                    <a:pt x="7145" y="5295"/>
                  </a:cubicBezTo>
                  <a:cubicBezTo>
                    <a:pt x="7148" y="5306"/>
                    <a:pt x="7151" y="5315"/>
                    <a:pt x="7155" y="5321"/>
                  </a:cubicBezTo>
                  <a:cubicBezTo>
                    <a:pt x="7166" y="5342"/>
                    <a:pt x="7178" y="5337"/>
                    <a:pt x="7193" y="5347"/>
                  </a:cubicBezTo>
                  <a:cubicBezTo>
                    <a:pt x="7204" y="5355"/>
                    <a:pt x="7209" y="5371"/>
                    <a:pt x="7218" y="5386"/>
                  </a:cubicBezTo>
                  <a:cubicBezTo>
                    <a:pt x="7223" y="5392"/>
                    <a:pt x="7222" y="5406"/>
                    <a:pt x="7227" y="5412"/>
                  </a:cubicBezTo>
                  <a:cubicBezTo>
                    <a:pt x="7231" y="5415"/>
                    <a:pt x="7235" y="5412"/>
                    <a:pt x="7240" y="5412"/>
                  </a:cubicBezTo>
                  <a:lnTo>
                    <a:pt x="7253" y="5412"/>
                  </a:lnTo>
                  <a:cubicBezTo>
                    <a:pt x="7258" y="5412"/>
                    <a:pt x="7260" y="5400"/>
                    <a:pt x="7265" y="5398"/>
                  </a:cubicBezTo>
                  <a:cubicBezTo>
                    <a:pt x="7271" y="5395"/>
                    <a:pt x="7277" y="5392"/>
                    <a:pt x="7284" y="5392"/>
                  </a:cubicBezTo>
                  <a:lnTo>
                    <a:pt x="7290" y="5392"/>
                  </a:lnTo>
                  <a:cubicBezTo>
                    <a:pt x="7295" y="5392"/>
                    <a:pt x="7299" y="5397"/>
                    <a:pt x="7303" y="5398"/>
                  </a:cubicBezTo>
                  <a:cubicBezTo>
                    <a:pt x="7307" y="5400"/>
                    <a:pt x="7312" y="5393"/>
                    <a:pt x="7315" y="5398"/>
                  </a:cubicBezTo>
                  <a:cubicBezTo>
                    <a:pt x="7319" y="5403"/>
                    <a:pt x="7317" y="5416"/>
                    <a:pt x="7318" y="5424"/>
                  </a:cubicBezTo>
                  <a:cubicBezTo>
                    <a:pt x="7320" y="5432"/>
                    <a:pt x="7320" y="5442"/>
                    <a:pt x="7322" y="5450"/>
                  </a:cubicBezTo>
                  <a:cubicBezTo>
                    <a:pt x="7325" y="5464"/>
                    <a:pt x="7331" y="5469"/>
                    <a:pt x="7337" y="5476"/>
                  </a:cubicBezTo>
                  <a:cubicBezTo>
                    <a:pt x="7342" y="5481"/>
                    <a:pt x="7347" y="5489"/>
                    <a:pt x="7353" y="5489"/>
                  </a:cubicBezTo>
                  <a:cubicBezTo>
                    <a:pt x="7363" y="5491"/>
                    <a:pt x="7370" y="5486"/>
                    <a:pt x="7378" y="5489"/>
                  </a:cubicBezTo>
                  <a:cubicBezTo>
                    <a:pt x="7385" y="5492"/>
                    <a:pt x="7388" y="5503"/>
                    <a:pt x="7391" y="5514"/>
                  </a:cubicBezTo>
                  <a:cubicBezTo>
                    <a:pt x="7393" y="5522"/>
                    <a:pt x="7391" y="5532"/>
                    <a:pt x="7394" y="5540"/>
                  </a:cubicBezTo>
                  <a:cubicBezTo>
                    <a:pt x="7397" y="5551"/>
                    <a:pt x="7400" y="5562"/>
                    <a:pt x="7406" y="5565"/>
                  </a:cubicBezTo>
                  <a:cubicBezTo>
                    <a:pt x="7415" y="5569"/>
                    <a:pt x="7422" y="5565"/>
                    <a:pt x="7432" y="5565"/>
                  </a:cubicBezTo>
                  <a:cubicBezTo>
                    <a:pt x="7441" y="5565"/>
                    <a:pt x="7448" y="5570"/>
                    <a:pt x="7457" y="5565"/>
                  </a:cubicBezTo>
                  <a:cubicBezTo>
                    <a:pt x="7463" y="5562"/>
                    <a:pt x="7464" y="5551"/>
                    <a:pt x="7470" y="5546"/>
                  </a:cubicBezTo>
                  <a:cubicBezTo>
                    <a:pt x="7474" y="5541"/>
                    <a:pt x="7478" y="5540"/>
                    <a:pt x="7482" y="5534"/>
                  </a:cubicBezTo>
                  <a:cubicBezTo>
                    <a:pt x="7487" y="5526"/>
                    <a:pt x="7492" y="5524"/>
                    <a:pt x="7495" y="5514"/>
                  </a:cubicBezTo>
                  <a:cubicBezTo>
                    <a:pt x="7497" y="5506"/>
                    <a:pt x="7495" y="5497"/>
                    <a:pt x="7495" y="5489"/>
                  </a:cubicBezTo>
                  <a:lnTo>
                    <a:pt x="7495" y="5462"/>
                  </a:lnTo>
                  <a:cubicBezTo>
                    <a:pt x="7495" y="5422"/>
                    <a:pt x="7494" y="5393"/>
                    <a:pt x="7504" y="5359"/>
                  </a:cubicBezTo>
                  <a:cubicBezTo>
                    <a:pt x="7510" y="5340"/>
                    <a:pt x="7518" y="5332"/>
                    <a:pt x="7526" y="5315"/>
                  </a:cubicBezTo>
                  <a:cubicBezTo>
                    <a:pt x="7529" y="5306"/>
                    <a:pt x="7530" y="5299"/>
                    <a:pt x="7533" y="5289"/>
                  </a:cubicBezTo>
                  <a:cubicBezTo>
                    <a:pt x="7536" y="5276"/>
                    <a:pt x="7539" y="5267"/>
                    <a:pt x="7539" y="5250"/>
                  </a:cubicBezTo>
                  <a:cubicBezTo>
                    <a:pt x="7539" y="5236"/>
                    <a:pt x="7536" y="5226"/>
                    <a:pt x="7535" y="5212"/>
                  </a:cubicBezTo>
                  <a:cubicBezTo>
                    <a:pt x="7535" y="5202"/>
                    <a:pt x="7533" y="5196"/>
                    <a:pt x="7533" y="5186"/>
                  </a:cubicBezTo>
                  <a:cubicBezTo>
                    <a:pt x="7533" y="5176"/>
                    <a:pt x="7535" y="5170"/>
                    <a:pt x="7535" y="5160"/>
                  </a:cubicBezTo>
                  <a:cubicBezTo>
                    <a:pt x="7535" y="5141"/>
                    <a:pt x="7537" y="5125"/>
                    <a:pt x="7533" y="5109"/>
                  </a:cubicBezTo>
                  <a:cubicBezTo>
                    <a:pt x="7530" y="5098"/>
                    <a:pt x="7522" y="5099"/>
                    <a:pt x="7520" y="5089"/>
                  </a:cubicBezTo>
                  <a:cubicBezTo>
                    <a:pt x="7518" y="5082"/>
                    <a:pt x="7515" y="5073"/>
                    <a:pt x="7513" y="5064"/>
                  </a:cubicBezTo>
                  <a:cubicBezTo>
                    <a:pt x="7513" y="5055"/>
                    <a:pt x="7510" y="5047"/>
                    <a:pt x="7510" y="5038"/>
                  </a:cubicBezTo>
                  <a:cubicBezTo>
                    <a:pt x="7510" y="5010"/>
                    <a:pt x="7528" y="5007"/>
                    <a:pt x="7542" y="5006"/>
                  </a:cubicBezTo>
                  <a:lnTo>
                    <a:pt x="7554" y="5006"/>
                  </a:lnTo>
                  <a:cubicBezTo>
                    <a:pt x="7559" y="5006"/>
                    <a:pt x="7562" y="4999"/>
                    <a:pt x="7567" y="4999"/>
                  </a:cubicBezTo>
                  <a:cubicBezTo>
                    <a:pt x="7576" y="4997"/>
                    <a:pt x="7583" y="4999"/>
                    <a:pt x="7592" y="4999"/>
                  </a:cubicBezTo>
                  <a:cubicBezTo>
                    <a:pt x="7592" y="4981"/>
                    <a:pt x="7591" y="4972"/>
                    <a:pt x="7592" y="4954"/>
                  </a:cubicBezTo>
                  <a:cubicBezTo>
                    <a:pt x="7592" y="4944"/>
                    <a:pt x="7590" y="4936"/>
                    <a:pt x="7592" y="4928"/>
                  </a:cubicBezTo>
                  <a:cubicBezTo>
                    <a:pt x="7595" y="4919"/>
                    <a:pt x="7598" y="4911"/>
                    <a:pt x="7602" y="4903"/>
                  </a:cubicBezTo>
                  <a:cubicBezTo>
                    <a:pt x="7605" y="4894"/>
                    <a:pt x="7609" y="4888"/>
                    <a:pt x="7614" y="4883"/>
                  </a:cubicBezTo>
                  <a:cubicBezTo>
                    <a:pt x="7618" y="4880"/>
                    <a:pt x="7623" y="4885"/>
                    <a:pt x="7627" y="4883"/>
                  </a:cubicBezTo>
                  <a:cubicBezTo>
                    <a:pt x="7632" y="4880"/>
                    <a:pt x="7634" y="4869"/>
                    <a:pt x="7640" y="4864"/>
                  </a:cubicBezTo>
                  <a:lnTo>
                    <a:pt x="7640" y="4735"/>
                  </a:lnTo>
                  <a:cubicBezTo>
                    <a:pt x="7644" y="4722"/>
                    <a:pt x="7652" y="4719"/>
                    <a:pt x="7652" y="4703"/>
                  </a:cubicBezTo>
                  <a:cubicBezTo>
                    <a:pt x="7652" y="4688"/>
                    <a:pt x="7650" y="4677"/>
                    <a:pt x="7649" y="4664"/>
                  </a:cubicBezTo>
                  <a:cubicBezTo>
                    <a:pt x="7648" y="4655"/>
                    <a:pt x="7645" y="4648"/>
                    <a:pt x="7642" y="4639"/>
                  </a:cubicBezTo>
                  <a:cubicBezTo>
                    <a:pt x="7641" y="4630"/>
                    <a:pt x="7642" y="4621"/>
                    <a:pt x="7640" y="4613"/>
                  </a:cubicBezTo>
                  <a:cubicBezTo>
                    <a:pt x="7637" y="4605"/>
                    <a:pt x="7627" y="4611"/>
                    <a:pt x="7627" y="4600"/>
                  </a:cubicBezTo>
                  <a:cubicBezTo>
                    <a:pt x="7627" y="4584"/>
                    <a:pt x="7627" y="4570"/>
                    <a:pt x="7633" y="4561"/>
                  </a:cubicBezTo>
                  <a:cubicBezTo>
                    <a:pt x="7636" y="4558"/>
                    <a:pt x="7642" y="4563"/>
                    <a:pt x="7646" y="4561"/>
                  </a:cubicBezTo>
                  <a:cubicBezTo>
                    <a:pt x="7654" y="4557"/>
                    <a:pt x="7662" y="4560"/>
                    <a:pt x="7671" y="4555"/>
                  </a:cubicBezTo>
                  <a:cubicBezTo>
                    <a:pt x="7675" y="4552"/>
                    <a:pt x="7679" y="4546"/>
                    <a:pt x="7683" y="4542"/>
                  </a:cubicBezTo>
                  <a:cubicBezTo>
                    <a:pt x="7688" y="4535"/>
                    <a:pt x="7694" y="4533"/>
                    <a:pt x="7696" y="4523"/>
                  </a:cubicBezTo>
                  <a:cubicBezTo>
                    <a:pt x="7698" y="4515"/>
                    <a:pt x="7695" y="4505"/>
                    <a:pt x="7696" y="4497"/>
                  </a:cubicBezTo>
                  <a:cubicBezTo>
                    <a:pt x="7697" y="4489"/>
                    <a:pt x="7696" y="4481"/>
                    <a:pt x="7696" y="4472"/>
                  </a:cubicBezTo>
                  <a:cubicBezTo>
                    <a:pt x="7696" y="4462"/>
                    <a:pt x="7698" y="4455"/>
                    <a:pt x="7699" y="4445"/>
                  </a:cubicBezTo>
                  <a:lnTo>
                    <a:pt x="7776" y="4445"/>
                  </a:lnTo>
                  <a:cubicBezTo>
                    <a:pt x="7775" y="4418"/>
                    <a:pt x="7774" y="4402"/>
                    <a:pt x="7775" y="4375"/>
                  </a:cubicBezTo>
                  <a:cubicBezTo>
                    <a:pt x="7775" y="4365"/>
                    <a:pt x="7776" y="4359"/>
                    <a:pt x="7776" y="4349"/>
                  </a:cubicBezTo>
                  <a:lnTo>
                    <a:pt x="7820" y="4349"/>
                  </a:lnTo>
                  <a:cubicBezTo>
                    <a:pt x="7820" y="4379"/>
                    <a:pt x="7818" y="4396"/>
                    <a:pt x="7819" y="4426"/>
                  </a:cubicBezTo>
                  <a:cubicBezTo>
                    <a:pt x="7819" y="4437"/>
                    <a:pt x="7820" y="4445"/>
                    <a:pt x="7820" y="4457"/>
                  </a:cubicBezTo>
                  <a:cubicBezTo>
                    <a:pt x="7831" y="4455"/>
                    <a:pt x="7837" y="4452"/>
                    <a:pt x="7847" y="4452"/>
                  </a:cubicBezTo>
                  <a:cubicBezTo>
                    <a:pt x="7852" y="4452"/>
                    <a:pt x="7854" y="4458"/>
                    <a:pt x="7859" y="4458"/>
                  </a:cubicBezTo>
                  <a:cubicBezTo>
                    <a:pt x="7875" y="4458"/>
                    <a:pt x="7883" y="4431"/>
                    <a:pt x="7894" y="4407"/>
                  </a:cubicBezTo>
                  <a:cubicBezTo>
                    <a:pt x="7898" y="4397"/>
                    <a:pt x="7902" y="4391"/>
                    <a:pt x="7907" y="4381"/>
                  </a:cubicBezTo>
                  <a:cubicBezTo>
                    <a:pt x="7911" y="4372"/>
                    <a:pt x="7913" y="4362"/>
                    <a:pt x="7919" y="4355"/>
                  </a:cubicBezTo>
                  <a:cubicBezTo>
                    <a:pt x="7924" y="4350"/>
                    <a:pt x="7926" y="4342"/>
                    <a:pt x="7932" y="4342"/>
                  </a:cubicBezTo>
                  <a:lnTo>
                    <a:pt x="7944" y="4342"/>
                  </a:lnTo>
                  <a:cubicBezTo>
                    <a:pt x="7954" y="4341"/>
                    <a:pt x="7961" y="4346"/>
                    <a:pt x="7970" y="4342"/>
                  </a:cubicBezTo>
                  <a:cubicBezTo>
                    <a:pt x="7975" y="4341"/>
                    <a:pt x="7978" y="4334"/>
                    <a:pt x="7982" y="4330"/>
                  </a:cubicBezTo>
                  <a:cubicBezTo>
                    <a:pt x="7986" y="4326"/>
                    <a:pt x="7993" y="4330"/>
                    <a:pt x="7995" y="4323"/>
                  </a:cubicBezTo>
                  <a:cubicBezTo>
                    <a:pt x="7997" y="4316"/>
                    <a:pt x="7993" y="4306"/>
                    <a:pt x="7995" y="4297"/>
                  </a:cubicBezTo>
                  <a:lnTo>
                    <a:pt x="8001" y="4272"/>
                  </a:lnTo>
                  <a:cubicBezTo>
                    <a:pt x="8003" y="4260"/>
                    <a:pt x="8009" y="4259"/>
                    <a:pt x="8014" y="4252"/>
                  </a:cubicBezTo>
                  <a:cubicBezTo>
                    <a:pt x="8018" y="4246"/>
                    <a:pt x="8022" y="4239"/>
                    <a:pt x="8026" y="4233"/>
                  </a:cubicBezTo>
                  <a:cubicBezTo>
                    <a:pt x="8030" y="4228"/>
                    <a:pt x="8036" y="4226"/>
                    <a:pt x="8039" y="4220"/>
                  </a:cubicBezTo>
                  <a:cubicBezTo>
                    <a:pt x="8042" y="4214"/>
                    <a:pt x="8042" y="4203"/>
                    <a:pt x="8045" y="4194"/>
                  </a:cubicBezTo>
                  <a:cubicBezTo>
                    <a:pt x="8049" y="4186"/>
                    <a:pt x="8051" y="4175"/>
                    <a:pt x="8055" y="4169"/>
                  </a:cubicBezTo>
                  <a:cubicBezTo>
                    <a:pt x="8058" y="4164"/>
                    <a:pt x="8064" y="4167"/>
                    <a:pt x="8067" y="4163"/>
                  </a:cubicBezTo>
                  <a:cubicBezTo>
                    <a:pt x="8075" y="4148"/>
                    <a:pt x="8078" y="4128"/>
                    <a:pt x="8083" y="4111"/>
                  </a:cubicBezTo>
                  <a:cubicBezTo>
                    <a:pt x="8085" y="4103"/>
                    <a:pt x="8085" y="4091"/>
                    <a:pt x="8089" y="4085"/>
                  </a:cubicBezTo>
                  <a:cubicBezTo>
                    <a:pt x="8092" y="4080"/>
                    <a:pt x="8099" y="4084"/>
                    <a:pt x="8102" y="4079"/>
                  </a:cubicBezTo>
                  <a:cubicBezTo>
                    <a:pt x="8106" y="4074"/>
                    <a:pt x="8111" y="4074"/>
                    <a:pt x="8114" y="4066"/>
                  </a:cubicBezTo>
                  <a:cubicBezTo>
                    <a:pt x="8117" y="4059"/>
                    <a:pt x="8113" y="4047"/>
                    <a:pt x="8114" y="4040"/>
                  </a:cubicBezTo>
                  <a:cubicBezTo>
                    <a:pt x="8117" y="4031"/>
                    <a:pt x="8120" y="4022"/>
                    <a:pt x="8124" y="4014"/>
                  </a:cubicBezTo>
                  <a:cubicBezTo>
                    <a:pt x="8127" y="4008"/>
                    <a:pt x="8133" y="4012"/>
                    <a:pt x="8137" y="4008"/>
                  </a:cubicBezTo>
                  <a:cubicBezTo>
                    <a:pt x="8142" y="4001"/>
                    <a:pt x="8148" y="3995"/>
                    <a:pt x="8149" y="3982"/>
                  </a:cubicBezTo>
                  <a:cubicBezTo>
                    <a:pt x="8152" y="3953"/>
                    <a:pt x="8149" y="3935"/>
                    <a:pt x="8149" y="3905"/>
                  </a:cubicBezTo>
                  <a:cubicBezTo>
                    <a:pt x="8150" y="3902"/>
                    <a:pt x="8148" y="3901"/>
                    <a:pt x="8150" y="3900"/>
                  </a:cubicBezTo>
                  <a:cubicBezTo>
                    <a:pt x="8151" y="3899"/>
                    <a:pt x="8153" y="3900"/>
                    <a:pt x="8155" y="3900"/>
                  </a:cubicBezTo>
                  <a:cubicBezTo>
                    <a:pt x="8159" y="3900"/>
                    <a:pt x="8162" y="3900"/>
                    <a:pt x="8166" y="3903"/>
                  </a:cubicBezTo>
                  <a:cubicBezTo>
                    <a:pt x="8167" y="3904"/>
                    <a:pt x="8168" y="3905"/>
                    <a:pt x="8169" y="3906"/>
                  </a:cubicBezTo>
                  <a:cubicBezTo>
                    <a:pt x="8170" y="3907"/>
                    <a:pt x="8171" y="3908"/>
                    <a:pt x="8172" y="3909"/>
                  </a:cubicBezTo>
                  <a:cubicBezTo>
                    <a:pt x="8173" y="3910"/>
                    <a:pt x="8174" y="3910"/>
                    <a:pt x="8175" y="3911"/>
                  </a:cubicBezTo>
                  <a:cubicBezTo>
                    <a:pt x="8178" y="3914"/>
                    <a:pt x="8179" y="3917"/>
                    <a:pt x="8181" y="3921"/>
                  </a:cubicBezTo>
                  <a:cubicBezTo>
                    <a:pt x="8182" y="3922"/>
                    <a:pt x="8184" y="3923"/>
                    <a:pt x="8185" y="3924"/>
                  </a:cubicBezTo>
                  <a:cubicBezTo>
                    <a:pt x="8188" y="3928"/>
                    <a:pt x="8188" y="3934"/>
                    <a:pt x="8191" y="3938"/>
                  </a:cubicBezTo>
                  <a:cubicBezTo>
                    <a:pt x="8192" y="3940"/>
                    <a:pt x="8193" y="3942"/>
                    <a:pt x="8195" y="3943"/>
                  </a:cubicBezTo>
                  <a:cubicBezTo>
                    <a:pt x="8200" y="3945"/>
                    <a:pt x="8204" y="3950"/>
                    <a:pt x="8209" y="3950"/>
                  </a:cubicBezTo>
                  <a:cubicBezTo>
                    <a:pt x="8218" y="3950"/>
                    <a:pt x="8225" y="3945"/>
                    <a:pt x="8234" y="3950"/>
                  </a:cubicBezTo>
                  <a:cubicBezTo>
                    <a:pt x="8244" y="3954"/>
                    <a:pt x="8250" y="3972"/>
                    <a:pt x="8259" y="3982"/>
                  </a:cubicBezTo>
                  <a:cubicBezTo>
                    <a:pt x="8270" y="3993"/>
                    <a:pt x="8280" y="3988"/>
                    <a:pt x="8292" y="3988"/>
                  </a:cubicBezTo>
                  <a:cubicBezTo>
                    <a:pt x="8300" y="3988"/>
                    <a:pt x="8305" y="3990"/>
                    <a:pt x="8313" y="3988"/>
                  </a:cubicBezTo>
                  <a:cubicBezTo>
                    <a:pt x="8318" y="3988"/>
                    <a:pt x="8320" y="3979"/>
                    <a:pt x="8325" y="3976"/>
                  </a:cubicBezTo>
                  <a:cubicBezTo>
                    <a:pt x="8337" y="3968"/>
                    <a:pt x="8344" y="3957"/>
                    <a:pt x="8354" y="3943"/>
                  </a:cubicBezTo>
                  <a:cubicBezTo>
                    <a:pt x="8360" y="3933"/>
                    <a:pt x="8364" y="3928"/>
                    <a:pt x="8369" y="3917"/>
                  </a:cubicBezTo>
                  <a:cubicBezTo>
                    <a:pt x="8373" y="3907"/>
                    <a:pt x="8373" y="3894"/>
                    <a:pt x="8379" y="3885"/>
                  </a:cubicBezTo>
                  <a:cubicBezTo>
                    <a:pt x="8387" y="3872"/>
                    <a:pt x="8394" y="3863"/>
                    <a:pt x="8404" y="3860"/>
                  </a:cubicBezTo>
                  <a:cubicBezTo>
                    <a:pt x="8413" y="3857"/>
                    <a:pt x="8420" y="3861"/>
                    <a:pt x="8429" y="3860"/>
                  </a:cubicBezTo>
                  <a:cubicBezTo>
                    <a:pt x="8433" y="3860"/>
                    <a:pt x="8438" y="3855"/>
                    <a:pt x="8442" y="3853"/>
                  </a:cubicBezTo>
                  <a:cubicBezTo>
                    <a:pt x="8447" y="3851"/>
                    <a:pt x="8452" y="3842"/>
                    <a:pt x="8457" y="3841"/>
                  </a:cubicBezTo>
                  <a:cubicBezTo>
                    <a:pt x="8463" y="3839"/>
                    <a:pt x="8467" y="3844"/>
                    <a:pt x="8473" y="3841"/>
                  </a:cubicBezTo>
                  <a:cubicBezTo>
                    <a:pt x="8478" y="3837"/>
                    <a:pt x="8481" y="3829"/>
                    <a:pt x="8486" y="3827"/>
                  </a:cubicBezTo>
                  <a:cubicBezTo>
                    <a:pt x="8490" y="3826"/>
                    <a:pt x="8494" y="3818"/>
                    <a:pt x="8498" y="3815"/>
                  </a:cubicBezTo>
                  <a:cubicBezTo>
                    <a:pt x="8502" y="3813"/>
                    <a:pt x="8507" y="3818"/>
                    <a:pt x="8511" y="3815"/>
                  </a:cubicBezTo>
                  <a:cubicBezTo>
                    <a:pt x="8516" y="3812"/>
                    <a:pt x="8519" y="3800"/>
                    <a:pt x="8523" y="3795"/>
                  </a:cubicBezTo>
                  <a:cubicBezTo>
                    <a:pt x="8528" y="3790"/>
                    <a:pt x="8532" y="3787"/>
                    <a:pt x="8536" y="3782"/>
                  </a:cubicBezTo>
                  <a:cubicBezTo>
                    <a:pt x="8541" y="3776"/>
                    <a:pt x="8542" y="3765"/>
                    <a:pt x="8546" y="3757"/>
                  </a:cubicBezTo>
                  <a:cubicBezTo>
                    <a:pt x="8550" y="3745"/>
                    <a:pt x="8554" y="3737"/>
                    <a:pt x="8558" y="3724"/>
                  </a:cubicBezTo>
                  <a:cubicBezTo>
                    <a:pt x="8562" y="3712"/>
                    <a:pt x="8566" y="3698"/>
                    <a:pt x="8571" y="3686"/>
                  </a:cubicBezTo>
                  <a:cubicBezTo>
                    <a:pt x="8577" y="3668"/>
                    <a:pt x="8585" y="3654"/>
                    <a:pt x="8597" y="3654"/>
                  </a:cubicBezTo>
                  <a:lnTo>
                    <a:pt x="8661" y="3654"/>
                  </a:lnTo>
                  <a:cubicBezTo>
                    <a:pt x="8672" y="3654"/>
                    <a:pt x="8678" y="3640"/>
                    <a:pt x="8687" y="3628"/>
                  </a:cubicBezTo>
                  <a:cubicBezTo>
                    <a:pt x="8692" y="3622"/>
                    <a:pt x="8695" y="3611"/>
                    <a:pt x="8700" y="3602"/>
                  </a:cubicBezTo>
                  <a:cubicBezTo>
                    <a:pt x="8705" y="3593"/>
                    <a:pt x="8711" y="3589"/>
                    <a:pt x="8715" y="3577"/>
                  </a:cubicBezTo>
                  <a:cubicBezTo>
                    <a:pt x="8717" y="3568"/>
                    <a:pt x="8714" y="3559"/>
                    <a:pt x="8715" y="3551"/>
                  </a:cubicBezTo>
                  <a:lnTo>
                    <a:pt x="8703" y="3538"/>
                  </a:lnTo>
                  <a:cubicBezTo>
                    <a:pt x="8693" y="3552"/>
                    <a:pt x="8686" y="3560"/>
                    <a:pt x="8678" y="3577"/>
                  </a:cubicBezTo>
                  <a:cubicBezTo>
                    <a:pt x="8675" y="3581"/>
                    <a:pt x="8678" y="3597"/>
                    <a:pt x="8675" y="3602"/>
                  </a:cubicBezTo>
                  <a:cubicBezTo>
                    <a:pt x="8669" y="3612"/>
                    <a:pt x="8662" y="3609"/>
                    <a:pt x="8654" y="3609"/>
                  </a:cubicBezTo>
                  <a:lnTo>
                    <a:pt x="8646" y="3609"/>
                  </a:lnTo>
                  <a:cubicBezTo>
                    <a:pt x="8635" y="3607"/>
                    <a:pt x="8626" y="3602"/>
                    <a:pt x="8618" y="3589"/>
                  </a:cubicBezTo>
                  <a:cubicBezTo>
                    <a:pt x="8610" y="3576"/>
                    <a:pt x="8612" y="3549"/>
                    <a:pt x="8602" y="3538"/>
                  </a:cubicBezTo>
                  <a:cubicBezTo>
                    <a:pt x="8598" y="3533"/>
                    <a:pt x="8593" y="3538"/>
                    <a:pt x="8589" y="3538"/>
                  </a:cubicBezTo>
                  <a:lnTo>
                    <a:pt x="8577" y="3538"/>
                  </a:lnTo>
                  <a:cubicBezTo>
                    <a:pt x="8556" y="3538"/>
                    <a:pt x="8543" y="3537"/>
                    <a:pt x="8523" y="3524"/>
                  </a:cubicBezTo>
                  <a:cubicBezTo>
                    <a:pt x="8519" y="3523"/>
                    <a:pt x="8515" y="3520"/>
                    <a:pt x="8511" y="3518"/>
                  </a:cubicBezTo>
                  <a:cubicBezTo>
                    <a:pt x="8505" y="3515"/>
                    <a:pt x="8503" y="3507"/>
                    <a:pt x="8498" y="3499"/>
                  </a:cubicBezTo>
                  <a:cubicBezTo>
                    <a:pt x="8494" y="3491"/>
                    <a:pt x="8488" y="3489"/>
                    <a:pt x="8486" y="3480"/>
                  </a:cubicBezTo>
                  <a:cubicBezTo>
                    <a:pt x="8483" y="3470"/>
                    <a:pt x="8483" y="3460"/>
                    <a:pt x="8483" y="3449"/>
                  </a:cubicBezTo>
                  <a:lnTo>
                    <a:pt x="8483" y="3396"/>
                  </a:lnTo>
                  <a:cubicBezTo>
                    <a:pt x="8491" y="3395"/>
                    <a:pt x="8496" y="3390"/>
                    <a:pt x="8505" y="3390"/>
                  </a:cubicBezTo>
                  <a:cubicBezTo>
                    <a:pt x="8520" y="3388"/>
                    <a:pt x="8527" y="3393"/>
                    <a:pt x="8542" y="3390"/>
                  </a:cubicBezTo>
                  <a:cubicBezTo>
                    <a:pt x="8547" y="3390"/>
                    <a:pt x="8551" y="3383"/>
                    <a:pt x="8555" y="3383"/>
                  </a:cubicBezTo>
                  <a:cubicBezTo>
                    <a:pt x="8565" y="3380"/>
                    <a:pt x="8573" y="3378"/>
                    <a:pt x="8583" y="3370"/>
                  </a:cubicBezTo>
                  <a:cubicBezTo>
                    <a:pt x="8594" y="3362"/>
                    <a:pt x="8598" y="3338"/>
                    <a:pt x="8605" y="3319"/>
                  </a:cubicBezTo>
                  <a:cubicBezTo>
                    <a:pt x="8609" y="3322"/>
                    <a:pt x="8615" y="3322"/>
                    <a:pt x="8618" y="3325"/>
                  </a:cubicBezTo>
                  <a:cubicBezTo>
                    <a:pt x="8623" y="3331"/>
                    <a:pt x="8624" y="3341"/>
                    <a:pt x="8627" y="3351"/>
                  </a:cubicBezTo>
                  <a:cubicBezTo>
                    <a:pt x="8633" y="3372"/>
                    <a:pt x="8625" y="3391"/>
                    <a:pt x="8627" y="3416"/>
                  </a:cubicBezTo>
                  <a:cubicBezTo>
                    <a:pt x="8628" y="3425"/>
                    <a:pt x="8631" y="3432"/>
                    <a:pt x="8634" y="3441"/>
                  </a:cubicBezTo>
                  <a:cubicBezTo>
                    <a:pt x="8636" y="3451"/>
                    <a:pt x="8637" y="3459"/>
                    <a:pt x="8640" y="3467"/>
                  </a:cubicBezTo>
                  <a:cubicBezTo>
                    <a:pt x="8646" y="3486"/>
                    <a:pt x="8656" y="3493"/>
                    <a:pt x="8668" y="3493"/>
                  </a:cubicBezTo>
                  <a:cubicBezTo>
                    <a:pt x="8675" y="3493"/>
                    <a:pt x="8680" y="3485"/>
                    <a:pt x="8684" y="3474"/>
                  </a:cubicBezTo>
                  <a:cubicBezTo>
                    <a:pt x="8685" y="3467"/>
                    <a:pt x="8685" y="3454"/>
                    <a:pt x="8687" y="3447"/>
                  </a:cubicBezTo>
                  <a:cubicBezTo>
                    <a:pt x="8693" y="3430"/>
                    <a:pt x="8702" y="3420"/>
                    <a:pt x="8712" y="3416"/>
                  </a:cubicBezTo>
                  <a:cubicBezTo>
                    <a:pt x="8721" y="3412"/>
                    <a:pt x="8728" y="3416"/>
                    <a:pt x="8737" y="3416"/>
                  </a:cubicBezTo>
                  <a:cubicBezTo>
                    <a:pt x="8748" y="3416"/>
                    <a:pt x="8754" y="3417"/>
                    <a:pt x="8765" y="3416"/>
                  </a:cubicBezTo>
                  <a:cubicBezTo>
                    <a:pt x="8771" y="3416"/>
                    <a:pt x="8773" y="3404"/>
                    <a:pt x="8778" y="3402"/>
                  </a:cubicBezTo>
                  <a:cubicBezTo>
                    <a:pt x="8776" y="3383"/>
                    <a:pt x="8776" y="3369"/>
                    <a:pt x="8775" y="3351"/>
                  </a:cubicBezTo>
                  <a:cubicBezTo>
                    <a:pt x="8774" y="3328"/>
                    <a:pt x="8768" y="3314"/>
                    <a:pt x="8763" y="3293"/>
                  </a:cubicBezTo>
                  <a:cubicBezTo>
                    <a:pt x="8760" y="3281"/>
                    <a:pt x="8758" y="3269"/>
                    <a:pt x="8753" y="3261"/>
                  </a:cubicBezTo>
                  <a:cubicBezTo>
                    <a:pt x="8744" y="3248"/>
                    <a:pt x="8736" y="3246"/>
                    <a:pt x="8728" y="3235"/>
                  </a:cubicBezTo>
                  <a:cubicBezTo>
                    <a:pt x="8718" y="3222"/>
                    <a:pt x="8710" y="3211"/>
                    <a:pt x="8706" y="3190"/>
                  </a:cubicBezTo>
                  <a:cubicBezTo>
                    <a:pt x="8703" y="3172"/>
                    <a:pt x="8709" y="3156"/>
                    <a:pt x="8706" y="3138"/>
                  </a:cubicBezTo>
                  <a:cubicBezTo>
                    <a:pt x="8704" y="3129"/>
                    <a:pt x="8696" y="3135"/>
                    <a:pt x="8693" y="3126"/>
                  </a:cubicBezTo>
                  <a:cubicBezTo>
                    <a:pt x="8692" y="3118"/>
                    <a:pt x="8692" y="3108"/>
                    <a:pt x="8690" y="3100"/>
                  </a:cubicBezTo>
                  <a:cubicBezTo>
                    <a:pt x="8688" y="3092"/>
                    <a:pt x="8692" y="3081"/>
                    <a:pt x="8690" y="3074"/>
                  </a:cubicBezTo>
                  <a:cubicBezTo>
                    <a:pt x="8688" y="3066"/>
                    <a:pt x="8682" y="3066"/>
                    <a:pt x="8678" y="3061"/>
                  </a:cubicBezTo>
                  <a:cubicBezTo>
                    <a:pt x="8670" y="3051"/>
                    <a:pt x="8662" y="3050"/>
                    <a:pt x="8652" y="3042"/>
                  </a:cubicBezTo>
                  <a:cubicBezTo>
                    <a:pt x="8647" y="3037"/>
                    <a:pt x="8644" y="3027"/>
                    <a:pt x="8640" y="3023"/>
                  </a:cubicBezTo>
                  <a:cubicBezTo>
                    <a:pt x="8644" y="3015"/>
                    <a:pt x="8644" y="3004"/>
                    <a:pt x="8649" y="2997"/>
                  </a:cubicBezTo>
                  <a:cubicBezTo>
                    <a:pt x="8652" y="2994"/>
                    <a:pt x="8658" y="2994"/>
                    <a:pt x="8662" y="2990"/>
                  </a:cubicBezTo>
                  <a:cubicBezTo>
                    <a:pt x="8671" y="3002"/>
                    <a:pt x="8675" y="3022"/>
                    <a:pt x="8684" y="3035"/>
                  </a:cubicBezTo>
                  <a:cubicBezTo>
                    <a:pt x="8688" y="3040"/>
                    <a:pt x="8685" y="3056"/>
                    <a:pt x="8690" y="3061"/>
                  </a:cubicBezTo>
                  <a:cubicBezTo>
                    <a:pt x="8695" y="3066"/>
                    <a:pt x="8700" y="3061"/>
                    <a:pt x="8705" y="3061"/>
                  </a:cubicBezTo>
                  <a:lnTo>
                    <a:pt x="8718" y="3061"/>
                  </a:lnTo>
                  <a:cubicBezTo>
                    <a:pt x="8723" y="3061"/>
                    <a:pt x="8726" y="3055"/>
                    <a:pt x="8731" y="3055"/>
                  </a:cubicBezTo>
                  <a:cubicBezTo>
                    <a:pt x="8736" y="3055"/>
                    <a:pt x="8739" y="3058"/>
                    <a:pt x="8744" y="3058"/>
                  </a:cubicBezTo>
                  <a:cubicBezTo>
                    <a:pt x="8746" y="3019"/>
                    <a:pt x="8746" y="2997"/>
                    <a:pt x="8747" y="2958"/>
                  </a:cubicBezTo>
                  <a:lnTo>
                    <a:pt x="8747" y="2932"/>
                  </a:lnTo>
                  <a:cubicBezTo>
                    <a:pt x="8747" y="2924"/>
                    <a:pt x="8749" y="2915"/>
                    <a:pt x="8750" y="2907"/>
                  </a:cubicBezTo>
                  <a:cubicBezTo>
                    <a:pt x="8751" y="2897"/>
                    <a:pt x="8756" y="2892"/>
                    <a:pt x="8756" y="2881"/>
                  </a:cubicBezTo>
                  <a:cubicBezTo>
                    <a:pt x="8756" y="2871"/>
                    <a:pt x="8755" y="2863"/>
                    <a:pt x="8753" y="2855"/>
                  </a:cubicBezTo>
                  <a:cubicBezTo>
                    <a:pt x="8751" y="2847"/>
                    <a:pt x="8745" y="2847"/>
                    <a:pt x="8740" y="2842"/>
                  </a:cubicBezTo>
                  <a:cubicBezTo>
                    <a:pt x="8732" y="2832"/>
                    <a:pt x="8724" y="2829"/>
                    <a:pt x="8714" y="2829"/>
                  </a:cubicBezTo>
                  <a:cubicBezTo>
                    <a:pt x="8703" y="2829"/>
                    <a:pt x="8695" y="2828"/>
                    <a:pt x="8687" y="2836"/>
                  </a:cubicBezTo>
                  <a:cubicBezTo>
                    <a:pt x="8682" y="2841"/>
                    <a:pt x="8685" y="2855"/>
                    <a:pt x="8681" y="2862"/>
                  </a:cubicBezTo>
                  <a:cubicBezTo>
                    <a:pt x="8677" y="2868"/>
                    <a:pt x="8673" y="2868"/>
                    <a:pt x="8667" y="2868"/>
                  </a:cubicBezTo>
                  <a:lnTo>
                    <a:pt x="8624" y="2868"/>
                  </a:lnTo>
                  <a:cubicBezTo>
                    <a:pt x="8629" y="2854"/>
                    <a:pt x="8629" y="2838"/>
                    <a:pt x="8636" y="2829"/>
                  </a:cubicBezTo>
                  <a:cubicBezTo>
                    <a:pt x="8640" y="2825"/>
                    <a:pt x="8646" y="2828"/>
                    <a:pt x="8649" y="2823"/>
                  </a:cubicBezTo>
                  <a:cubicBezTo>
                    <a:pt x="8653" y="2818"/>
                    <a:pt x="8658" y="2815"/>
                    <a:pt x="8662" y="2810"/>
                  </a:cubicBezTo>
                  <a:cubicBezTo>
                    <a:pt x="8665" y="2805"/>
                    <a:pt x="8660" y="2792"/>
                    <a:pt x="8662" y="2784"/>
                  </a:cubicBezTo>
                  <a:cubicBezTo>
                    <a:pt x="8652" y="2777"/>
                    <a:pt x="8646" y="2772"/>
                    <a:pt x="8636" y="2765"/>
                  </a:cubicBezTo>
                  <a:cubicBezTo>
                    <a:pt x="8632" y="2762"/>
                    <a:pt x="8629" y="2755"/>
                    <a:pt x="8624" y="2752"/>
                  </a:cubicBezTo>
                  <a:lnTo>
                    <a:pt x="8634" y="2733"/>
                  </a:lnTo>
                  <a:lnTo>
                    <a:pt x="8687" y="2733"/>
                  </a:lnTo>
                  <a:lnTo>
                    <a:pt x="8687" y="2804"/>
                  </a:lnTo>
                  <a:lnTo>
                    <a:pt x="8737" y="2804"/>
                  </a:lnTo>
                  <a:cubicBezTo>
                    <a:pt x="8742" y="2804"/>
                    <a:pt x="8746" y="2803"/>
                    <a:pt x="8750" y="2797"/>
                  </a:cubicBezTo>
                  <a:cubicBezTo>
                    <a:pt x="8754" y="2791"/>
                    <a:pt x="8751" y="2776"/>
                    <a:pt x="8756" y="2771"/>
                  </a:cubicBezTo>
                  <a:cubicBezTo>
                    <a:pt x="8765" y="2763"/>
                    <a:pt x="8773" y="2765"/>
                    <a:pt x="8783" y="2765"/>
                  </a:cubicBezTo>
                  <a:lnTo>
                    <a:pt x="8797" y="2765"/>
                  </a:lnTo>
                  <a:cubicBezTo>
                    <a:pt x="8811" y="2767"/>
                    <a:pt x="8817" y="2791"/>
                    <a:pt x="8832" y="2791"/>
                  </a:cubicBezTo>
                  <a:cubicBezTo>
                    <a:pt x="8839" y="2791"/>
                    <a:pt x="8844" y="2785"/>
                    <a:pt x="8851" y="2778"/>
                  </a:cubicBezTo>
                  <a:cubicBezTo>
                    <a:pt x="8855" y="2773"/>
                    <a:pt x="8856" y="2760"/>
                    <a:pt x="8860" y="2752"/>
                  </a:cubicBezTo>
                  <a:cubicBezTo>
                    <a:pt x="8865" y="2743"/>
                    <a:pt x="8873" y="2741"/>
                    <a:pt x="8873" y="2726"/>
                  </a:cubicBezTo>
                  <a:cubicBezTo>
                    <a:pt x="8873" y="2710"/>
                    <a:pt x="8867" y="2701"/>
                    <a:pt x="8863" y="2688"/>
                  </a:cubicBezTo>
                  <a:cubicBezTo>
                    <a:pt x="8859" y="2675"/>
                    <a:pt x="8856" y="2665"/>
                    <a:pt x="8851" y="2656"/>
                  </a:cubicBezTo>
                  <a:cubicBezTo>
                    <a:pt x="8844" y="2645"/>
                    <a:pt x="8840" y="2630"/>
                    <a:pt x="8832" y="2630"/>
                  </a:cubicBezTo>
                  <a:cubicBezTo>
                    <a:pt x="8825" y="2630"/>
                    <a:pt x="8819" y="2633"/>
                    <a:pt x="8813" y="2636"/>
                  </a:cubicBezTo>
                  <a:cubicBezTo>
                    <a:pt x="8808" y="2638"/>
                    <a:pt x="8805" y="2648"/>
                    <a:pt x="8800" y="2649"/>
                  </a:cubicBezTo>
                  <a:cubicBezTo>
                    <a:pt x="8796" y="2651"/>
                    <a:pt x="8792" y="2656"/>
                    <a:pt x="8788" y="2656"/>
                  </a:cubicBezTo>
                  <a:cubicBezTo>
                    <a:pt x="8783" y="2656"/>
                    <a:pt x="8779" y="2652"/>
                    <a:pt x="8775" y="2649"/>
                  </a:cubicBezTo>
                  <a:cubicBezTo>
                    <a:pt x="8770" y="2644"/>
                    <a:pt x="8765" y="2640"/>
                    <a:pt x="8763" y="2630"/>
                  </a:cubicBezTo>
                  <a:cubicBezTo>
                    <a:pt x="8760" y="2621"/>
                    <a:pt x="8756" y="2615"/>
                    <a:pt x="8756" y="2604"/>
                  </a:cubicBezTo>
                  <a:cubicBezTo>
                    <a:pt x="8756" y="2588"/>
                    <a:pt x="8764" y="2579"/>
                    <a:pt x="8772" y="2579"/>
                  </a:cubicBezTo>
                  <a:cubicBezTo>
                    <a:pt x="8777" y="2579"/>
                    <a:pt x="8780" y="2585"/>
                    <a:pt x="8785" y="2585"/>
                  </a:cubicBezTo>
                  <a:cubicBezTo>
                    <a:pt x="8789" y="2585"/>
                    <a:pt x="8792" y="2591"/>
                    <a:pt x="8797" y="2591"/>
                  </a:cubicBezTo>
                  <a:cubicBezTo>
                    <a:pt x="8807" y="2592"/>
                    <a:pt x="8813" y="2591"/>
                    <a:pt x="8824" y="2591"/>
                  </a:cubicBezTo>
                  <a:cubicBezTo>
                    <a:pt x="8834" y="2591"/>
                    <a:pt x="8841" y="2594"/>
                    <a:pt x="8851" y="2591"/>
                  </a:cubicBezTo>
                  <a:cubicBezTo>
                    <a:pt x="8855" y="2590"/>
                    <a:pt x="8858" y="2583"/>
                    <a:pt x="8863" y="2579"/>
                  </a:cubicBezTo>
                  <a:lnTo>
                    <a:pt x="8876" y="2565"/>
                  </a:lnTo>
                  <a:cubicBezTo>
                    <a:pt x="8881" y="2560"/>
                    <a:pt x="8879" y="2540"/>
                    <a:pt x="8885" y="2540"/>
                  </a:cubicBezTo>
                  <a:cubicBezTo>
                    <a:pt x="8891" y="2540"/>
                    <a:pt x="8892" y="2553"/>
                    <a:pt x="8898" y="2553"/>
                  </a:cubicBezTo>
                  <a:lnTo>
                    <a:pt x="8918" y="2553"/>
                  </a:lnTo>
                  <a:cubicBezTo>
                    <a:pt x="8926" y="2553"/>
                    <a:pt x="8932" y="2556"/>
                    <a:pt x="8939" y="2553"/>
                  </a:cubicBezTo>
                  <a:cubicBezTo>
                    <a:pt x="8943" y="2551"/>
                    <a:pt x="8947" y="2549"/>
                    <a:pt x="8951" y="2546"/>
                  </a:cubicBezTo>
                  <a:cubicBezTo>
                    <a:pt x="8955" y="2543"/>
                    <a:pt x="8952" y="2528"/>
                    <a:pt x="8954" y="2520"/>
                  </a:cubicBezTo>
                  <a:cubicBezTo>
                    <a:pt x="8946" y="2503"/>
                    <a:pt x="8941" y="2488"/>
                    <a:pt x="8929" y="2482"/>
                  </a:cubicBezTo>
                  <a:cubicBezTo>
                    <a:pt x="8925" y="2480"/>
                    <a:pt x="8921" y="2483"/>
                    <a:pt x="8917" y="2482"/>
                  </a:cubicBezTo>
                  <a:cubicBezTo>
                    <a:pt x="8910" y="2478"/>
                    <a:pt x="8906" y="2470"/>
                    <a:pt x="8901" y="2462"/>
                  </a:cubicBezTo>
                  <a:cubicBezTo>
                    <a:pt x="8895" y="2453"/>
                    <a:pt x="8888" y="2446"/>
                    <a:pt x="8885" y="2430"/>
                  </a:cubicBezTo>
                  <a:cubicBezTo>
                    <a:pt x="8884" y="2422"/>
                    <a:pt x="8882" y="2414"/>
                    <a:pt x="8882" y="2404"/>
                  </a:cubicBezTo>
                  <a:cubicBezTo>
                    <a:pt x="8882" y="2390"/>
                    <a:pt x="8884" y="2382"/>
                    <a:pt x="8884" y="2368"/>
                  </a:cubicBezTo>
                  <a:cubicBezTo>
                    <a:pt x="8884" y="2352"/>
                    <a:pt x="8882" y="2343"/>
                    <a:pt x="8882" y="2327"/>
                  </a:cubicBezTo>
                  <a:cubicBezTo>
                    <a:pt x="8882" y="2317"/>
                    <a:pt x="8885" y="2312"/>
                    <a:pt x="8885" y="2302"/>
                  </a:cubicBezTo>
                  <a:cubicBezTo>
                    <a:pt x="8885" y="2295"/>
                    <a:pt x="8884" y="2291"/>
                    <a:pt x="8884" y="2285"/>
                  </a:cubicBezTo>
                  <a:cubicBezTo>
                    <a:pt x="8904" y="2287"/>
                    <a:pt x="8915" y="2288"/>
                    <a:pt x="8935" y="2285"/>
                  </a:cubicBezTo>
                  <a:lnTo>
                    <a:pt x="8935" y="2210"/>
                  </a:lnTo>
                  <a:cubicBezTo>
                    <a:pt x="8935" y="2176"/>
                    <a:pt x="8917" y="2171"/>
                    <a:pt x="8910" y="2140"/>
                  </a:cubicBezTo>
                  <a:cubicBezTo>
                    <a:pt x="8909" y="2132"/>
                    <a:pt x="8911" y="2123"/>
                    <a:pt x="8910" y="2115"/>
                  </a:cubicBezTo>
                  <a:cubicBezTo>
                    <a:pt x="8910" y="2102"/>
                    <a:pt x="8908" y="2091"/>
                    <a:pt x="8907" y="2076"/>
                  </a:cubicBezTo>
                  <a:cubicBezTo>
                    <a:pt x="8892" y="2076"/>
                    <a:pt x="8884" y="2081"/>
                    <a:pt x="8869" y="2076"/>
                  </a:cubicBezTo>
                  <a:cubicBezTo>
                    <a:pt x="8863" y="2074"/>
                    <a:pt x="8859" y="2071"/>
                    <a:pt x="8854" y="2070"/>
                  </a:cubicBezTo>
                  <a:cubicBezTo>
                    <a:pt x="8850" y="2068"/>
                    <a:pt x="8845" y="2065"/>
                    <a:pt x="8841" y="2063"/>
                  </a:cubicBezTo>
                  <a:cubicBezTo>
                    <a:pt x="8837" y="2060"/>
                    <a:pt x="8833" y="2055"/>
                    <a:pt x="8828" y="2051"/>
                  </a:cubicBezTo>
                  <a:cubicBezTo>
                    <a:pt x="8824" y="2046"/>
                    <a:pt x="8820" y="2042"/>
                    <a:pt x="8816" y="2037"/>
                  </a:cubicBezTo>
                  <a:cubicBezTo>
                    <a:pt x="8811" y="2031"/>
                    <a:pt x="8810" y="2022"/>
                    <a:pt x="8806" y="2012"/>
                  </a:cubicBezTo>
                  <a:cubicBezTo>
                    <a:pt x="8803" y="2001"/>
                    <a:pt x="8804" y="1988"/>
                    <a:pt x="8804" y="1973"/>
                  </a:cubicBezTo>
                  <a:cubicBezTo>
                    <a:pt x="8804" y="1968"/>
                    <a:pt x="8803" y="1963"/>
                    <a:pt x="8804" y="1960"/>
                  </a:cubicBezTo>
                  <a:cubicBezTo>
                    <a:pt x="8806" y="1950"/>
                    <a:pt x="8812" y="1952"/>
                    <a:pt x="8816" y="1948"/>
                  </a:cubicBezTo>
                  <a:cubicBezTo>
                    <a:pt x="8821" y="1941"/>
                    <a:pt x="8820" y="1926"/>
                    <a:pt x="8825" y="1922"/>
                  </a:cubicBezTo>
                  <a:cubicBezTo>
                    <a:pt x="8829" y="1919"/>
                    <a:pt x="8834" y="1923"/>
                    <a:pt x="8838" y="1922"/>
                  </a:cubicBezTo>
                  <a:cubicBezTo>
                    <a:pt x="8848" y="1917"/>
                    <a:pt x="8855" y="1917"/>
                    <a:pt x="8866" y="1915"/>
                  </a:cubicBezTo>
                  <a:cubicBezTo>
                    <a:pt x="8871" y="1915"/>
                    <a:pt x="8874" y="1909"/>
                    <a:pt x="8879" y="1909"/>
                  </a:cubicBezTo>
                  <a:lnTo>
                    <a:pt x="8904" y="1909"/>
                  </a:lnTo>
                  <a:cubicBezTo>
                    <a:pt x="8913" y="1909"/>
                    <a:pt x="8921" y="1905"/>
                    <a:pt x="8929" y="1909"/>
                  </a:cubicBezTo>
                  <a:cubicBezTo>
                    <a:pt x="8935" y="1910"/>
                    <a:pt x="8937" y="1922"/>
                    <a:pt x="8942" y="1928"/>
                  </a:cubicBezTo>
                  <a:cubicBezTo>
                    <a:pt x="8948" y="1936"/>
                    <a:pt x="8954" y="1944"/>
                    <a:pt x="8954" y="1960"/>
                  </a:cubicBezTo>
                  <a:lnTo>
                    <a:pt x="8954" y="1973"/>
                  </a:lnTo>
                  <a:cubicBezTo>
                    <a:pt x="8955" y="1985"/>
                    <a:pt x="8950" y="1990"/>
                    <a:pt x="8948" y="1999"/>
                  </a:cubicBezTo>
                  <a:cubicBezTo>
                    <a:pt x="8946" y="2014"/>
                    <a:pt x="8939" y="2021"/>
                    <a:pt x="8939" y="2037"/>
                  </a:cubicBezTo>
                  <a:cubicBezTo>
                    <a:pt x="8939" y="2078"/>
                    <a:pt x="8946" y="2099"/>
                    <a:pt x="8954" y="2134"/>
                  </a:cubicBezTo>
                  <a:lnTo>
                    <a:pt x="8970" y="2121"/>
                  </a:lnTo>
                  <a:lnTo>
                    <a:pt x="8970" y="1915"/>
                  </a:lnTo>
                  <a:cubicBezTo>
                    <a:pt x="8973" y="1905"/>
                    <a:pt x="8976" y="1899"/>
                    <a:pt x="8980" y="1889"/>
                  </a:cubicBezTo>
                  <a:cubicBezTo>
                    <a:pt x="8983" y="1880"/>
                    <a:pt x="8992" y="1878"/>
                    <a:pt x="8992" y="1864"/>
                  </a:cubicBezTo>
                  <a:lnTo>
                    <a:pt x="8992" y="1851"/>
                  </a:lnTo>
                  <a:cubicBezTo>
                    <a:pt x="8992" y="1836"/>
                    <a:pt x="8987" y="1830"/>
                    <a:pt x="8983" y="1819"/>
                  </a:cubicBezTo>
                  <a:cubicBezTo>
                    <a:pt x="8978" y="1806"/>
                    <a:pt x="8976" y="1786"/>
                    <a:pt x="8967" y="1786"/>
                  </a:cubicBezTo>
                  <a:cubicBezTo>
                    <a:pt x="8960" y="1786"/>
                    <a:pt x="8954" y="1790"/>
                    <a:pt x="8948" y="1793"/>
                  </a:cubicBezTo>
                  <a:cubicBezTo>
                    <a:pt x="8943" y="1795"/>
                    <a:pt x="8940" y="1804"/>
                    <a:pt x="8935" y="1806"/>
                  </a:cubicBezTo>
                  <a:cubicBezTo>
                    <a:pt x="8928" y="1809"/>
                    <a:pt x="8923" y="1806"/>
                    <a:pt x="8914" y="1806"/>
                  </a:cubicBezTo>
                  <a:lnTo>
                    <a:pt x="8894" y="1806"/>
                  </a:lnTo>
                  <a:cubicBezTo>
                    <a:pt x="8888" y="1806"/>
                    <a:pt x="8885" y="1799"/>
                    <a:pt x="8879" y="1799"/>
                  </a:cubicBezTo>
                  <a:cubicBezTo>
                    <a:pt x="8875" y="1799"/>
                    <a:pt x="8873" y="1803"/>
                    <a:pt x="8869" y="1803"/>
                  </a:cubicBezTo>
                  <a:lnTo>
                    <a:pt x="8869" y="1722"/>
                  </a:lnTo>
                  <a:cubicBezTo>
                    <a:pt x="8874" y="1722"/>
                    <a:pt x="8878" y="1716"/>
                    <a:pt x="8882" y="1716"/>
                  </a:cubicBezTo>
                  <a:cubicBezTo>
                    <a:pt x="8887" y="1717"/>
                    <a:pt x="8889" y="1728"/>
                    <a:pt x="8894" y="1728"/>
                  </a:cubicBezTo>
                  <a:lnTo>
                    <a:pt x="8906" y="1728"/>
                  </a:lnTo>
                  <a:cubicBezTo>
                    <a:pt x="8917" y="1728"/>
                    <a:pt x="8923" y="1727"/>
                    <a:pt x="8933" y="1722"/>
                  </a:cubicBezTo>
                  <a:cubicBezTo>
                    <a:pt x="8938" y="1719"/>
                    <a:pt x="8940" y="1707"/>
                    <a:pt x="8945" y="1703"/>
                  </a:cubicBezTo>
                  <a:cubicBezTo>
                    <a:pt x="8942" y="1693"/>
                    <a:pt x="8939" y="1687"/>
                    <a:pt x="8935" y="1677"/>
                  </a:cubicBezTo>
                  <a:cubicBezTo>
                    <a:pt x="8932" y="1667"/>
                    <a:pt x="8930" y="1653"/>
                    <a:pt x="8923" y="1651"/>
                  </a:cubicBezTo>
                  <a:cubicBezTo>
                    <a:pt x="8913" y="1650"/>
                    <a:pt x="8906" y="1661"/>
                    <a:pt x="8898" y="1658"/>
                  </a:cubicBezTo>
                  <a:cubicBezTo>
                    <a:pt x="8892" y="1656"/>
                    <a:pt x="8891" y="1641"/>
                    <a:pt x="8885" y="1638"/>
                  </a:cubicBezTo>
                  <a:cubicBezTo>
                    <a:pt x="8881" y="1636"/>
                    <a:pt x="8876" y="1634"/>
                    <a:pt x="8873" y="1632"/>
                  </a:cubicBezTo>
                  <a:cubicBezTo>
                    <a:pt x="8869" y="1631"/>
                    <a:pt x="8865" y="1632"/>
                    <a:pt x="8860" y="1632"/>
                  </a:cubicBezTo>
                  <a:cubicBezTo>
                    <a:pt x="8852" y="1631"/>
                    <a:pt x="8848" y="1619"/>
                    <a:pt x="8840" y="1619"/>
                  </a:cubicBezTo>
                  <a:cubicBezTo>
                    <a:pt x="8829" y="1619"/>
                    <a:pt x="8821" y="1624"/>
                    <a:pt x="8810" y="1625"/>
                  </a:cubicBezTo>
                  <a:cubicBezTo>
                    <a:pt x="8810" y="1643"/>
                    <a:pt x="8811" y="1653"/>
                    <a:pt x="8810" y="1670"/>
                  </a:cubicBezTo>
                  <a:cubicBezTo>
                    <a:pt x="8809" y="1682"/>
                    <a:pt x="8806" y="1687"/>
                    <a:pt x="8804" y="1696"/>
                  </a:cubicBezTo>
                  <a:cubicBezTo>
                    <a:pt x="8800" y="1695"/>
                    <a:pt x="8794" y="1701"/>
                    <a:pt x="8791" y="1696"/>
                  </a:cubicBezTo>
                  <a:cubicBezTo>
                    <a:pt x="8786" y="1688"/>
                    <a:pt x="8781" y="1687"/>
                    <a:pt x="8778" y="1677"/>
                  </a:cubicBezTo>
                  <a:cubicBezTo>
                    <a:pt x="8776" y="1669"/>
                    <a:pt x="8778" y="1661"/>
                    <a:pt x="8778" y="1651"/>
                  </a:cubicBezTo>
                  <a:cubicBezTo>
                    <a:pt x="8778" y="1632"/>
                    <a:pt x="8778" y="1616"/>
                    <a:pt x="8781" y="1600"/>
                  </a:cubicBezTo>
                  <a:cubicBezTo>
                    <a:pt x="8783" y="1590"/>
                    <a:pt x="8785" y="1582"/>
                    <a:pt x="8788" y="1574"/>
                  </a:cubicBezTo>
                  <a:cubicBezTo>
                    <a:pt x="8790" y="1567"/>
                    <a:pt x="8798" y="1574"/>
                    <a:pt x="8800" y="1567"/>
                  </a:cubicBezTo>
                  <a:cubicBezTo>
                    <a:pt x="8804" y="1558"/>
                    <a:pt x="8807" y="1553"/>
                    <a:pt x="8810" y="1542"/>
                  </a:cubicBezTo>
                  <a:cubicBezTo>
                    <a:pt x="8811" y="1533"/>
                    <a:pt x="8810" y="1526"/>
                    <a:pt x="8810" y="1516"/>
                  </a:cubicBezTo>
                  <a:cubicBezTo>
                    <a:pt x="8810" y="1497"/>
                    <a:pt x="8810" y="1484"/>
                    <a:pt x="8810" y="1464"/>
                  </a:cubicBezTo>
                  <a:cubicBezTo>
                    <a:pt x="8810" y="1439"/>
                    <a:pt x="8815" y="1420"/>
                    <a:pt x="8816" y="1394"/>
                  </a:cubicBezTo>
                  <a:lnTo>
                    <a:pt x="8854" y="1394"/>
                  </a:lnTo>
                  <a:cubicBezTo>
                    <a:pt x="8854" y="1368"/>
                    <a:pt x="8852" y="1347"/>
                    <a:pt x="8860" y="1329"/>
                  </a:cubicBezTo>
                  <a:cubicBezTo>
                    <a:pt x="8863" y="1321"/>
                    <a:pt x="8865" y="1310"/>
                    <a:pt x="8869" y="1303"/>
                  </a:cubicBezTo>
                  <a:cubicBezTo>
                    <a:pt x="8876" y="1294"/>
                    <a:pt x="8886" y="1299"/>
                    <a:pt x="8894" y="1297"/>
                  </a:cubicBezTo>
                  <a:lnTo>
                    <a:pt x="8907" y="1297"/>
                  </a:lnTo>
                  <a:cubicBezTo>
                    <a:pt x="8913" y="1296"/>
                    <a:pt x="8914" y="1282"/>
                    <a:pt x="8920" y="1278"/>
                  </a:cubicBezTo>
                  <a:cubicBezTo>
                    <a:pt x="8919" y="1268"/>
                    <a:pt x="8917" y="1261"/>
                    <a:pt x="8917" y="1252"/>
                  </a:cubicBezTo>
                  <a:cubicBezTo>
                    <a:pt x="8916" y="1237"/>
                    <a:pt x="8914" y="1228"/>
                    <a:pt x="8914" y="1214"/>
                  </a:cubicBezTo>
                  <a:cubicBezTo>
                    <a:pt x="8914" y="1197"/>
                    <a:pt x="8919" y="1187"/>
                    <a:pt x="8923" y="1175"/>
                  </a:cubicBezTo>
                  <a:cubicBezTo>
                    <a:pt x="8925" y="1165"/>
                    <a:pt x="8929" y="1159"/>
                    <a:pt x="8933" y="1149"/>
                  </a:cubicBezTo>
                  <a:cubicBezTo>
                    <a:pt x="8935" y="1141"/>
                    <a:pt x="8936" y="1131"/>
                    <a:pt x="8939" y="1123"/>
                  </a:cubicBezTo>
                  <a:cubicBezTo>
                    <a:pt x="8942" y="1114"/>
                    <a:pt x="8947" y="1110"/>
                    <a:pt x="8951" y="1104"/>
                  </a:cubicBezTo>
                  <a:cubicBezTo>
                    <a:pt x="8960" y="1091"/>
                    <a:pt x="8966" y="1082"/>
                    <a:pt x="8976" y="1078"/>
                  </a:cubicBezTo>
                  <a:cubicBezTo>
                    <a:pt x="8991" y="1073"/>
                    <a:pt x="9000" y="1091"/>
                    <a:pt x="9014" y="1085"/>
                  </a:cubicBezTo>
                  <a:cubicBezTo>
                    <a:pt x="9018" y="1083"/>
                    <a:pt x="9024" y="1083"/>
                    <a:pt x="9027" y="1078"/>
                  </a:cubicBezTo>
                  <a:cubicBezTo>
                    <a:pt x="9031" y="1072"/>
                    <a:pt x="9031" y="1062"/>
                    <a:pt x="9033" y="1052"/>
                  </a:cubicBezTo>
                  <a:cubicBezTo>
                    <a:pt x="9034" y="1044"/>
                    <a:pt x="9035" y="1035"/>
                    <a:pt x="9036" y="1027"/>
                  </a:cubicBezTo>
                  <a:cubicBezTo>
                    <a:pt x="9038" y="1017"/>
                    <a:pt x="9039" y="1009"/>
                    <a:pt x="9043" y="1001"/>
                  </a:cubicBezTo>
                  <a:cubicBezTo>
                    <a:pt x="9046" y="993"/>
                    <a:pt x="9050" y="993"/>
                    <a:pt x="9055" y="988"/>
                  </a:cubicBezTo>
                  <a:cubicBezTo>
                    <a:pt x="9060" y="983"/>
                    <a:pt x="9063" y="977"/>
                    <a:pt x="9068" y="975"/>
                  </a:cubicBezTo>
                  <a:cubicBezTo>
                    <a:pt x="9072" y="974"/>
                    <a:pt x="9076" y="975"/>
                    <a:pt x="9080" y="975"/>
                  </a:cubicBezTo>
                  <a:cubicBezTo>
                    <a:pt x="9084" y="975"/>
                    <a:pt x="9089" y="970"/>
                    <a:pt x="9093" y="969"/>
                  </a:cubicBezTo>
                  <a:cubicBezTo>
                    <a:pt x="9097" y="967"/>
                    <a:pt x="9101" y="970"/>
                    <a:pt x="9105" y="969"/>
                  </a:cubicBezTo>
                  <a:cubicBezTo>
                    <a:pt x="9111" y="966"/>
                    <a:pt x="9110" y="949"/>
                    <a:pt x="9115" y="943"/>
                  </a:cubicBezTo>
                  <a:lnTo>
                    <a:pt x="9112" y="912"/>
                  </a:lnTo>
                  <a:lnTo>
                    <a:pt x="8995" y="912"/>
                  </a:lnTo>
                  <a:lnTo>
                    <a:pt x="8964" y="898"/>
                  </a:lnTo>
                  <a:cubicBezTo>
                    <a:pt x="8975" y="893"/>
                    <a:pt x="8982" y="893"/>
                    <a:pt x="8992" y="885"/>
                  </a:cubicBezTo>
                  <a:cubicBezTo>
                    <a:pt x="9006" y="874"/>
                    <a:pt x="9011" y="840"/>
                    <a:pt x="9027" y="840"/>
                  </a:cubicBezTo>
                  <a:cubicBezTo>
                    <a:pt x="9035" y="840"/>
                    <a:pt x="9039" y="847"/>
                    <a:pt x="9046" y="853"/>
                  </a:cubicBezTo>
                  <a:cubicBezTo>
                    <a:pt x="9052" y="858"/>
                    <a:pt x="9054" y="871"/>
                    <a:pt x="9061" y="872"/>
                  </a:cubicBezTo>
                  <a:cubicBezTo>
                    <a:pt x="9067" y="874"/>
                    <a:pt x="9070" y="872"/>
                    <a:pt x="9076" y="872"/>
                  </a:cubicBezTo>
                  <a:lnTo>
                    <a:pt x="9090" y="872"/>
                  </a:lnTo>
                  <a:cubicBezTo>
                    <a:pt x="9095" y="872"/>
                    <a:pt x="9097" y="866"/>
                    <a:pt x="9102" y="866"/>
                  </a:cubicBezTo>
                  <a:cubicBezTo>
                    <a:pt x="9107" y="866"/>
                    <a:pt x="9111" y="867"/>
                    <a:pt x="9115" y="866"/>
                  </a:cubicBezTo>
                  <a:cubicBezTo>
                    <a:pt x="9120" y="864"/>
                    <a:pt x="9125" y="863"/>
                    <a:pt x="9131" y="860"/>
                  </a:cubicBezTo>
                  <a:cubicBezTo>
                    <a:pt x="9136" y="856"/>
                    <a:pt x="9136" y="840"/>
                    <a:pt x="9140" y="833"/>
                  </a:cubicBezTo>
                  <a:cubicBezTo>
                    <a:pt x="9144" y="827"/>
                    <a:pt x="9146" y="817"/>
                    <a:pt x="9150" y="808"/>
                  </a:cubicBezTo>
                  <a:cubicBezTo>
                    <a:pt x="9155" y="795"/>
                    <a:pt x="9159" y="787"/>
                    <a:pt x="9165" y="776"/>
                  </a:cubicBezTo>
                  <a:cubicBezTo>
                    <a:pt x="9169" y="769"/>
                    <a:pt x="9169" y="753"/>
                    <a:pt x="9174" y="750"/>
                  </a:cubicBezTo>
                  <a:cubicBezTo>
                    <a:pt x="9183" y="744"/>
                    <a:pt x="9190" y="744"/>
                    <a:pt x="9200" y="744"/>
                  </a:cubicBezTo>
                  <a:lnTo>
                    <a:pt x="9212" y="744"/>
                  </a:lnTo>
                  <a:cubicBezTo>
                    <a:pt x="9232" y="744"/>
                    <a:pt x="9244" y="742"/>
                    <a:pt x="9263" y="737"/>
                  </a:cubicBezTo>
                  <a:cubicBezTo>
                    <a:pt x="9267" y="737"/>
                    <a:pt x="9271" y="732"/>
                    <a:pt x="9275" y="730"/>
                  </a:cubicBezTo>
                  <a:cubicBezTo>
                    <a:pt x="9279" y="729"/>
                    <a:pt x="9284" y="728"/>
                    <a:pt x="9288" y="724"/>
                  </a:cubicBezTo>
                  <a:cubicBezTo>
                    <a:pt x="9294" y="720"/>
                    <a:pt x="9297" y="710"/>
                    <a:pt x="9301" y="699"/>
                  </a:cubicBezTo>
                  <a:cubicBezTo>
                    <a:pt x="9304" y="689"/>
                    <a:pt x="9308" y="684"/>
                    <a:pt x="9310" y="673"/>
                  </a:cubicBezTo>
                  <a:cubicBezTo>
                    <a:pt x="9312" y="655"/>
                    <a:pt x="9313" y="640"/>
                    <a:pt x="9313" y="621"/>
                  </a:cubicBezTo>
                  <a:cubicBezTo>
                    <a:pt x="9313" y="602"/>
                    <a:pt x="9313" y="582"/>
                    <a:pt x="9307" y="569"/>
                  </a:cubicBezTo>
                  <a:cubicBezTo>
                    <a:pt x="9304" y="563"/>
                    <a:pt x="9299" y="560"/>
                    <a:pt x="9294" y="557"/>
                  </a:cubicBezTo>
                  <a:cubicBezTo>
                    <a:pt x="9285" y="549"/>
                    <a:pt x="9277" y="550"/>
                    <a:pt x="9266" y="550"/>
                  </a:cubicBezTo>
                  <a:cubicBezTo>
                    <a:pt x="9255" y="550"/>
                    <a:pt x="9248" y="552"/>
                    <a:pt x="9238" y="557"/>
                  </a:cubicBezTo>
                  <a:cubicBezTo>
                    <a:pt x="9231" y="560"/>
                    <a:pt x="9228" y="573"/>
                    <a:pt x="9222" y="576"/>
                  </a:cubicBezTo>
                  <a:cubicBezTo>
                    <a:pt x="9213" y="581"/>
                    <a:pt x="9206" y="583"/>
                    <a:pt x="9197" y="583"/>
                  </a:cubicBezTo>
                  <a:cubicBezTo>
                    <a:pt x="9186" y="583"/>
                    <a:pt x="9179" y="577"/>
                    <a:pt x="9168" y="569"/>
                  </a:cubicBezTo>
                  <a:cubicBezTo>
                    <a:pt x="9163" y="566"/>
                    <a:pt x="9158" y="560"/>
                    <a:pt x="9153" y="557"/>
                  </a:cubicBezTo>
                  <a:lnTo>
                    <a:pt x="9134" y="544"/>
                  </a:lnTo>
                  <a:cubicBezTo>
                    <a:pt x="9128" y="540"/>
                    <a:pt x="9124" y="531"/>
                    <a:pt x="9118" y="531"/>
                  </a:cubicBezTo>
                  <a:cubicBezTo>
                    <a:pt x="9107" y="531"/>
                    <a:pt x="9100" y="542"/>
                    <a:pt x="9090" y="544"/>
                  </a:cubicBezTo>
                  <a:cubicBezTo>
                    <a:pt x="9084" y="545"/>
                    <a:pt x="9080" y="542"/>
                    <a:pt x="9074" y="544"/>
                  </a:cubicBezTo>
                  <a:cubicBezTo>
                    <a:pt x="9064" y="545"/>
                    <a:pt x="9056" y="550"/>
                    <a:pt x="9046" y="557"/>
                  </a:cubicBezTo>
                  <a:cubicBezTo>
                    <a:pt x="9040" y="560"/>
                    <a:pt x="9038" y="569"/>
                    <a:pt x="9033" y="576"/>
                  </a:cubicBezTo>
                  <a:cubicBezTo>
                    <a:pt x="9028" y="582"/>
                    <a:pt x="9023" y="585"/>
                    <a:pt x="9020" y="595"/>
                  </a:cubicBezTo>
                  <a:cubicBezTo>
                    <a:pt x="9016" y="613"/>
                    <a:pt x="9016" y="629"/>
                    <a:pt x="9011" y="647"/>
                  </a:cubicBezTo>
                  <a:cubicBezTo>
                    <a:pt x="9009" y="656"/>
                    <a:pt x="9009" y="668"/>
                    <a:pt x="9005" y="673"/>
                  </a:cubicBezTo>
                  <a:cubicBezTo>
                    <a:pt x="9002" y="678"/>
                    <a:pt x="8996" y="677"/>
                    <a:pt x="8992" y="679"/>
                  </a:cubicBezTo>
                  <a:cubicBezTo>
                    <a:pt x="8982" y="684"/>
                    <a:pt x="8975" y="677"/>
                    <a:pt x="8964" y="679"/>
                  </a:cubicBezTo>
                  <a:cubicBezTo>
                    <a:pt x="8954" y="681"/>
                    <a:pt x="8947" y="685"/>
                    <a:pt x="8937" y="685"/>
                  </a:cubicBezTo>
                  <a:cubicBezTo>
                    <a:pt x="8927" y="685"/>
                    <a:pt x="8919" y="687"/>
                    <a:pt x="8910" y="679"/>
                  </a:cubicBezTo>
                  <a:cubicBezTo>
                    <a:pt x="8905" y="674"/>
                    <a:pt x="8906" y="660"/>
                    <a:pt x="8901" y="653"/>
                  </a:cubicBezTo>
                  <a:cubicBezTo>
                    <a:pt x="8891" y="639"/>
                    <a:pt x="8880" y="647"/>
                    <a:pt x="8868" y="647"/>
                  </a:cubicBezTo>
                  <a:cubicBezTo>
                    <a:pt x="8860" y="647"/>
                    <a:pt x="8855" y="640"/>
                    <a:pt x="8847" y="647"/>
                  </a:cubicBezTo>
                  <a:cubicBezTo>
                    <a:pt x="8837" y="656"/>
                    <a:pt x="8833" y="674"/>
                    <a:pt x="8825" y="691"/>
                  </a:cubicBezTo>
                  <a:cubicBezTo>
                    <a:pt x="8822" y="700"/>
                    <a:pt x="8823" y="711"/>
                    <a:pt x="8819" y="718"/>
                  </a:cubicBezTo>
                  <a:cubicBezTo>
                    <a:pt x="8815" y="724"/>
                    <a:pt x="8811" y="727"/>
                    <a:pt x="8806" y="730"/>
                  </a:cubicBezTo>
                  <a:cubicBezTo>
                    <a:pt x="8803" y="732"/>
                    <a:pt x="8799" y="730"/>
                    <a:pt x="8794" y="730"/>
                  </a:cubicBezTo>
                  <a:cubicBezTo>
                    <a:pt x="8783" y="732"/>
                    <a:pt x="8776" y="729"/>
                    <a:pt x="8765" y="730"/>
                  </a:cubicBezTo>
                  <a:cubicBezTo>
                    <a:pt x="8756" y="732"/>
                    <a:pt x="8749" y="737"/>
                    <a:pt x="8740" y="744"/>
                  </a:cubicBezTo>
                  <a:cubicBezTo>
                    <a:pt x="8735" y="747"/>
                    <a:pt x="8733" y="760"/>
                    <a:pt x="8728" y="763"/>
                  </a:cubicBezTo>
                  <a:cubicBezTo>
                    <a:pt x="8717" y="771"/>
                    <a:pt x="8710" y="769"/>
                    <a:pt x="8700" y="776"/>
                  </a:cubicBezTo>
                  <a:cubicBezTo>
                    <a:pt x="8694" y="779"/>
                    <a:pt x="8692" y="789"/>
                    <a:pt x="8687" y="795"/>
                  </a:cubicBezTo>
                  <a:cubicBezTo>
                    <a:pt x="8681" y="805"/>
                    <a:pt x="8676" y="810"/>
                    <a:pt x="8671" y="821"/>
                  </a:cubicBezTo>
                  <a:cubicBezTo>
                    <a:pt x="8663" y="842"/>
                    <a:pt x="8665" y="872"/>
                    <a:pt x="8652" y="885"/>
                  </a:cubicBezTo>
                  <a:cubicBezTo>
                    <a:pt x="8648" y="890"/>
                    <a:pt x="8645" y="898"/>
                    <a:pt x="8640" y="898"/>
                  </a:cubicBezTo>
                  <a:cubicBezTo>
                    <a:pt x="8634" y="898"/>
                    <a:pt x="8633" y="886"/>
                    <a:pt x="8627" y="885"/>
                  </a:cubicBezTo>
                  <a:cubicBezTo>
                    <a:pt x="8630" y="877"/>
                    <a:pt x="8630" y="868"/>
                    <a:pt x="8634" y="860"/>
                  </a:cubicBezTo>
                  <a:cubicBezTo>
                    <a:pt x="8638" y="851"/>
                    <a:pt x="8643" y="854"/>
                    <a:pt x="8646" y="847"/>
                  </a:cubicBezTo>
                  <a:cubicBezTo>
                    <a:pt x="8649" y="838"/>
                    <a:pt x="8650" y="829"/>
                    <a:pt x="8652" y="821"/>
                  </a:cubicBezTo>
                  <a:cubicBezTo>
                    <a:pt x="8655" y="811"/>
                    <a:pt x="8660" y="805"/>
                    <a:pt x="8662" y="795"/>
                  </a:cubicBezTo>
                  <a:cubicBezTo>
                    <a:pt x="8667" y="777"/>
                    <a:pt x="8669" y="755"/>
                    <a:pt x="8678" y="744"/>
                  </a:cubicBezTo>
                  <a:cubicBezTo>
                    <a:pt x="8681" y="740"/>
                    <a:pt x="8686" y="747"/>
                    <a:pt x="8690" y="744"/>
                  </a:cubicBezTo>
                  <a:cubicBezTo>
                    <a:pt x="8698" y="737"/>
                    <a:pt x="8703" y="731"/>
                    <a:pt x="8710" y="724"/>
                  </a:cubicBezTo>
                  <a:cubicBezTo>
                    <a:pt x="8710" y="715"/>
                    <a:pt x="8709" y="708"/>
                    <a:pt x="8709" y="699"/>
                  </a:cubicBezTo>
                  <a:lnTo>
                    <a:pt x="8709" y="640"/>
                  </a:lnTo>
                  <a:cubicBezTo>
                    <a:pt x="8714" y="635"/>
                    <a:pt x="8719" y="620"/>
                    <a:pt x="8725" y="615"/>
                  </a:cubicBezTo>
                  <a:cubicBezTo>
                    <a:pt x="8729" y="611"/>
                    <a:pt x="8734" y="613"/>
                    <a:pt x="8737" y="608"/>
                  </a:cubicBezTo>
                  <a:cubicBezTo>
                    <a:pt x="8742" y="602"/>
                    <a:pt x="8748" y="599"/>
                    <a:pt x="8750" y="589"/>
                  </a:cubicBezTo>
                  <a:cubicBezTo>
                    <a:pt x="8752" y="581"/>
                    <a:pt x="8750" y="573"/>
                    <a:pt x="8750" y="563"/>
                  </a:cubicBezTo>
                  <a:cubicBezTo>
                    <a:pt x="8750" y="554"/>
                    <a:pt x="8751" y="545"/>
                    <a:pt x="8750" y="538"/>
                  </a:cubicBezTo>
                  <a:cubicBezTo>
                    <a:pt x="8749" y="528"/>
                    <a:pt x="8746" y="520"/>
                    <a:pt x="8744" y="512"/>
                  </a:cubicBezTo>
                  <a:cubicBezTo>
                    <a:pt x="8740" y="502"/>
                    <a:pt x="8739" y="490"/>
                    <a:pt x="8734" y="486"/>
                  </a:cubicBezTo>
                  <a:cubicBezTo>
                    <a:pt x="8730" y="481"/>
                    <a:pt x="8726" y="486"/>
                    <a:pt x="8722" y="486"/>
                  </a:cubicBezTo>
                  <a:lnTo>
                    <a:pt x="8709" y="486"/>
                  </a:lnTo>
                  <a:cubicBezTo>
                    <a:pt x="8704" y="486"/>
                    <a:pt x="8701" y="492"/>
                    <a:pt x="8696" y="492"/>
                  </a:cubicBezTo>
                  <a:cubicBezTo>
                    <a:pt x="8684" y="494"/>
                    <a:pt x="8678" y="490"/>
                    <a:pt x="8665" y="492"/>
                  </a:cubicBezTo>
                  <a:cubicBezTo>
                    <a:pt x="8660" y="492"/>
                    <a:pt x="8657" y="499"/>
                    <a:pt x="8652" y="499"/>
                  </a:cubicBezTo>
                  <a:cubicBezTo>
                    <a:pt x="8636" y="500"/>
                    <a:pt x="8627" y="500"/>
                    <a:pt x="8612" y="499"/>
                  </a:cubicBezTo>
                  <a:cubicBezTo>
                    <a:pt x="8605" y="499"/>
                    <a:pt x="8601" y="489"/>
                    <a:pt x="8596" y="487"/>
                  </a:cubicBezTo>
                  <a:cubicBezTo>
                    <a:pt x="8596" y="520"/>
                    <a:pt x="8596" y="537"/>
                    <a:pt x="8596" y="569"/>
                  </a:cubicBezTo>
                  <a:cubicBezTo>
                    <a:pt x="8596" y="579"/>
                    <a:pt x="8593" y="585"/>
                    <a:pt x="8593" y="595"/>
                  </a:cubicBezTo>
                  <a:cubicBezTo>
                    <a:pt x="8593" y="603"/>
                    <a:pt x="8596" y="608"/>
                    <a:pt x="8596" y="617"/>
                  </a:cubicBezTo>
                  <a:cubicBezTo>
                    <a:pt x="8589" y="617"/>
                    <a:pt x="8587" y="627"/>
                    <a:pt x="8580" y="627"/>
                  </a:cubicBezTo>
                  <a:cubicBezTo>
                    <a:pt x="8574" y="627"/>
                    <a:pt x="8571" y="616"/>
                    <a:pt x="8564" y="615"/>
                  </a:cubicBezTo>
                  <a:cubicBezTo>
                    <a:pt x="8556" y="613"/>
                    <a:pt x="8551" y="615"/>
                    <a:pt x="8542" y="615"/>
                  </a:cubicBezTo>
                  <a:cubicBezTo>
                    <a:pt x="8534" y="615"/>
                    <a:pt x="8528" y="611"/>
                    <a:pt x="8520" y="615"/>
                  </a:cubicBezTo>
                  <a:cubicBezTo>
                    <a:pt x="8510" y="620"/>
                    <a:pt x="8505" y="632"/>
                    <a:pt x="8495" y="640"/>
                  </a:cubicBezTo>
                  <a:cubicBezTo>
                    <a:pt x="8491" y="643"/>
                    <a:pt x="8487" y="643"/>
                    <a:pt x="8483" y="647"/>
                  </a:cubicBezTo>
                  <a:cubicBezTo>
                    <a:pt x="8477" y="650"/>
                    <a:pt x="8475" y="661"/>
                    <a:pt x="8470" y="666"/>
                  </a:cubicBezTo>
                  <a:cubicBezTo>
                    <a:pt x="8466" y="669"/>
                    <a:pt x="8461" y="664"/>
                    <a:pt x="8457" y="666"/>
                  </a:cubicBezTo>
                  <a:cubicBezTo>
                    <a:pt x="8458" y="658"/>
                    <a:pt x="8460" y="648"/>
                    <a:pt x="8460" y="640"/>
                  </a:cubicBezTo>
                  <a:cubicBezTo>
                    <a:pt x="8462" y="630"/>
                    <a:pt x="8465" y="624"/>
                    <a:pt x="8467" y="615"/>
                  </a:cubicBezTo>
                  <a:cubicBezTo>
                    <a:pt x="8468" y="604"/>
                    <a:pt x="8468" y="589"/>
                    <a:pt x="8473" y="583"/>
                  </a:cubicBezTo>
                  <a:cubicBezTo>
                    <a:pt x="8478" y="576"/>
                    <a:pt x="8480" y="565"/>
                    <a:pt x="8486" y="563"/>
                  </a:cubicBezTo>
                  <a:lnTo>
                    <a:pt x="8498" y="563"/>
                  </a:lnTo>
                  <a:cubicBezTo>
                    <a:pt x="8509" y="562"/>
                    <a:pt x="8516" y="563"/>
                    <a:pt x="8527" y="563"/>
                  </a:cubicBezTo>
                  <a:cubicBezTo>
                    <a:pt x="8536" y="563"/>
                    <a:pt x="8543" y="561"/>
                    <a:pt x="8552" y="557"/>
                  </a:cubicBezTo>
                  <a:cubicBezTo>
                    <a:pt x="8557" y="554"/>
                    <a:pt x="8560" y="542"/>
                    <a:pt x="8564" y="538"/>
                  </a:cubicBezTo>
                  <a:lnTo>
                    <a:pt x="8561" y="512"/>
                  </a:lnTo>
                  <a:cubicBezTo>
                    <a:pt x="8556" y="510"/>
                    <a:pt x="8554" y="500"/>
                    <a:pt x="8548" y="499"/>
                  </a:cubicBezTo>
                  <a:cubicBezTo>
                    <a:pt x="8542" y="497"/>
                    <a:pt x="8539" y="500"/>
                    <a:pt x="8533" y="499"/>
                  </a:cubicBezTo>
                  <a:cubicBezTo>
                    <a:pt x="8525" y="497"/>
                    <a:pt x="8520" y="492"/>
                    <a:pt x="8512" y="492"/>
                  </a:cubicBezTo>
                  <a:cubicBezTo>
                    <a:pt x="8493" y="492"/>
                    <a:pt x="8483" y="507"/>
                    <a:pt x="8464" y="512"/>
                  </a:cubicBezTo>
                  <a:cubicBezTo>
                    <a:pt x="8454" y="513"/>
                    <a:pt x="8448" y="512"/>
                    <a:pt x="8438" y="512"/>
                  </a:cubicBezTo>
                  <a:cubicBezTo>
                    <a:pt x="8433" y="512"/>
                    <a:pt x="8431" y="518"/>
                    <a:pt x="8425" y="518"/>
                  </a:cubicBezTo>
                  <a:lnTo>
                    <a:pt x="8338" y="518"/>
                  </a:lnTo>
                  <a:cubicBezTo>
                    <a:pt x="8325" y="518"/>
                    <a:pt x="8318" y="505"/>
                    <a:pt x="8305" y="505"/>
                  </a:cubicBezTo>
                  <a:cubicBezTo>
                    <a:pt x="8292" y="505"/>
                    <a:pt x="8284" y="512"/>
                    <a:pt x="8272" y="518"/>
                  </a:cubicBezTo>
                  <a:cubicBezTo>
                    <a:pt x="8266" y="520"/>
                    <a:pt x="8261" y="521"/>
                    <a:pt x="8256" y="524"/>
                  </a:cubicBezTo>
                  <a:cubicBezTo>
                    <a:pt x="8251" y="526"/>
                    <a:pt x="8248" y="534"/>
                    <a:pt x="8243" y="538"/>
                  </a:cubicBezTo>
                  <a:cubicBezTo>
                    <a:pt x="8239" y="539"/>
                    <a:pt x="8235" y="542"/>
                    <a:pt x="8231" y="544"/>
                  </a:cubicBezTo>
                  <a:cubicBezTo>
                    <a:pt x="8224" y="549"/>
                    <a:pt x="8219" y="560"/>
                    <a:pt x="8212" y="563"/>
                  </a:cubicBezTo>
                  <a:cubicBezTo>
                    <a:pt x="8207" y="565"/>
                    <a:pt x="8203" y="562"/>
                    <a:pt x="8196" y="563"/>
                  </a:cubicBezTo>
                  <a:cubicBezTo>
                    <a:pt x="8188" y="565"/>
                    <a:pt x="8185" y="574"/>
                    <a:pt x="8177" y="576"/>
                  </a:cubicBezTo>
                  <a:cubicBezTo>
                    <a:pt x="8171" y="578"/>
                    <a:pt x="8168" y="574"/>
                    <a:pt x="8162" y="576"/>
                  </a:cubicBezTo>
                  <a:cubicBezTo>
                    <a:pt x="8155" y="578"/>
                    <a:pt x="8151" y="586"/>
                    <a:pt x="8146" y="589"/>
                  </a:cubicBezTo>
                  <a:cubicBezTo>
                    <a:pt x="8142" y="591"/>
                    <a:pt x="8137" y="593"/>
                    <a:pt x="8133" y="595"/>
                  </a:cubicBezTo>
                  <a:cubicBezTo>
                    <a:pt x="8128" y="598"/>
                    <a:pt x="8124" y="608"/>
                    <a:pt x="8118" y="608"/>
                  </a:cubicBezTo>
                  <a:cubicBezTo>
                    <a:pt x="8112" y="608"/>
                    <a:pt x="8110" y="597"/>
                    <a:pt x="8105" y="595"/>
                  </a:cubicBezTo>
                  <a:cubicBezTo>
                    <a:pt x="8106" y="587"/>
                    <a:pt x="8106" y="577"/>
                    <a:pt x="8108" y="569"/>
                  </a:cubicBezTo>
                  <a:cubicBezTo>
                    <a:pt x="8114" y="547"/>
                    <a:pt x="8120" y="537"/>
                    <a:pt x="8127" y="518"/>
                  </a:cubicBezTo>
                  <a:cubicBezTo>
                    <a:pt x="8130" y="508"/>
                    <a:pt x="8132" y="500"/>
                    <a:pt x="8137" y="492"/>
                  </a:cubicBezTo>
                  <a:cubicBezTo>
                    <a:pt x="8145" y="478"/>
                    <a:pt x="8153" y="471"/>
                    <a:pt x="8165" y="466"/>
                  </a:cubicBezTo>
                  <a:cubicBezTo>
                    <a:pt x="8171" y="465"/>
                    <a:pt x="8175" y="460"/>
                    <a:pt x="8181" y="460"/>
                  </a:cubicBezTo>
                  <a:lnTo>
                    <a:pt x="8394" y="460"/>
                  </a:lnTo>
                  <a:cubicBezTo>
                    <a:pt x="8399" y="460"/>
                    <a:pt x="8403" y="459"/>
                    <a:pt x="8407" y="454"/>
                  </a:cubicBezTo>
                  <a:cubicBezTo>
                    <a:pt x="8412" y="447"/>
                    <a:pt x="8412" y="434"/>
                    <a:pt x="8417" y="428"/>
                  </a:cubicBezTo>
                  <a:cubicBezTo>
                    <a:pt x="8421" y="423"/>
                    <a:pt x="8424" y="421"/>
                    <a:pt x="8430" y="421"/>
                  </a:cubicBezTo>
                  <a:lnTo>
                    <a:pt x="8608" y="421"/>
                  </a:lnTo>
                  <a:cubicBezTo>
                    <a:pt x="8613" y="421"/>
                    <a:pt x="8615" y="415"/>
                    <a:pt x="8621" y="415"/>
                  </a:cubicBezTo>
                  <a:cubicBezTo>
                    <a:pt x="8630" y="415"/>
                    <a:pt x="8638" y="421"/>
                    <a:pt x="8646" y="415"/>
                  </a:cubicBezTo>
                  <a:cubicBezTo>
                    <a:pt x="8651" y="412"/>
                    <a:pt x="8654" y="407"/>
                    <a:pt x="8659" y="402"/>
                  </a:cubicBezTo>
                  <a:cubicBezTo>
                    <a:pt x="8663" y="397"/>
                    <a:pt x="8660" y="381"/>
                    <a:pt x="8665" y="377"/>
                  </a:cubicBezTo>
                  <a:cubicBezTo>
                    <a:pt x="8669" y="372"/>
                    <a:pt x="8674" y="378"/>
                    <a:pt x="8678" y="377"/>
                  </a:cubicBezTo>
                  <a:cubicBezTo>
                    <a:pt x="8682" y="373"/>
                    <a:pt x="8685" y="365"/>
                    <a:pt x="8690" y="363"/>
                  </a:cubicBezTo>
                  <a:cubicBezTo>
                    <a:pt x="8694" y="363"/>
                    <a:pt x="8699" y="365"/>
                    <a:pt x="8703" y="363"/>
                  </a:cubicBezTo>
                  <a:cubicBezTo>
                    <a:pt x="8707" y="362"/>
                    <a:pt x="8711" y="365"/>
                    <a:pt x="8715" y="363"/>
                  </a:cubicBezTo>
                  <a:cubicBezTo>
                    <a:pt x="8721" y="362"/>
                    <a:pt x="8722" y="346"/>
                    <a:pt x="8728" y="344"/>
                  </a:cubicBezTo>
                  <a:cubicBezTo>
                    <a:pt x="8743" y="338"/>
                    <a:pt x="8753" y="346"/>
                    <a:pt x="8769" y="344"/>
                  </a:cubicBezTo>
                  <a:cubicBezTo>
                    <a:pt x="8775" y="344"/>
                    <a:pt x="8778" y="339"/>
                    <a:pt x="8785" y="338"/>
                  </a:cubicBezTo>
                  <a:lnTo>
                    <a:pt x="8785" y="280"/>
                  </a:lnTo>
                  <a:lnTo>
                    <a:pt x="8747" y="274"/>
                  </a:lnTo>
                  <a:cubicBezTo>
                    <a:pt x="8740" y="278"/>
                    <a:pt x="8736" y="286"/>
                    <a:pt x="8728" y="286"/>
                  </a:cubicBezTo>
                  <a:lnTo>
                    <a:pt x="8722" y="286"/>
                  </a:lnTo>
                  <a:cubicBezTo>
                    <a:pt x="8716" y="286"/>
                    <a:pt x="8714" y="275"/>
                    <a:pt x="8709" y="274"/>
                  </a:cubicBezTo>
                  <a:cubicBezTo>
                    <a:pt x="8694" y="266"/>
                    <a:pt x="8684" y="260"/>
                    <a:pt x="8668" y="260"/>
                  </a:cubicBezTo>
                  <a:cubicBezTo>
                    <a:pt x="8659" y="260"/>
                    <a:pt x="8652" y="267"/>
                    <a:pt x="8643" y="267"/>
                  </a:cubicBezTo>
                  <a:cubicBezTo>
                    <a:pt x="8630" y="267"/>
                    <a:pt x="8623" y="267"/>
                    <a:pt x="8612" y="260"/>
                  </a:cubicBezTo>
                  <a:cubicBezTo>
                    <a:pt x="8607" y="259"/>
                    <a:pt x="8604" y="253"/>
                    <a:pt x="8599" y="248"/>
                  </a:cubicBezTo>
                  <a:cubicBezTo>
                    <a:pt x="8601" y="238"/>
                    <a:pt x="8612" y="241"/>
                    <a:pt x="8612" y="228"/>
                  </a:cubicBezTo>
                  <a:cubicBezTo>
                    <a:pt x="8612" y="217"/>
                    <a:pt x="8605" y="213"/>
                    <a:pt x="8605" y="202"/>
                  </a:cubicBezTo>
                  <a:cubicBezTo>
                    <a:pt x="8600" y="202"/>
                    <a:pt x="8597" y="204"/>
                    <a:pt x="8593" y="202"/>
                  </a:cubicBezTo>
                  <a:cubicBezTo>
                    <a:pt x="8583" y="199"/>
                    <a:pt x="8578" y="190"/>
                    <a:pt x="8569" y="190"/>
                  </a:cubicBezTo>
                  <a:cubicBezTo>
                    <a:pt x="8566" y="190"/>
                    <a:pt x="8564" y="188"/>
                    <a:pt x="8561" y="190"/>
                  </a:cubicBezTo>
                  <a:cubicBezTo>
                    <a:pt x="8556" y="195"/>
                    <a:pt x="8554" y="209"/>
                    <a:pt x="8548" y="209"/>
                  </a:cubicBezTo>
                  <a:lnTo>
                    <a:pt x="8486" y="209"/>
                  </a:lnTo>
                  <a:cubicBezTo>
                    <a:pt x="8475" y="209"/>
                    <a:pt x="8471" y="185"/>
                    <a:pt x="8460" y="177"/>
                  </a:cubicBezTo>
                  <a:cubicBezTo>
                    <a:pt x="8457" y="173"/>
                    <a:pt x="8452" y="172"/>
                    <a:pt x="8448" y="171"/>
                  </a:cubicBezTo>
                  <a:cubicBezTo>
                    <a:pt x="8438" y="167"/>
                    <a:pt x="8431" y="171"/>
                    <a:pt x="8420" y="171"/>
                  </a:cubicBezTo>
                  <a:lnTo>
                    <a:pt x="8344" y="171"/>
                  </a:lnTo>
                  <a:lnTo>
                    <a:pt x="8325" y="171"/>
                  </a:lnTo>
                  <a:lnTo>
                    <a:pt x="8278" y="171"/>
                  </a:lnTo>
                  <a:lnTo>
                    <a:pt x="8253" y="171"/>
                  </a:lnTo>
                  <a:cubicBezTo>
                    <a:pt x="8244" y="171"/>
                    <a:pt x="8236" y="172"/>
                    <a:pt x="8228" y="177"/>
                  </a:cubicBezTo>
                  <a:cubicBezTo>
                    <a:pt x="8222" y="180"/>
                    <a:pt x="8220" y="193"/>
                    <a:pt x="8215" y="199"/>
                  </a:cubicBezTo>
                  <a:lnTo>
                    <a:pt x="8105" y="199"/>
                  </a:lnTo>
                  <a:lnTo>
                    <a:pt x="8108" y="171"/>
                  </a:lnTo>
                  <a:lnTo>
                    <a:pt x="8132" y="171"/>
                  </a:lnTo>
                  <a:cubicBezTo>
                    <a:pt x="8143" y="171"/>
                    <a:pt x="8149" y="180"/>
                    <a:pt x="8159" y="177"/>
                  </a:cubicBezTo>
                  <a:cubicBezTo>
                    <a:pt x="8164" y="175"/>
                    <a:pt x="8165" y="159"/>
                    <a:pt x="8168" y="151"/>
                  </a:cubicBezTo>
                  <a:cubicBezTo>
                    <a:pt x="8171" y="143"/>
                    <a:pt x="8173" y="132"/>
                    <a:pt x="8174" y="122"/>
                  </a:cubicBezTo>
                  <a:lnTo>
                    <a:pt x="8552" y="122"/>
                  </a:lnTo>
                  <a:cubicBezTo>
                    <a:pt x="8551" y="112"/>
                    <a:pt x="8553" y="103"/>
                    <a:pt x="8552" y="93"/>
                  </a:cubicBezTo>
                  <a:cubicBezTo>
                    <a:pt x="8549" y="80"/>
                    <a:pt x="8545" y="76"/>
                    <a:pt x="8539" y="68"/>
                  </a:cubicBezTo>
                  <a:cubicBezTo>
                    <a:pt x="8535" y="63"/>
                    <a:pt x="8531" y="58"/>
                    <a:pt x="8527" y="54"/>
                  </a:cubicBezTo>
                  <a:cubicBezTo>
                    <a:pt x="8517" y="46"/>
                    <a:pt x="8509" y="43"/>
                    <a:pt x="8498" y="41"/>
                  </a:cubicBezTo>
                  <a:lnTo>
                    <a:pt x="8483" y="41"/>
                  </a:lnTo>
                  <a:cubicBezTo>
                    <a:pt x="8472" y="40"/>
                    <a:pt x="8465" y="37"/>
                    <a:pt x="8454" y="35"/>
                  </a:cubicBezTo>
                  <a:cubicBezTo>
                    <a:pt x="8445" y="35"/>
                    <a:pt x="8438" y="34"/>
                    <a:pt x="8429" y="29"/>
                  </a:cubicBezTo>
                  <a:cubicBezTo>
                    <a:pt x="8424" y="27"/>
                    <a:pt x="8421" y="17"/>
                    <a:pt x="8417" y="16"/>
                  </a:cubicBezTo>
                  <a:cubicBezTo>
                    <a:pt x="8413" y="14"/>
                    <a:pt x="8408" y="10"/>
                    <a:pt x="8404" y="10"/>
                  </a:cubicBezTo>
                  <a:cubicBezTo>
                    <a:pt x="8394" y="6"/>
                    <a:pt x="8387" y="10"/>
                    <a:pt x="8376" y="10"/>
                  </a:cubicBezTo>
                  <a:cubicBezTo>
                    <a:pt x="8364" y="10"/>
                    <a:pt x="8358" y="8"/>
                    <a:pt x="8347" y="10"/>
                  </a:cubicBezTo>
                  <a:cubicBezTo>
                    <a:pt x="8342" y="10"/>
                    <a:pt x="8339" y="16"/>
                    <a:pt x="8335" y="16"/>
                  </a:cubicBezTo>
                  <a:cubicBezTo>
                    <a:pt x="8324" y="17"/>
                    <a:pt x="8317" y="16"/>
                    <a:pt x="8306" y="16"/>
                  </a:cubicBezTo>
                  <a:lnTo>
                    <a:pt x="8291" y="16"/>
                  </a:lnTo>
                  <a:cubicBezTo>
                    <a:pt x="8280" y="14"/>
                    <a:pt x="8275" y="3"/>
                    <a:pt x="8265" y="3"/>
                  </a:cubicBezTo>
                  <a:cubicBezTo>
                    <a:pt x="8160" y="3"/>
                    <a:pt x="8100" y="0"/>
                    <a:pt x="7996" y="0"/>
                  </a:cubicBezTo>
                  <a:close/>
                  <a:moveTo>
                    <a:pt x="5811" y="134"/>
                  </a:moveTo>
                  <a:cubicBezTo>
                    <a:pt x="5811" y="134"/>
                    <a:pt x="5814" y="231"/>
                    <a:pt x="5801" y="225"/>
                  </a:cubicBezTo>
                  <a:cubicBezTo>
                    <a:pt x="5789" y="218"/>
                    <a:pt x="5779" y="250"/>
                    <a:pt x="5767" y="218"/>
                  </a:cubicBezTo>
                  <a:cubicBezTo>
                    <a:pt x="5754" y="186"/>
                    <a:pt x="5760" y="166"/>
                    <a:pt x="5738" y="166"/>
                  </a:cubicBezTo>
                  <a:cubicBezTo>
                    <a:pt x="5716" y="166"/>
                    <a:pt x="5710" y="173"/>
                    <a:pt x="5697" y="173"/>
                  </a:cubicBezTo>
                  <a:cubicBezTo>
                    <a:pt x="5685" y="173"/>
                    <a:pt x="5688" y="244"/>
                    <a:pt x="5688" y="244"/>
                  </a:cubicBezTo>
                  <a:cubicBezTo>
                    <a:pt x="5669" y="276"/>
                    <a:pt x="5628" y="237"/>
                    <a:pt x="5628" y="237"/>
                  </a:cubicBezTo>
                  <a:cubicBezTo>
                    <a:pt x="5594" y="166"/>
                    <a:pt x="5572" y="166"/>
                    <a:pt x="5572" y="166"/>
                  </a:cubicBezTo>
                  <a:lnTo>
                    <a:pt x="5512" y="160"/>
                  </a:lnTo>
                  <a:cubicBezTo>
                    <a:pt x="5512" y="160"/>
                    <a:pt x="5466" y="129"/>
                    <a:pt x="5461" y="160"/>
                  </a:cubicBezTo>
                  <a:cubicBezTo>
                    <a:pt x="5452" y="218"/>
                    <a:pt x="5468" y="283"/>
                    <a:pt x="5468" y="283"/>
                  </a:cubicBezTo>
                  <a:lnTo>
                    <a:pt x="5439" y="283"/>
                  </a:lnTo>
                  <a:lnTo>
                    <a:pt x="5402" y="237"/>
                  </a:lnTo>
                  <a:cubicBezTo>
                    <a:pt x="5402" y="237"/>
                    <a:pt x="5392" y="211"/>
                    <a:pt x="5373" y="211"/>
                  </a:cubicBezTo>
                  <a:lnTo>
                    <a:pt x="5317" y="211"/>
                  </a:lnTo>
                  <a:lnTo>
                    <a:pt x="5314" y="263"/>
                  </a:lnTo>
                  <a:lnTo>
                    <a:pt x="5263" y="263"/>
                  </a:lnTo>
                  <a:cubicBezTo>
                    <a:pt x="5235" y="244"/>
                    <a:pt x="5181" y="250"/>
                    <a:pt x="5181" y="250"/>
                  </a:cubicBezTo>
                  <a:cubicBezTo>
                    <a:pt x="5163" y="295"/>
                    <a:pt x="5122" y="302"/>
                    <a:pt x="5122" y="302"/>
                  </a:cubicBezTo>
                  <a:lnTo>
                    <a:pt x="5093" y="379"/>
                  </a:lnTo>
                  <a:lnTo>
                    <a:pt x="5166" y="379"/>
                  </a:lnTo>
                  <a:cubicBezTo>
                    <a:pt x="5185" y="418"/>
                    <a:pt x="5257" y="450"/>
                    <a:pt x="5257" y="450"/>
                  </a:cubicBezTo>
                  <a:cubicBezTo>
                    <a:pt x="5257" y="450"/>
                    <a:pt x="5273" y="424"/>
                    <a:pt x="5279" y="456"/>
                  </a:cubicBezTo>
                  <a:cubicBezTo>
                    <a:pt x="5285" y="488"/>
                    <a:pt x="5298" y="533"/>
                    <a:pt x="5298" y="533"/>
                  </a:cubicBezTo>
                  <a:cubicBezTo>
                    <a:pt x="5298" y="533"/>
                    <a:pt x="5248" y="546"/>
                    <a:pt x="5235" y="520"/>
                  </a:cubicBezTo>
                  <a:cubicBezTo>
                    <a:pt x="5222" y="495"/>
                    <a:pt x="5207" y="463"/>
                    <a:pt x="5191" y="463"/>
                  </a:cubicBezTo>
                  <a:lnTo>
                    <a:pt x="5122" y="463"/>
                  </a:lnTo>
                  <a:cubicBezTo>
                    <a:pt x="5122" y="463"/>
                    <a:pt x="5084" y="456"/>
                    <a:pt x="5075" y="430"/>
                  </a:cubicBezTo>
                  <a:cubicBezTo>
                    <a:pt x="5065" y="405"/>
                    <a:pt x="5059" y="353"/>
                    <a:pt x="5043" y="359"/>
                  </a:cubicBezTo>
                  <a:cubicBezTo>
                    <a:pt x="5027" y="366"/>
                    <a:pt x="4993" y="372"/>
                    <a:pt x="4993" y="372"/>
                  </a:cubicBezTo>
                  <a:lnTo>
                    <a:pt x="4955" y="327"/>
                  </a:lnTo>
                  <a:cubicBezTo>
                    <a:pt x="4955" y="327"/>
                    <a:pt x="4942" y="321"/>
                    <a:pt x="4927" y="327"/>
                  </a:cubicBezTo>
                  <a:lnTo>
                    <a:pt x="4895" y="341"/>
                  </a:lnTo>
                  <a:lnTo>
                    <a:pt x="4889" y="398"/>
                  </a:lnTo>
                  <a:cubicBezTo>
                    <a:pt x="4889" y="398"/>
                    <a:pt x="4902" y="469"/>
                    <a:pt x="4889" y="469"/>
                  </a:cubicBezTo>
                  <a:lnTo>
                    <a:pt x="4845" y="469"/>
                  </a:lnTo>
                  <a:lnTo>
                    <a:pt x="4792" y="437"/>
                  </a:lnTo>
                  <a:lnTo>
                    <a:pt x="4763" y="437"/>
                  </a:lnTo>
                  <a:lnTo>
                    <a:pt x="4735" y="489"/>
                  </a:lnTo>
                  <a:cubicBezTo>
                    <a:pt x="4735" y="489"/>
                    <a:pt x="4719" y="514"/>
                    <a:pt x="4706" y="514"/>
                  </a:cubicBezTo>
                  <a:lnTo>
                    <a:pt x="4675" y="514"/>
                  </a:lnTo>
                  <a:lnTo>
                    <a:pt x="4641" y="514"/>
                  </a:lnTo>
                  <a:lnTo>
                    <a:pt x="4634" y="566"/>
                  </a:lnTo>
                  <a:lnTo>
                    <a:pt x="4571" y="559"/>
                  </a:lnTo>
                  <a:lnTo>
                    <a:pt x="4568" y="617"/>
                  </a:lnTo>
                  <a:lnTo>
                    <a:pt x="4609" y="630"/>
                  </a:lnTo>
                  <a:cubicBezTo>
                    <a:pt x="4609" y="630"/>
                    <a:pt x="4631" y="643"/>
                    <a:pt x="4631" y="643"/>
                  </a:cubicBezTo>
                  <a:lnTo>
                    <a:pt x="4628" y="720"/>
                  </a:lnTo>
                  <a:lnTo>
                    <a:pt x="4678" y="739"/>
                  </a:lnTo>
                  <a:cubicBezTo>
                    <a:pt x="4678" y="739"/>
                    <a:pt x="4694" y="810"/>
                    <a:pt x="4706" y="810"/>
                  </a:cubicBezTo>
                  <a:cubicBezTo>
                    <a:pt x="4719" y="810"/>
                    <a:pt x="4760" y="817"/>
                    <a:pt x="4760" y="817"/>
                  </a:cubicBezTo>
                  <a:cubicBezTo>
                    <a:pt x="4760" y="817"/>
                    <a:pt x="4785" y="836"/>
                    <a:pt x="4807" y="849"/>
                  </a:cubicBezTo>
                  <a:cubicBezTo>
                    <a:pt x="4829" y="862"/>
                    <a:pt x="4861" y="862"/>
                    <a:pt x="4861" y="862"/>
                  </a:cubicBezTo>
                  <a:lnTo>
                    <a:pt x="4892" y="784"/>
                  </a:lnTo>
                  <a:lnTo>
                    <a:pt x="4911" y="739"/>
                  </a:lnTo>
                  <a:lnTo>
                    <a:pt x="4974" y="727"/>
                  </a:lnTo>
                  <a:lnTo>
                    <a:pt x="4933" y="784"/>
                  </a:lnTo>
                  <a:lnTo>
                    <a:pt x="4905" y="862"/>
                  </a:lnTo>
                  <a:lnTo>
                    <a:pt x="4911" y="939"/>
                  </a:lnTo>
                  <a:lnTo>
                    <a:pt x="5002" y="933"/>
                  </a:lnTo>
                  <a:cubicBezTo>
                    <a:pt x="5002" y="933"/>
                    <a:pt x="5071" y="972"/>
                    <a:pt x="5078" y="933"/>
                  </a:cubicBezTo>
                  <a:cubicBezTo>
                    <a:pt x="5084" y="894"/>
                    <a:pt x="5106" y="856"/>
                    <a:pt x="5106" y="856"/>
                  </a:cubicBezTo>
                  <a:lnTo>
                    <a:pt x="5166" y="868"/>
                  </a:lnTo>
                  <a:lnTo>
                    <a:pt x="5244" y="868"/>
                  </a:lnTo>
                  <a:lnTo>
                    <a:pt x="5292" y="804"/>
                  </a:lnTo>
                  <a:lnTo>
                    <a:pt x="5323" y="746"/>
                  </a:lnTo>
                  <a:lnTo>
                    <a:pt x="5330" y="701"/>
                  </a:lnTo>
                  <a:cubicBezTo>
                    <a:pt x="5330" y="701"/>
                    <a:pt x="5355" y="707"/>
                    <a:pt x="5370" y="701"/>
                  </a:cubicBezTo>
                  <a:cubicBezTo>
                    <a:pt x="5386" y="695"/>
                    <a:pt x="5427" y="656"/>
                    <a:pt x="5427" y="656"/>
                  </a:cubicBezTo>
                  <a:lnTo>
                    <a:pt x="5480" y="669"/>
                  </a:lnTo>
                  <a:lnTo>
                    <a:pt x="5443" y="675"/>
                  </a:lnTo>
                  <a:lnTo>
                    <a:pt x="5395" y="727"/>
                  </a:lnTo>
                  <a:cubicBezTo>
                    <a:pt x="5367" y="765"/>
                    <a:pt x="5342" y="797"/>
                    <a:pt x="5342" y="797"/>
                  </a:cubicBezTo>
                  <a:lnTo>
                    <a:pt x="5411" y="791"/>
                  </a:lnTo>
                  <a:lnTo>
                    <a:pt x="5443" y="804"/>
                  </a:lnTo>
                  <a:lnTo>
                    <a:pt x="5471" y="810"/>
                  </a:lnTo>
                  <a:lnTo>
                    <a:pt x="5452" y="862"/>
                  </a:lnTo>
                  <a:lnTo>
                    <a:pt x="5383" y="862"/>
                  </a:lnTo>
                  <a:lnTo>
                    <a:pt x="5326" y="868"/>
                  </a:lnTo>
                  <a:lnTo>
                    <a:pt x="5292" y="894"/>
                  </a:lnTo>
                  <a:lnTo>
                    <a:pt x="5260" y="900"/>
                  </a:lnTo>
                  <a:cubicBezTo>
                    <a:pt x="5235" y="926"/>
                    <a:pt x="5188" y="939"/>
                    <a:pt x="5188" y="939"/>
                  </a:cubicBezTo>
                  <a:lnTo>
                    <a:pt x="5150" y="939"/>
                  </a:lnTo>
                  <a:lnTo>
                    <a:pt x="5112" y="952"/>
                  </a:lnTo>
                  <a:lnTo>
                    <a:pt x="5112" y="1017"/>
                  </a:lnTo>
                  <a:lnTo>
                    <a:pt x="5153" y="1029"/>
                  </a:lnTo>
                  <a:lnTo>
                    <a:pt x="5181" y="1067"/>
                  </a:lnTo>
                  <a:lnTo>
                    <a:pt x="5197" y="1132"/>
                  </a:lnTo>
                  <a:lnTo>
                    <a:pt x="5282" y="1158"/>
                  </a:lnTo>
                  <a:lnTo>
                    <a:pt x="5244" y="1171"/>
                  </a:lnTo>
                  <a:lnTo>
                    <a:pt x="5194" y="1164"/>
                  </a:lnTo>
                  <a:cubicBezTo>
                    <a:pt x="5194" y="1164"/>
                    <a:pt x="5150" y="1100"/>
                    <a:pt x="5134" y="1087"/>
                  </a:cubicBezTo>
                  <a:cubicBezTo>
                    <a:pt x="5119" y="1074"/>
                    <a:pt x="5065" y="997"/>
                    <a:pt x="5052" y="997"/>
                  </a:cubicBezTo>
                  <a:cubicBezTo>
                    <a:pt x="5040" y="997"/>
                    <a:pt x="4990" y="990"/>
                    <a:pt x="4990" y="990"/>
                  </a:cubicBezTo>
                  <a:lnTo>
                    <a:pt x="4895" y="971"/>
                  </a:lnTo>
                  <a:lnTo>
                    <a:pt x="4889" y="1042"/>
                  </a:lnTo>
                  <a:lnTo>
                    <a:pt x="4924" y="1100"/>
                  </a:lnTo>
                  <a:lnTo>
                    <a:pt x="4971" y="1177"/>
                  </a:lnTo>
                  <a:lnTo>
                    <a:pt x="5052" y="1281"/>
                  </a:lnTo>
                  <a:lnTo>
                    <a:pt x="5106" y="1325"/>
                  </a:lnTo>
                  <a:lnTo>
                    <a:pt x="5191" y="1338"/>
                  </a:lnTo>
                  <a:cubicBezTo>
                    <a:pt x="5191" y="1338"/>
                    <a:pt x="5182" y="1383"/>
                    <a:pt x="5169" y="1383"/>
                  </a:cubicBezTo>
                  <a:cubicBezTo>
                    <a:pt x="5156" y="1383"/>
                    <a:pt x="5138" y="1377"/>
                    <a:pt x="5138" y="1409"/>
                  </a:cubicBezTo>
                  <a:lnTo>
                    <a:pt x="5138" y="1486"/>
                  </a:lnTo>
                  <a:lnTo>
                    <a:pt x="5059" y="1377"/>
                  </a:lnTo>
                  <a:lnTo>
                    <a:pt x="5005" y="1358"/>
                  </a:lnTo>
                  <a:lnTo>
                    <a:pt x="4939" y="1370"/>
                  </a:lnTo>
                  <a:lnTo>
                    <a:pt x="4892" y="1390"/>
                  </a:lnTo>
                  <a:lnTo>
                    <a:pt x="4845" y="1435"/>
                  </a:lnTo>
                  <a:lnTo>
                    <a:pt x="4845" y="1506"/>
                  </a:lnTo>
                  <a:lnTo>
                    <a:pt x="4848" y="1557"/>
                  </a:lnTo>
                  <a:lnTo>
                    <a:pt x="4895" y="1576"/>
                  </a:lnTo>
                  <a:lnTo>
                    <a:pt x="4964" y="1576"/>
                  </a:lnTo>
                  <a:lnTo>
                    <a:pt x="5021" y="1564"/>
                  </a:lnTo>
                  <a:lnTo>
                    <a:pt x="4968" y="1622"/>
                  </a:lnTo>
                  <a:lnTo>
                    <a:pt x="4983" y="1692"/>
                  </a:lnTo>
                  <a:lnTo>
                    <a:pt x="5031" y="1705"/>
                  </a:lnTo>
                  <a:cubicBezTo>
                    <a:pt x="5031" y="1705"/>
                    <a:pt x="5049" y="1699"/>
                    <a:pt x="5065" y="1686"/>
                  </a:cubicBezTo>
                  <a:cubicBezTo>
                    <a:pt x="5081" y="1673"/>
                    <a:pt x="5131" y="1596"/>
                    <a:pt x="5131" y="1596"/>
                  </a:cubicBezTo>
                  <a:lnTo>
                    <a:pt x="5112" y="1679"/>
                  </a:lnTo>
                  <a:lnTo>
                    <a:pt x="5062" y="1751"/>
                  </a:lnTo>
                  <a:lnTo>
                    <a:pt x="5005" y="1757"/>
                  </a:lnTo>
                  <a:lnTo>
                    <a:pt x="4917" y="1699"/>
                  </a:lnTo>
                  <a:cubicBezTo>
                    <a:pt x="4917" y="1699"/>
                    <a:pt x="4876" y="1634"/>
                    <a:pt x="4851" y="1634"/>
                  </a:cubicBezTo>
                  <a:cubicBezTo>
                    <a:pt x="4826" y="1634"/>
                    <a:pt x="4779" y="1641"/>
                    <a:pt x="4779" y="1641"/>
                  </a:cubicBezTo>
                  <a:lnTo>
                    <a:pt x="4794" y="1712"/>
                  </a:lnTo>
                  <a:cubicBezTo>
                    <a:pt x="4794" y="1712"/>
                    <a:pt x="4817" y="1815"/>
                    <a:pt x="4804" y="1815"/>
                  </a:cubicBezTo>
                  <a:cubicBezTo>
                    <a:pt x="4792" y="1815"/>
                    <a:pt x="4744" y="1834"/>
                    <a:pt x="4744" y="1834"/>
                  </a:cubicBezTo>
                  <a:lnTo>
                    <a:pt x="4719" y="1905"/>
                  </a:lnTo>
                  <a:lnTo>
                    <a:pt x="4763" y="2001"/>
                  </a:lnTo>
                  <a:lnTo>
                    <a:pt x="4820" y="2046"/>
                  </a:lnTo>
                  <a:lnTo>
                    <a:pt x="4880" y="2008"/>
                  </a:lnTo>
                  <a:cubicBezTo>
                    <a:pt x="4880" y="2008"/>
                    <a:pt x="4876" y="1982"/>
                    <a:pt x="4902" y="2001"/>
                  </a:cubicBezTo>
                  <a:cubicBezTo>
                    <a:pt x="4927" y="2021"/>
                    <a:pt x="4943" y="2027"/>
                    <a:pt x="4958" y="2027"/>
                  </a:cubicBezTo>
                  <a:cubicBezTo>
                    <a:pt x="4974" y="2027"/>
                    <a:pt x="4999" y="2053"/>
                    <a:pt x="5002" y="2027"/>
                  </a:cubicBezTo>
                  <a:cubicBezTo>
                    <a:pt x="5005" y="2001"/>
                    <a:pt x="5043" y="1982"/>
                    <a:pt x="5043" y="1982"/>
                  </a:cubicBezTo>
                  <a:cubicBezTo>
                    <a:pt x="5043" y="1982"/>
                    <a:pt x="5068" y="2021"/>
                    <a:pt x="5081" y="2021"/>
                  </a:cubicBezTo>
                  <a:cubicBezTo>
                    <a:pt x="5094" y="2021"/>
                    <a:pt x="5115" y="2033"/>
                    <a:pt x="5128" y="2021"/>
                  </a:cubicBezTo>
                  <a:cubicBezTo>
                    <a:pt x="5141" y="2008"/>
                    <a:pt x="5131" y="2001"/>
                    <a:pt x="5150" y="2001"/>
                  </a:cubicBezTo>
                  <a:lnTo>
                    <a:pt x="5200" y="2001"/>
                  </a:lnTo>
                  <a:cubicBezTo>
                    <a:pt x="5207" y="2034"/>
                    <a:pt x="5185" y="2073"/>
                    <a:pt x="5197" y="2079"/>
                  </a:cubicBezTo>
                  <a:cubicBezTo>
                    <a:pt x="5241" y="2098"/>
                    <a:pt x="5263" y="2072"/>
                    <a:pt x="5263" y="2072"/>
                  </a:cubicBezTo>
                  <a:lnTo>
                    <a:pt x="5301" y="2072"/>
                  </a:lnTo>
                  <a:lnTo>
                    <a:pt x="5351" y="2034"/>
                  </a:lnTo>
                  <a:cubicBezTo>
                    <a:pt x="5351" y="2034"/>
                    <a:pt x="5355" y="2001"/>
                    <a:pt x="5377" y="2001"/>
                  </a:cubicBezTo>
                  <a:cubicBezTo>
                    <a:pt x="5399" y="2001"/>
                    <a:pt x="5414" y="1931"/>
                    <a:pt x="5414" y="1931"/>
                  </a:cubicBezTo>
                  <a:lnTo>
                    <a:pt x="5402" y="1860"/>
                  </a:lnTo>
                  <a:lnTo>
                    <a:pt x="5351" y="1905"/>
                  </a:lnTo>
                  <a:lnTo>
                    <a:pt x="5336" y="1808"/>
                  </a:lnTo>
                  <a:lnTo>
                    <a:pt x="5389" y="1789"/>
                  </a:lnTo>
                  <a:lnTo>
                    <a:pt x="5405" y="1699"/>
                  </a:lnTo>
                  <a:lnTo>
                    <a:pt x="5386" y="1615"/>
                  </a:lnTo>
                  <a:lnTo>
                    <a:pt x="5424" y="1615"/>
                  </a:lnTo>
                  <a:lnTo>
                    <a:pt x="5493" y="1622"/>
                  </a:lnTo>
                  <a:cubicBezTo>
                    <a:pt x="5493" y="1622"/>
                    <a:pt x="5512" y="1634"/>
                    <a:pt x="5521" y="1609"/>
                  </a:cubicBezTo>
                  <a:cubicBezTo>
                    <a:pt x="5531" y="1583"/>
                    <a:pt x="5525" y="1525"/>
                    <a:pt x="5525" y="1525"/>
                  </a:cubicBezTo>
                  <a:cubicBezTo>
                    <a:pt x="5525" y="1525"/>
                    <a:pt x="5465" y="1448"/>
                    <a:pt x="5496" y="1448"/>
                  </a:cubicBezTo>
                  <a:lnTo>
                    <a:pt x="5549" y="1448"/>
                  </a:lnTo>
                  <a:cubicBezTo>
                    <a:pt x="5568" y="1448"/>
                    <a:pt x="5584" y="1467"/>
                    <a:pt x="5584" y="1435"/>
                  </a:cubicBezTo>
                  <a:cubicBezTo>
                    <a:pt x="5584" y="1403"/>
                    <a:pt x="5556" y="1351"/>
                    <a:pt x="5556" y="1351"/>
                  </a:cubicBezTo>
                  <a:cubicBezTo>
                    <a:pt x="5556" y="1351"/>
                    <a:pt x="5521" y="1351"/>
                    <a:pt x="5506" y="1325"/>
                  </a:cubicBezTo>
                  <a:cubicBezTo>
                    <a:pt x="5490" y="1299"/>
                    <a:pt x="5455" y="1306"/>
                    <a:pt x="5455" y="1306"/>
                  </a:cubicBezTo>
                  <a:lnTo>
                    <a:pt x="5414" y="1351"/>
                  </a:lnTo>
                  <a:lnTo>
                    <a:pt x="5383" y="1390"/>
                  </a:lnTo>
                  <a:lnTo>
                    <a:pt x="5370" y="1325"/>
                  </a:lnTo>
                  <a:lnTo>
                    <a:pt x="5421" y="1299"/>
                  </a:lnTo>
                  <a:cubicBezTo>
                    <a:pt x="5421" y="1299"/>
                    <a:pt x="5411" y="1261"/>
                    <a:pt x="5424" y="1255"/>
                  </a:cubicBezTo>
                  <a:cubicBezTo>
                    <a:pt x="5436" y="1248"/>
                    <a:pt x="5461" y="1216"/>
                    <a:pt x="5461" y="1216"/>
                  </a:cubicBezTo>
                  <a:lnTo>
                    <a:pt x="5509" y="1216"/>
                  </a:lnTo>
                  <a:lnTo>
                    <a:pt x="5531" y="1267"/>
                  </a:lnTo>
                  <a:lnTo>
                    <a:pt x="5594" y="1287"/>
                  </a:lnTo>
                  <a:cubicBezTo>
                    <a:pt x="5594" y="1287"/>
                    <a:pt x="5622" y="1293"/>
                    <a:pt x="5635" y="1267"/>
                  </a:cubicBezTo>
                  <a:cubicBezTo>
                    <a:pt x="5647" y="1242"/>
                    <a:pt x="5682" y="1203"/>
                    <a:pt x="5682" y="1203"/>
                  </a:cubicBezTo>
                  <a:lnTo>
                    <a:pt x="5625" y="1120"/>
                  </a:lnTo>
                  <a:lnTo>
                    <a:pt x="5688" y="1113"/>
                  </a:lnTo>
                  <a:lnTo>
                    <a:pt x="5713" y="1171"/>
                  </a:lnTo>
                  <a:lnTo>
                    <a:pt x="5764" y="1164"/>
                  </a:lnTo>
                  <a:lnTo>
                    <a:pt x="5823" y="1126"/>
                  </a:lnTo>
                  <a:lnTo>
                    <a:pt x="5798" y="1036"/>
                  </a:lnTo>
                  <a:lnTo>
                    <a:pt x="5757" y="1003"/>
                  </a:lnTo>
                  <a:lnTo>
                    <a:pt x="5830" y="1003"/>
                  </a:lnTo>
                  <a:lnTo>
                    <a:pt x="5874" y="1003"/>
                  </a:lnTo>
                  <a:lnTo>
                    <a:pt x="5899" y="945"/>
                  </a:lnTo>
                  <a:lnTo>
                    <a:pt x="5952" y="913"/>
                  </a:lnTo>
                  <a:lnTo>
                    <a:pt x="6006" y="842"/>
                  </a:lnTo>
                  <a:cubicBezTo>
                    <a:pt x="6006" y="842"/>
                    <a:pt x="6059" y="804"/>
                    <a:pt x="6075" y="797"/>
                  </a:cubicBezTo>
                  <a:cubicBezTo>
                    <a:pt x="6091" y="791"/>
                    <a:pt x="6132" y="714"/>
                    <a:pt x="6132" y="714"/>
                  </a:cubicBezTo>
                  <a:lnTo>
                    <a:pt x="6188" y="707"/>
                  </a:lnTo>
                  <a:lnTo>
                    <a:pt x="6220" y="669"/>
                  </a:lnTo>
                  <a:lnTo>
                    <a:pt x="6194" y="604"/>
                  </a:lnTo>
                  <a:cubicBezTo>
                    <a:pt x="6194" y="604"/>
                    <a:pt x="6166" y="636"/>
                    <a:pt x="6154" y="636"/>
                  </a:cubicBezTo>
                  <a:cubicBezTo>
                    <a:pt x="6141" y="636"/>
                    <a:pt x="6100" y="688"/>
                    <a:pt x="6088" y="669"/>
                  </a:cubicBezTo>
                  <a:cubicBezTo>
                    <a:pt x="6075" y="649"/>
                    <a:pt x="6085" y="643"/>
                    <a:pt x="6059" y="643"/>
                  </a:cubicBezTo>
                  <a:cubicBezTo>
                    <a:pt x="6034" y="643"/>
                    <a:pt x="5981" y="650"/>
                    <a:pt x="5981" y="650"/>
                  </a:cubicBezTo>
                  <a:lnTo>
                    <a:pt x="5993" y="592"/>
                  </a:lnTo>
                  <a:lnTo>
                    <a:pt x="6053" y="566"/>
                  </a:lnTo>
                  <a:lnTo>
                    <a:pt x="6122" y="566"/>
                  </a:lnTo>
                  <a:lnTo>
                    <a:pt x="6192" y="566"/>
                  </a:lnTo>
                  <a:cubicBezTo>
                    <a:pt x="6192" y="566"/>
                    <a:pt x="6232" y="533"/>
                    <a:pt x="6257" y="533"/>
                  </a:cubicBezTo>
                  <a:cubicBezTo>
                    <a:pt x="6283" y="533"/>
                    <a:pt x="6321" y="495"/>
                    <a:pt x="6321" y="495"/>
                  </a:cubicBezTo>
                  <a:lnTo>
                    <a:pt x="6390" y="489"/>
                  </a:lnTo>
                  <a:cubicBezTo>
                    <a:pt x="6390" y="489"/>
                    <a:pt x="6402" y="440"/>
                    <a:pt x="6409" y="417"/>
                  </a:cubicBezTo>
                  <a:cubicBezTo>
                    <a:pt x="6421" y="372"/>
                    <a:pt x="6396" y="327"/>
                    <a:pt x="6396" y="327"/>
                  </a:cubicBezTo>
                  <a:lnTo>
                    <a:pt x="6343" y="353"/>
                  </a:lnTo>
                  <a:lnTo>
                    <a:pt x="6295" y="341"/>
                  </a:lnTo>
                  <a:lnTo>
                    <a:pt x="6283" y="276"/>
                  </a:lnTo>
                  <a:lnTo>
                    <a:pt x="6220" y="211"/>
                  </a:lnTo>
                  <a:lnTo>
                    <a:pt x="6173" y="237"/>
                  </a:lnTo>
                  <a:lnTo>
                    <a:pt x="6106" y="237"/>
                  </a:lnTo>
                  <a:lnTo>
                    <a:pt x="6034" y="276"/>
                  </a:lnTo>
                  <a:lnTo>
                    <a:pt x="6037" y="218"/>
                  </a:lnTo>
                  <a:lnTo>
                    <a:pt x="5984" y="211"/>
                  </a:lnTo>
                  <a:cubicBezTo>
                    <a:pt x="5984" y="211"/>
                    <a:pt x="5943" y="244"/>
                    <a:pt x="5936" y="218"/>
                  </a:cubicBezTo>
                  <a:cubicBezTo>
                    <a:pt x="5930" y="192"/>
                    <a:pt x="5921" y="173"/>
                    <a:pt x="5921" y="173"/>
                  </a:cubicBezTo>
                  <a:lnTo>
                    <a:pt x="5874" y="166"/>
                  </a:lnTo>
                  <a:cubicBezTo>
                    <a:pt x="5842" y="134"/>
                    <a:pt x="5811" y="134"/>
                    <a:pt x="5811" y="134"/>
                  </a:cubicBezTo>
                  <a:close/>
                  <a:moveTo>
                    <a:pt x="13585" y="633"/>
                  </a:moveTo>
                  <a:cubicBezTo>
                    <a:pt x="13579" y="634"/>
                    <a:pt x="13575" y="638"/>
                    <a:pt x="13569" y="639"/>
                  </a:cubicBezTo>
                  <a:cubicBezTo>
                    <a:pt x="13565" y="639"/>
                    <a:pt x="13561" y="646"/>
                    <a:pt x="13557" y="646"/>
                  </a:cubicBezTo>
                  <a:lnTo>
                    <a:pt x="13544" y="646"/>
                  </a:lnTo>
                  <a:cubicBezTo>
                    <a:pt x="13540" y="646"/>
                    <a:pt x="13536" y="652"/>
                    <a:pt x="13532" y="652"/>
                  </a:cubicBezTo>
                  <a:cubicBezTo>
                    <a:pt x="13526" y="654"/>
                    <a:pt x="13520" y="654"/>
                    <a:pt x="13516" y="659"/>
                  </a:cubicBezTo>
                  <a:cubicBezTo>
                    <a:pt x="13511" y="663"/>
                    <a:pt x="13504" y="667"/>
                    <a:pt x="13503" y="678"/>
                  </a:cubicBezTo>
                  <a:cubicBezTo>
                    <a:pt x="13502" y="686"/>
                    <a:pt x="13503" y="694"/>
                    <a:pt x="13503" y="704"/>
                  </a:cubicBezTo>
                  <a:cubicBezTo>
                    <a:pt x="13503" y="714"/>
                    <a:pt x="13506" y="720"/>
                    <a:pt x="13506" y="730"/>
                  </a:cubicBezTo>
                  <a:cubicBezTo>
                    <a:pt x="13506" y="743"/>
                    <a:pt x="13503" y="749"/>
                    <a:pt x="13503" y="762"/>
                  </a:cubicBezTo>
                  <a:cubicBezTo>
                    <a:pt x="13492" y="762"/>
                    <a:pt x="13486" y="763"/>
                    <a:pt x="13475" y="762"/>
                  </a:cubicBezTo>
                  <a:cubicBezTo>
                    <a:pt x="13470" y="762"/>
                    <a:pt x="13467" y="756"/>
                    <a:pt x="13462" y="756"/>
                  </a:cubicBezTo>
                  <a:lnTo>
                    <a:pt x="13446" y="756"/>
                  </a:lnTo>
                  <a:lnTo>
                    <a:pt x="13434" y="756"/>
                  </a:lnTo>
                  <a:cubicBezTo>
                    <a:pt x="13428" y="757"/>
                    <a:pt x="13423" y="751"/>
                    <a:pt x="13418" y="756"/>
                  </a:cubicBezTo>
                  <a:cubicBezTo>
                    <a:pt x="13414" y="760"/>
                    <a:pt x="13409" y="768"/>
                    <a:pt x="13409" y="781"/>
                  </a:cubicBezTo>
                  <a:cubicBezTo>
                    <a:pt x="13409" y="791"/>
                    <a:pt x="13413" y="799"/>
                    <a:pt x="13412" y="807"/>
                  </a:cubicBezTo>
                  <a:cubicBezTo>
                    <a:pt x="13410" y="817"/>
                    <a:pt x="13399" y="808"/>
                    <a:pt x="13399" y="820"/>
                  </a:cubicBezTo>
                  <a:cubicBezTo>
                    <a:pt x="13399" y="831"/>
                    <a:pt x="13406" y="834"/>
                    <a:pt x="13406" y="845"/>
                  </a:cubicBezTo>
                  <a:lnTo>
                    <a:pt x="13406" y="890"/>
                  </a:lnTo>
                  <a:cubicBezTo>
                    <a:pt x="13386" y="895"/>
                    <a:pt x="13375" y="894"/>
                    <a:pt x="13355" y="897"/>
                  </a:cubicBezTo>
                  <a:cubicBezTo>
                    <a:pt x="13349" y="897"/>
                    <a:pt x="13345" y="902"/>
                    <a:pt x="13340" y="903"/>
                  </a:cubicBezTo>
                  <a:cubicBezTo>
                    <a:pt x="13336" y="905"/>
                    <a:pt x="13331" y="909"/>
                    <a:pt x="13327" y="910"/>
                  </a:cubicBezTo>
                  <a:cubicBezTo>
                    <a:pt x="13322" y="912"/>
                    <a:pt x="13319" y="921"/>
                    <a:pt x="13314" y="923"/>
                  </a:cubicBezTo>
                  <a:cubicBezTo>
                    <a:pt x="13310" y="924"/>
                    <a:pt x="13306" y="921"/>
                    <a:pt x="13302" y="923"/>
                  </a:cubicBezTo>
                  <a:cubicBezTo>
                    <a:pt x="13297" y="924"/>
                    <a:pt x="13294" y="930"/>
                    <a:pt x="13289" y="935"/>
                  </a:cubicBezTo>
                  <a:cubicBezTo>
                    <a:pt x="13283" y="942"/>
                    <a:pt x="13282" y="951"/>
                    <a:pt x="13277" y="961"/>
                  </a:cubicBezTo>
                  <a:lnTo>
                    <a:pt x="13264" y="987"/>
                  </a:lnTo>
                  <a:lnTo>
                    <a:pt x="13277" y="1006"/>
                  </a:lnTo>
                  <a:cubicBezTo>
                    <a:pt x="13280" y="1000"/>
                    <a:pt x="13288" y="1003"/>
                    <a:pt x="13289" y="993"/>
                  </a:cubicBezTo>
                  <a:cubicBezTo>
                    <a:pt x="13291" y="985"/>
                    <a:pt x="13287" y="976"/>
                    <a:pt x="13289" y="967"/>
                  </a:cubicBezTo>
                  <a:cubicBezTo>
                    <a:pt x="13292" y="959"/>
                    <a:pt x="13292" y="947"/>
                    <a:pt x="13296" y="942"/>
                  </a:cubicBezTo>
                  <a:cubicBezTo>
                    <a:pt x="13303" y="933"/>
                    <a:pt x="13312" y="945"/>
                    <a:pt x="13321" y="942"/>
                  </a:cubicBezTo>
                  <a:cubicBezTo>
                    <a:pt x="13325" y="941"/>
                    <a:pt x="13329" y="937"/>
                    <a:pt x="13333" y="935"/>
                  </a:cubicBezTo>
                  <a:cubicBezTo>
                    <a:pt x="13339" y="932"/>
                    <a:pt x="13341" y="920"/>
                    <a:pt x="13346" y="916"/>
                  </a:cubicBezTo>
                  <a:cubicBezTo>
                    <a:pt x="13355" y="911"/>
                    <a:pt x="13362" y="920"/>
                    <a:pt x="13371" y="916"/>
                  </a:cubicBezTo>
                  <a:cubicBezTo>
                    <a:pt x="13377" y="915"/>
                    <a:pt x="13378" y="899"/>
                    <a:pt x="13384" y="897"/>
                  </a:cubicBezTo>
                  <a:cubicBezTo>
                    <a:pt x="13388" y="895"/>
                    <a:pt x="13392" y="897"/>
                    <a:pt x="13396" y="897"/>
                  </a:cubicBezTo>
                  <a:cubicBezTo>
                    <a:pt x="13405" y="895"/>
                    <a:pt x="13413" y="897"/>
                    <a:pt x="13421" y="890"/>
                  </a:cubicBezTo>
                  <a:cubicBezTo>
                    <a:pt x="13425" y="889"/>
                    <a:pt x="13430" y="887"/>
                    <a:pt x="13434" y="884"/>
                  </a:cubicBezTo>
                  <a:cubicBezTo>
                    <a:pt x="13439" y="879"/>
                    <a:pt x="13435" y="859"/>
                    <a:pt x="13440" y="859"/>
                  </a:cubicBezTo>
                  <a:cubicBezTo>
                    <a:pt x="13451" y="859"/>
                    <a:pt x="13456" y="873"/>
                    <a:pt x="13465" y="878"/>
                  </a:cubicBezTo>
                  <a:cubicBezTo>
                    <a:pt x="13469" y="880"/>
                    <a:pt x="13474" y="882"/>
                    <a:pt x="13478" y="884"/>
                  </a:cubicBezTo>
                  <a:cubicBezTo>
                    <a:pt x="13484" y="887"/>
                    <a:pt x="13488" y="890"/>
                    <a:pt x="13494" y="890"/>
                  </a:cubicBezTo>
                  <a:lnTo>
                    <a:pt x="13519" y="890"/>
                  </a:lnTo>
                  <a:cubicBezTo>
                    <a:pt x="13518" y="881"/>
                    <a:pt x="13520" y="873"/>
                    <a:pt x="13519" y="865"/>
                  </a:cubicBezTo>
                  <a:cubicBezTo>
                    <a:pt x="13517" y="846"/>
                    <a:pt x="13509" y="834"/>
                    <a:pt x="13509" y="813"/>
                  </a:cubicBezTo>
                  <a:cubicBezTo>
                    <a:pt x="13509" y="790"/>
                    <a:pt x="13524" y="781"/>
                    <a:pt x="13535" y="781"/>
                  </a:cubicBezTo>
                  <a:cubicBezTo>
                    <a:pt x="13543" y="781"/>
                    <a:pt x="13547" y="788"/>
                    <a:pt x="13554" y="794"/>
                  </a:cubicBezTo>
                  <a:cubicBezTo>
                    <a:pt x="13557" y="797"/>
                    <a:pt x="13563" y="796"/>
                    <a:pt x="13566" y="800"/>
                  </a:cubicBezTo>
                  <a:cubicBezTo>
                    <a:pt x="13570" y="806"/>
                    <a:pt x="13568" y="818"/>
                    <a:pt x="13572" y="826"/>
                  </a:cubicBezTo>
                  <a:cubicBezTo>
                    <a:pt x="13582" y="845"/>
                    <a:pt x="13591" y="852"/>
                    <a:pt x="13605" y="852"/>
                  </a:cubicBezTo>
                  <a:cubicBezTo>
                    <a:pt x="13618" y="852"/>
                    <a:pt x="13625" y="847"/>
                    <a:pt x="13638" y="845"/>
                  </a:cubicBezTo>
                  <a:cubicBezTo>
                    <a:pt x="13638" y="832"/>
                    <a:pt x="13642" y="826"/>
                    <a:pt x="13642" y="813"/>
                  </a:cubicBezTo>
                  <a:cubicBezTo>
                    <a:pt x="13642" y="803"/>
                    <a:pt x="13638" y="797"/>
                    <a:pt x="13638" y="787"/>
                  </a:cubicBezTo>
                  <a:lnTo>
                    <a:pt x="13638" y="756"/>
                  </a:lnTo>
                  <a:cubicBezTo>
                    <a:pt x="13627" y="756"/>
                    <a:pt x="13621" y="754"/>
                    <a:pt x="13610" y="756"/>
                  </a:cubicBezTo>
                  <a:cubicBezTo>
                    <a:pt x="13605" y="756"/>
                    <a:pt x="13602" y="762"/>
                    <a:pt x="13597" y="762"/>
                  </a:cubicBezTo>
                  <a:cubicBezTo>
                    <a:pt x="13588" y="763"/>
                    <a:pt x="13582" y="762"/>
                    <a:pt x="13572" y="762"/>
                  </a:cubicBezTo>
                  <a:cubicBezTo>
                    <a:pt x="13568" y="762"/>
                    <a:pt x="13565" y="757"/>
                    <a:pt x="13560" y="756"/>
                  </a:cubicBezTo>
                  <a:cubicBezTo>
                    <a:pt x="13565" y="741"/>
                    <a:pt x="13567" y="730"/>
                    <a:pt x="13572" y="717"/>
                  </a:cubicBezTo>
                  <a:cubicBezTo>
                    <a:pt x="13577" y="705"/>
                    <a:pt x="13583" y="702"/>
                    <a:pt x="13588" y="691"/>
                  </a:cubicBezTo>
                  <a:cubicBezTo>
                    <a:pt x="13594" y="680"/>
                    <a:pt x="13596" y="671"/>
                    <a:pt x="13601" y="659"/>
                  </a:cubicBezTo>
                  <a:lnTo>
                    <a:pt x="13597" y="633"/>
                  </a:lnTo>
                  <a:cubicBezTo>
                    <a:pt x="13593" y="633"/>
                    <a:pt x="13590" y="631"/>
                    <a:pt x="13585" y="633"/>
                  </a:cubicBezTo>
                  <a:close/>
                  <a:moveTo>
                    <a:pt x="4482" y="651"/>
                  </a:moveTo>
                  <a:cubicBezTo>
                    <a:pt x="4482" y="651"/>
                    <a:pt x="4416" y="671"/>
                    <a:pt x="4419" y="709"/>
                  </a:cubicBezTo>
                  <a:lnTo>
                    <a:pt x="4467" y="709"/>
                  </a:lnTo>
                  <a:cubicBezTo>
                    <a:pt x="4485" y="709"/>
                    <a:pt x="4479" y="722"/>
                    <a:pt x="4482" y="754"/>
                  </a:cubicBezTo>
                  <a:cubicBezTo>
                    <a:pt x="4485" y="786"/>
                    <a:pt x="4445" y="774"/>
                    <a:pt x="4445" y="774"/>
                  </a:cubicBezTo>
                  <a:lnTo>
                    <a:pt x="4385" y="774"/>
                  </a:lnTo>
                  <a:lnTo>
                    <a:pt x="4360" y="793"/>
                  </a:lnTo>
                  <a:cubicBezTo>
                    <a:pt x="4360" y="793"/>
                    <a:pt x="4385" y="832"/>
                    <a:pt x="4400" y="845"/>
                  </a:cubicBezTo>
                  <a:cubicBezTo>
                    <a:pt x="4416" y="858"/>
                    <a:pt x="4404" y="902"/>
                    <a:pt x="4404" y="902"/>
                  </a:cubicBezTo>
                  <a:lnTo>
                    <a:pt x="4353" y="896"/>
                  </a:lnTo>
                  <a:lnTo>
                    <a:pt x="4319" y="909"/>
                  </a:lnTo>
                  <a:lnTo>
                    <a:pt x="4328" y="993"/>
                  </a:lnTo>
                  <a:lnTo>
                    <a:pt x="4297" y="1032"/>
                  </a:lnTo>
                  <a:lnTo>
                    <a:pt x="4297" y="1109"/>
                  </a:lnTo>
                  <a:lnTo>
                    <a:pt x="4338" y="1115"/>
                  </a:lnTo>
                  <a:cubicBezTo>
                    <a:pt x="4338" y="1115"/>
                    <a:pt x="4338" y="1199"/>
                    <a:pt x="4338" y="1199"/>
                  </a:cubicBezTo>
                  <a:lnTo>
                    <a:pt x="4388" y="1250"/>
                  </a:lnTo>
                  <a:lnTo>
                    <a:pt x="4432" y="1237"/>
                  </a:lnTo>
                  <a:lnTo>
                    <a:pt x="4476" y="1212"/>
                  </a:lnTo>
                  <a:lnTo>
                    <a:pt x="4536" y="1205"/>
                  </a:lnTo>
                  <a:lnTo>
                    <a:pt x="4564" y="1269"/>
                  </a:lnTo>
                  <a:cubicBezTo>
                    <a:pt x="4564" y="1269"/>
                    <a:pt x="4523" y="1302"/>
                    <a:pt x="4510" y="1302"/>
                  </a:cubicBezTo>
                  <a:lnTo>
                    <a:pt x="4457" y="1302"/>
                  </a:lnTo>
                  <a:lnTo>
                    <a:pt x="4419" y="1340"/>
                  </a:lnTo>
                  <a:lnTo>
                    <a:pt x="4473" y="1398"/>
                  </a:lnTo>
                  <a:lnTo>
                    <a:pt x="4501" y="1488"/>
                  </a:lnTo>
                  <a:lnTo>
                    <a:pt x="4592" y="1527"/>
                  </a:lnTo>
                  <a:lnTo>
                    <a:pt x="4662" y="1507"/>
                  </a:lnTo>
                  <a:lnTo>
                    <a:pt x="4725" y="1540"/>
                  </a:lnTo>
                  <a:lnTo>
                    <a:pt x="4747" y="1488"/>
                  </a:lnTo>
                  <a:lnTo>
                    <a:pt x="4775" y="1488"/>
                  </a:lnTo>
                  <a:cubicBezTo>
                    <a:pt x="4791" y="1488"/>
                    <a:pt x="4781" y="1424"/>
                    <a:pt x="4781" y="1424"/>
                  </a:cubicBezTo>
                  <a:lnTo>
                    <a:pt x="4787" y="1353"/>
                  </a:lnTo>
                  <a:lnTo>
                    <a:pt x="4835" y="1391"/>
                  </a:lnTo>
                  <a:cubicBezTo>
                    <a:pt x="4835" y="1391"/>
                    <a:pt x="4850" y="1366"/>
                    <a:pt x="4850" y="1340"/>
                  </a:cubicBezTo>
                  <a:cubicBezTo>
                    <a:pt x="4850" y="1315"/>
                    <a:pt x="4891" y="1334"/>
                    <a:pt x="4907" y="1346"/>
                  </a:cubicBezTo>
                  <a:cubicBezTo>
                    <a:pt x="4923" y="1359"/>
                    <a:pt x="4948" y="1288"/>
                    <a:pt x="4948" y="1288"/>
                  </a:cubicBezTo>
                  <a:lnTo>
                    <a:pt x="4948" y="1192"/>
                  </a:lnTo>
                  <a:lnTo>
                    <a:pt x="4885" y="1154"/>
                  </a:lnTo>
                  <a:cubicBezTo>
                    <a:pt x="4885" y="1154"/>
                    <a:pt x="4872" y="1154"/>
                    <a:pt x="4844" y="1128"/>
                  </a:cubicBezTo>
                  <a:lnTo>
                    <a:pt x="4825" y="1063"/>
                  </a:lnTo>
                  <a:lnTo>
                    <a:pt x="4825" y="1012"/>
                  </a:lnTo>
                  <a:lnTo>
                    <a:pt x="4787" y="967"/>
                  </a:lnTo>
                  <a:cubicBezTo>
                    <a:pt x="4787" y="967"/>
                    <a:pt x="4769" y="1018"/>
                    <a:pt x="4756" y="1012"/>
                  </a:cubicBezTo>
                  <a:cubicBezTo>
                    <a:pt x="4743" y="1006"/>
                    <a:pt x="4734" y="973"/>
                    <a:pt x="4734" y="948"/>
                  </a:cubicBezTo>
                  <a:cubicBezTo>
                    <a:pt x="4734" y="922"/>
                    <a:pt x="4715" y="903"/>
                    <a:pt x="4703" y="890"/>
                  </a:cubicBezTo>
                  <a:cubicBezTo>
                    <a:pt x="4690" y="877"/>
                    <a:pt x="4665" y="876"/>
                    <a:pt x="4637" y="857"/>
                  </a:cubicBezTo>
                  <a:cubicBezTo>
                    <a:pt x="4608" y="838"/>
                    <a:pt x="4602" y="793"/>
                    <a:pt x="4602" y="793"/>
                  </a:cubicBezTo>
                  <a:lnTo>
                    <a:pt x="4570" y="735"/>
                  </a:lnTo>
                  <a:cubicBezTo>
                    <a:pt x="4570" y="735"/>
                    <a:pt x="4529" y="664"/>
                    <a:pt x="4517" y="658"/>
                  </a:cubicBezTo>
                  <a:cubicBezTo>
                    <a:pt x="4504" y="651"/>
                    <a:pt x="4482" y="651"/>
                    <a:pt x="4482" y="651"/>
                  </a:cubicBezTo>
                  <a:close/>
                  <a:moveTo>
                    <a:pt x="15520" y="709"/>
                  </a:moveTo>
                  <a:lnTo>
                    <a:pt x="15511" y="735"/>
                  </a:lnTo>
                  <a:lnTo>
                    <a:pt x="15511" y="786"/>
                  </a:lnTo>
                  <a:cubicBezTo>
                    <a:pt x="15517" y="788"/>
                    <a:pt x="15521" y="788"/>
                    <a:pt x="15527" y="793"/>
                  </a:cubicBezTo>
                  <a:cubicBezTo>
                    <a:pt x="15532" y="797"/>
                    <a:pt x="15535" y="807"/>
                    <a:pt x="15539" y="812"/>
                  </a:cubicBezTo>
                  <a:cubicBezTo>
                    <a:pt x="15544" y="817"/>
                    <a:pt x="15545" y="831"/>
                    <a:pt x="15552" y="831"/>
                  </a:cubicBezTo>
                  <a:lnTo>
                    <a:pt x="15558" y="831"/>
                  </a:lnTo>
                  <a:cubicBezTo>
                    <a:pt x="15566" y="831"/>
                    <a:pt x="15571" y="826"/>
                    <a:pt x="15577" y="818"/>
                  </a:cubicBezTo>
                  <a:cubicBezTo>
                    <a:pt x="15581" y="814"/>
                    <a:pt x="15589" y="815"/>
                    <a:pt x="15590" y="805"/>
                  </a:cubicBezTo>
                  <a:cubicBezTo>
                    <a:pt x="15590" y="797"/>
                    <a:pt x="15593" y="789"/>
                    <a:pt x="15593" y="779"/>
                  </a:cubicBezTo>
                  <a:cubicBezTo>
                    <a:pt x="15593" y="768"/>
                    <a:pt x="15587" y="764"/>
                    <a:pt x="15586" y="754"/>
                  </a:cubicBezTo>
                  <a:cubicBezTo>
                    <a:pt x="15586" y="746"/>
                    <a:pt x="15589" y="736"/>
                    <a:pt x="15586" y="728"/>
                  </a:cubicBezTo>
                  <a:cubicBezTo>
                    <a:pt x="15582" y="715"/>
                    <a:pt x="15576" y="709"/>
                    <a:pt x="15568" y="709"/>
                  </a:cubicBezTo>
                  <a:cubicBezTo>
                    <a:pt x="15560" y="709"/>
                    <a:pt x="15556" y="728"/>
                    <a:pt x="15549" y="728"/>
                  </a:cubicBezTo>
                  <a:cubicBezTo>
                    <a:pt x="15542" y="728"/>
                    <a:pt x="15539" y="719"/>
                    <a:pt x="15533" y="715"/>
                  </a:cubicBezTo>
                  <a:cubicBezTo>
                    <a:pt x="15529" y="714"/>
                    <a:pt x="15524" y="710"/>
                    <a:pt x="15520" y="709"/>
                  </a:cubicBezTo>
                  <a:close/>
                  <a:moveTo>
                    <a:pt x="15853" y="728"/>
                  </a:moveTo>
                  <a:cubicBezTo>
                    <a:pt x="15843" y="728"/>
                    <a:pt x="15836" y="739"/>
                    <a:pt x="15828" y="747"/>
                  </a:cubicBezTo>
                  <a:cubicBezTo>
                    <a:pt x="15824" y="750"/>
                    <a:pt x="15819" y="751"/>
                    <a:pt x="15815" y="754"/>
                  </a:cubicBezTo>
                  <a:cubicBezTo>
                    <a:pt x="15810" y="759"/>
                    <a:pt x="15811" y="775"/>
                    <a:pt x="15806" y="779"/>
                  </a:cubicBezTo>
                  <a:cubicBezTo>
                    <a:pt x="15796" y="788"/>
                    <a:pt x="15788" y="781"/>
                    <a:pt x="15777" y="786"/>
                  </a:cubicBezTo>
                  <a:cubicBezTo>
                    <a:pt x="15773" y="788"/>
                    <a:pt x="15770" y="796"/>
                    <a:pt x="15765" y="799"/>
                  </a:cubicBezTo>
                  <a:cubicBezTo>
                    <a:pt x="15755" y="806"/>
                    <a:pt x="15749" y="817"/>
                    <a:pt x="15739" y="818"/>
                  </a:cubicBezTo>
                  <a:cubicBezTo>
                    <a:pt x="15729" y="822"/>
                    <a:pt x="15722" y="818"/>
                    <a:pt x="15711" y="818"/>
                  </a:cubicBezTo>
                  <a:cubicBezTo>
                    <a:pt x="15706" y="818"/>
                    <a:pt x="15703" y="824"/>
                    <a:pt x="15699" y="824"/>
                  </a:cubicBezTo>
                  <a:cubicBezTo>
                    <a:pt x="15699" y="844"/>
                    <a:pt x="15700" y="857"/>
                    <a:pt x="15699" y="876"/>
                  </a:cubicBezTo>
                  <a:cubicBezTo>
                    <a:pt x="15699" y="888"/>
                    <a:pt x="15695" y="892"/>
                    <a:pt x="15692" y="902"/>
                  </a:cubicBezTo>
                  <a:cubicBezTo>
                    <a:pt x="15689" y="914"/>
                    <a:pt x="15686" y="924"/>
                    <a:pt x="15680" y="927"/>
                  </a:cubicBezTo>
                  <a:cubicBezTo>
                    <a:pt x="15671" y="931"/>
                    <a:pt x="15663" y="924"/>
                    <a:pt x="15654" y="927"/>
                  </a:cubicBezTo>
                  <a:cubicBezTo>
                    <a:pt x="15650" y="929"/>
                    <a:pt x="15647" y="937"/>
                    <a:pt x="15642" y="941"/>
                  </a:cubicBezTo>
                  <a:cubicBezTo>
                    <a:pt x="15636" y="945"/>
                    <a:pt x="15632" y="942"/>
                    <a:pt x="15626" y="947"/>
                  </a:cubicBezTo>
                  <a:cubicBezTo>
                    <a:pt x="15622" y="951"/>
                    <a:pt x="15625" y="967"/>
                    <a:pt x="15623" y="973"/>
                  </a:cubicBezTo>
                  <a:cubicBezTo>
                    <a:pt x="15625" y="983"/>
                    <a:pt x="15625" y="994"/>
                    <a:pt x="15629" y="999"/>
                  </a:cubicBezTo>
                  <a:cubicBezTo>
                    <a:pt x="15636" y="1008"/>
                    <a:pt x="15640" y="1011"/>
                    <a:pt x="15648" y="1011"/>
                  </a:cubicBezTo>
                  <a:cubicBezTo>
                    <a:pt x="15658" y="1011"/>
                    <a:pt x="15664" y="999"/>
                    <a:pt x="15673" y="999"/>
                  </a:cubicBezTo>
                  <a:lnTo>
                    <a:pt x="15680" y="999"/>
                  </a:lnTo>
                  <a:cubicBezTo>
                    <a:pt x="15687" y="1001"/>
                    <a:pt x="15687" y="1016"/>
                    <a:pt x="15692" y="1024"/>
                  </a:cubicBezTo>
                  <a:cubicBezTo>
                    <a:pt x="15696" y="1031"/>
                    <a:pt x="15696" y="1044"/>
                    <a:pt x="15702" y="1050"/>
                  </a:cubicBezTo>
                  <a:cubicBezTo>
                    <a:pt x="15706" y="1053"/>
                    <a:pt x="15710" y="1056"/>
                    <a:pt x="15714" y="1056"/>
                  </a:cubicBezTo>
                  <a:cubicBezTo>
                    <a:pt x="15718" y="1056"/>
                    <a:pt x="15721" y="1066"/>
                    <a:pt x="15724" y="1069"/>
                  </a:cubicBezTo>
                  <a:cubicBezTo>
                    <a:pt x="15729" y="1074"/>
                    <a:pt x="15732" y="1079"/>
                    <a:pt x="15736" y="1082"/>
                  </a:cubicBezTo>
                  <a:cubicBezTo>
                    <a:pt x="15743" y="1085"/>
                    <a:pt x="15748" y="1082"/>
                    <a:pt x="15755" y="1082"/>
                  </a:cubicBezTo>
                  <a:cubicBezTo>
                    <a:pt x="15762" y="1082"/>
                    <a:pt x="15768" y="1084"/>
                    <a:pt x="15774" y="1082"/>
                  </a:cubicBezTo>
                  <a:cubicBezTo>
                    <a:pt x="15780" y="1080"/>
                    <a:pt x="15782" y="1068"/>
                    <a:pt x="15787" y="1063"/>
                  </a:cubicBezTo>
                  <a:cubicBezTo>
                    <a:pt x="15792" y="1057"/>
                    <a:pt x="15793" y="1041"/>
                    <a:pt x="15799" y="1038"/>
                  </a:cubicBezTo>
                  <a:cubicBezTo>
                    <a:pt x="15803" y="1036"/>
                    <a:pt x="15808" y="1038"/>
                    <a:pt x="15812" y="1038"/>
                  </a:cubicBezTo>
                  <a:cubicBezTo>
                    <a:pt x="15820" y="1036"/>
                    <a:pt x="15828" y="1041"/>
                    <a:pt x="15837" y="1038"/>
                  </a:cubicBezTo>
                  <a:cubicBezTo>
                    <a:pt x="15841" y="1036"/>
                    <a:pt x="15846" y="1034"/>
                    <a:pt x="15850" y="1031"/>
                  </a:cubicBezTo>
                  <a:cubicBezTo>
                    <a:pt x="15855" y="1026"/>
                    <a:pt x="15853" y="1008"/>
                    <a:pt x="15859" y="1005"/>
                  </a:cubicBezTo>
                  <a:cubicBezTo>
                    <a:pt x="15868" y="998"/>
                    <a:pt x="15875" y="1005"/>
                    <a:pt x="15884" y="1005"/>
                  </a:cubicBezTo>
                  <a:cubicBezTo>
                    <a:pt x="15904" y="1005"/>
                    <a:pt x="15915" y="1002"/>
                    <a:pt x="15934" y="999"/>
                  </a:cubicBezTo>
                  <a:cubicBezTo>
                    <a:pt x="15935" y="986"/>
                    <a:pt x="15938" y="979"/>
                    <a:pt x="15938" y="966"/>
                  </a:cubicBezTo>
                  <a:cubicBezTo>
                    <a:pt x="15939" y="947"/>
                    <a:pt x="15936" y="931"/>
                    <a:pt x="15941" y="915"/>
                  </a:cubicBezTo>
                  <a:cubicBezTo>
                    <a:pt x="15943" y="905"/>
                    <a:pt x="15945" y="897"/>
                    <a:pt x="15950" y="889"/>
                  </a:cubicBezTo>
                  <a:cubicBezTo>
                    <a:pt x="15953" y="884"/>
                    <a:pt x="15959" y="894"/>
                    <a:pt x="15963" y="889"/>
                  </a:cubicBezTo>
                  <a:cubicBezTo>
                    <a:pt x="15967" y="883"/>
                    <a:pt x="15968" y="870"/>
                    <a:pt x="15972" y="863"/>
                  </a:cubicBezTo>
                  <a:cubicBezTo>
                    <a:pt x="15976" y="858"/>
                    <a:pt x="15981" y="855"/>
                    <a:pt x="15985" y="850"/>
                  </a:cubicBezTo>
                  <a:cubicBezTo>
                    <a:pt x="15980" y="845"/>
                    <a:pt x="15976" y="842"/>
                    <a:pt x="15972" y="838"/>
                  </a:cubicBezTo>
                  <a:cubicBezTo>
                    <a:pt x="15972" y="838"/>
                    <a:pt x="15973" y="833"/>
                    <a:pt x="15972" y="831"/>
                  </a:cubicBezTo>
                  <a:lnTo>
                    <a:pt x="15891" y="831"/>
                  </a:lnTo>
                  <a:cubicBezTo>
                    <a:pt x="15891" y="805"/>
                    <a:pt x="15892" y="786"/>
                    <a:pt x="15884" y="767"/>
                  </a:cubicBezTo>
                  <a:cubicBezTo>
                    <a:pt x="15881" y="759"/>
                    <a:pt x="15882" y="746"/>
                    <a:pt x="15878" y="741"/>
                  </a:cubicBezTo>
                  <a:cubicBezTo>
                    <a:pt x="15875" y="736"/>
                    <a:pt x="15869" y="743"/>
                    <a:pt x="15865" y="741"/>
                  </a:cubicBezTo>
                  <a:cubicBezTo>
                    <a:pt x="15861" y="739"/>
                    <a:pt x="15858" y="728"/>
                    <a:pt x="15853" y="728"/>
                  </a:cubicBezTo>
                  <a:close/>
                  <a:moveTo>
                    <a:pt x="13767" y="747"/>
                  </a:moveTo>
                  <a:cubicBezTo>
                    <a:pt x="13763" y="751"/>
                    <a:pt x="13758" y="751"/>
                    <a:pt x="13755" y="754"/>
                  </a:cubicBezTo>
                  <a:cubicBezTo>
                    <a:pt x="13750" y="760"/>
                    <a:pt x="13749" y="773"/>
                    <a:pt x="13745" y="779"/>
                  </a:cubicBezTo>
                  <a:cubicBezTo>
                    <a:pt x="13741" y="787"/>
                    <a:pt x="13739" y="799"/>
                    <a:pt x="13733" y="805"/>
                  </a:cubicBezTo>
                  <a:cubicBezTo>
                    <a:pt x="13729" y="809"/>
                    <a:pt x="13724" y="809"/>
                    <a:pt x="13720" y="812"/>
                  </a:cubicBezTo>
                  <a:cubicBezTo>
                    <a:pt x="13716" y="817"/>
                    <a:pt x="13712" y="821"/>
                    <a:pt x="13708" y="824"/>
                  </a:cubicBezTo>
                  <a:lnTo>
                    <a:pt x="13692" y="805"/>
                  </a:lnTo>
                  <a:cubicBezTo>
                    <a:pt x="13692" y="815"/>
                    <a:pt x="13693" y="823"/>
                    <a:pt x="13692" y="831"/>
                  </a:cubicBezTo>
                  <a:cubicBezTo>
                    <a:pt x="13691" y="839"/>
                    <a:pt x="13694" y="850"/>
                    <a:pt x="13692" y="857"/>
                  </a:cubicBezTo>
                  <a:cubicBezTo>
                    <a:pt x="13690" y="863"/>
                    <a:pt x="13683" y="858"/>
                    <a:pt x="13679" y="863"/>
                  </a:cubicBezTo>
                  <a:cubicBezTo>
                    <a:pt x="13671" y="875"/>
                    <a:pt x="13662" y="882"/>
                    <a:pt x="13654" y="895"/>
                  </a:cubicBezTo>
                  <a:cubicBezTo>
                    <a:pt x="13650" y="902"/>
                    <a:pt x="13650" y="913"/>
                    <a:pt x="13648" y="921"/>
                  </a:cubicBezTo>
                  <a:lnTo>
                    <a:pt x="13661" y="934"/>
                  </a:lnTo>
                  <a:cubicBezTo>
                    <a:pt x="13665" y="939"/>
                    <a:pt x="13668" y="948"/>
                    <a:pt x="13673" y="953"/>
                  </a:cubicBezTo>
                  <a:cubicBezTo>
                    <a:pt x="13680" y="959"/>
                    <a:pt x="13685" y="960"/>
                    <a:pt x="13692" y="960"/>
                  </a:cubicBezTo>
                  <a:lnTo>
                    <a:pt x="13698" y="960"/>
                  </a:lnTo>
                  <a:cubicBezTo>
                    <a:pt x="13705" y="958"/>
                    <a:pt x="13706" y="944"/>
                    <a:pt x="13711" y="941"/>
                  </a:cubicBezTo>
                  <a:cubicBezTo>
                    <a:pt x="13717" y="936"/>
                    <a:pt x="13723" y="941"/>
                    <a:pt x="13730" y="941"/>
                  </a:cubicBezTo>
                  <a:lnTo>
                    <a:pt x="13749" y="941"/>
                  </a:lnTo>
                  <a:cubicBezTo>
                    <a:pt x="13755" y="941"/>
                    <a:pt x="13758" y="947"/>
                    <a:pt x="13764" y="947"/>
                  </a:cubicBezTo>
                  <a:cubicBezTo>
                    <a:pt x="13783" y="950"/>
                    <a:pt x="13794" y="949"/>
                    <a:pt x="13812" y="947"/>
                  </a:cubicBezTo>
                  <a:cubicBezTo>
                    <a:pt x="13817" y="947"/>
                    <a:pt x="13819" y="939"/>
                    <a:pt x="13824" y="937"/>
                  </a:cubicBezTo>
                  <a:cubicBezTo>
                    <a:pt x="13820" y="927"/>
                    <a:pt x="13815" y="920"/>
                    <a:pt x="13812" y="908"/>
                  </a:cubicBezTo>
                  <a:cubicBezTo>
                    <a:pt x="13809" y="899"/>
                    <a:pt x="13804" y="894"/>
                    <a:pt x="13802" y="882"/>
                  </a:cubicBezTo>
                  <a:cubicBezTo>
                    <a:pt x="13801" y="875"/>
                    <a:pt x="13804" y="865"/>
                    <a:pt x="13802" y="857"/>
                  </a:cubicBezTo>
                  <a:cubicBezTo>
                    <a:pt x="13798" y="837"/>
                    <a:pt x="13789" y="826"/>
                    <a:pt x="13786" y="805"/>
                  </a:cubicBezTo>
                  <a:cubicBezTo>
                    <a:pt x="13784" y="788"/>
                    <a:pt x="13786" y="773"/>
                    <a:pt x="13786" y="754"/>
                  </a:cubicBezTo>
                  <a:lnTo>
                    <a:pt x="13767" y="747"/>
                  </a:lnTo>
                  <a:close/>
                  <a:moveTo>
                    <a:pt x="13974" y="748"/>
                  </a:moveTo>
                  <a:cubicBezTo>
                    <a:pt x="13970" y="750"/>
                    <a:pt x="13965" y="752"/>
                    <a:pt x="13961" y="755"/>
                  </a:cubicBezTo>
                  <a:cubicBezTo>
                    <a:pt x="13957" y="758"/>
                    <a:pt x="13962" y="778"/>
                    <a:pt x="13958" y="781"/>
                  </a:cubicBezTo>
                  <a:cubicBezTo>
                    <a:pt x="13954" y="784"/>
                    <a:pt x="13949" y="781"/>
                    <a:pt x="13945" y="781"/>
                  </a:cubicBezTo>
                  <a:cubicBezTo>
                    <a:pt x="13931" y="786"/>
                    <a:pt x="13922" y="776"/>
                    <a:pt x="13907" y="781"/>
                  </a:cubicBezTo>
                  <a:cubicBezTo>
                    <a:pt x="13904" y="782"/>
                    <a:pt x="13899" y="785"/>
                    <a:pt x="13895" y="787"/>
                  </a:cubicBezTo>
                  <a:cubicBezTo>
                    <a:pt x="13889" y="790"/>
                    <a:pt x="13888" y="802"/>
                    <a:pt x="13882" y="806"/>
                  </a:cubicBezTo>
                  <a:cubicBezTo>
                    <a:pt x="13877" y="811"/>
                    <a:pt x="13876" y="826"/>
                    <a:pt x="13870" y="826"/>
                  </a:cubicBezTo>
                  <a:cubicBezTo>
                    <a:pt x="13864" y="826"/>
                    <a:pt x="13859" y="816"/>
                    <a:pt x="13854" y="813"/>
                  </a:cubicBezTo>
                  <a:lnTo>
                    <a:pt x="13860" y="839"/>
                  </a:lnTo>
                  <a:cubicBezTo>
                    <a:pt x="13869" y="856"/>
                    <a:pt x="13875" y="871"/>
                    <a:pt x="13886" y="884"/>
                  </a:cubicBezTo>
                  <a:cubicBezTo>
                    <a:pt x="13890" y="890"/>
                    <a:pt x="13893" y="898"/>
                    <a:pt x="13898" y="903"/>
                  </a:cubicBezTo>
                  <a:cubicBezTo>
                    <a:pt x="13908" y="916"/>
                    <a:pt x="13917" y="923"/>
                    <a:pt x="13929" y="923"/>
                  </a:cubicBezTo>
                  <a:cubicBezTo>
                    <a:pt x="13936" y="923"/>
                    <a:pt x="13942" y="919"/>
                    <a:pt x="13948" y="916"/>
                  </a:cubicBezTo>
                  <a:cubicBezTo>
                    <a:pt x="13953" y="913"/>
                    <a:pt x="13956" y="908"/>
                    <a:pt x="13961" y="903"/>
                  </a:cubicBezTo>
                  <a:cubicBezTo>
                    <a:pt x="13966" y="898"/>
                    <a:pt x="13970" y="897"/>
                    <a:pt x="13974" y="890"/>
                  </a:cubicBezTo>
                  <a:cubicBezTo>
                    <a:pt x="13978" y="884"/>
                    <a:pt x="13977" y="872"/>
                    <a:pt x="13980" y="865"/>
                  </a:cubicBezTo>
                  <a:cubicBezTo>
                    <a:pt x="13983" y="856"/>
                    <a:pt x="13984" y="845"/>
                    <a:pt x="13989" y="839"/>
                  </a:cubicBezTo>
                  <a:cubicBezTo>
                    <a:pt x="13992" y="834"/>
                    <a:pt x="13998" y="835"/>
                    <a:pt x="14002" y="832"/>
                  </a:cubicBezTo>
                  <a:cubicBezTo>
                    <a:pt x="14006" y="827"/>
                    <a:pt x="14010" y="823"/>
                    <a:pt x="14015" y="820"/>
                  </a:cubicBezTo>
                  <a:cubicBezTo>
                    <a:pt x="14019" y="816"/>
                    <a:pt x="14022" y="810"/>
                    <a:pt x="14027" y="806"/>
                  </a:cubicBezTo>
                  <a:cubicBezTo>
                    <a:pt x="14036" y="800"/>
                    <a:pt x="14044" y="797"/>
                    <a:pt x="14052" y="794"/>
                  </a:cubicBezTo>
                  <a:lnTo>
                    <a:pt x="14049" y="768"/>
                  </a:lnTo>
                  <a:cubicBezTo>
                    <a:pt x="14044" y="765"/>
                    <a:pt x="14041" y="756"/>
                    <a:pt x="14036" y="755"/>
                  </a:cubicBezTo>
                  <a:lnTo>
                    <a:pt x="14024" y="755"/>
                  </a:lnTo>
                  <a:cubicBezTo>
                    <a:pt x="14020" y="755"/>
                    <a:pt x="14016" y="748"/>
                    <a:pt x="14011" y="748"/>
                  </a:cubicBezTo>
                  <a:cubicBezTo>
                    <a:pt x="14004" y="747"/>
                    <a:pt x="13999" y="748"/>
                    <a:pt x="13992" y="748"/>
                  </a:cubicBezTo>
                  <a:cubicBezTo>
                    <a:pt x="13985" y="748"/>
                    <a:pt x="13980" y="745"/>
                    <a:pt x="13974" y="748"/>
                  </a:cubicBezTo>
                  <a:close/>
                  <a:moveTo>
                    <a:pt x="13126" y="766"/>
                  </a:moveTo>
                  <a:cubicBezTo>
                    <a:pt x="13122" y="766"/>
                    <a:pt x="13119" y="773"/>
                    <a:pt x="13114" y="773"/>
                  </a:cubicBezTo>
                  <a:cubicBezTo>
                    <a:pt x="13104" y="773"/>
                    <a:pt x="13096" y="768"/>
                    <a:pt x="13089" y="779"/>
                  </a:cubicBezTo>
                  <a:cubicBezTo>
                    <a:pt x="13086" y="784"/>
                    <a:pt x="13091" y="797"/>
                    <a:pt x="13089" y="805"/>
                  </a:cubicBezTo>
                  <a:cubicBezTo>
                    <a:pt x="13086" y="814"/>
                    <a:pt x="13080" y="815"/>
                    <a:pt x="13076" y="824"/>
                  </a:cubicBezTo>
                  <a:cubicBezTo>
                    <a:pt x="13072" y="834"/>
                    <a:pt x="13070" y="845"/>
                    <a:pt x="13064" y="850"/>
                  </a:cubicBezTo>
                  <a:cubicBezTo>
                    <a:pt x="13050" y="860"/>
                    <a:pt x="13034" y="844"/>
                    <a:pt x="13019" y="844"/>
                  </a:cubicBezTo>
                  <a:cubicBezTo>
                    <a:pt x="13010" y="844"/>
                    <a:pt x="13003" y="840"/>
                    <a:pt x="12994" y="844"/>
                  </a:cubicBezTo>
                  <a:cubicBezTo>
                    <a:pt x="12989" y="845"/>
                    <a:pt x="12986" y="853"/>
                    <a:pt x="12982" y="856"/>
                  </a:cubicBezTo>
                  <a:cubicBezTo>
                    <a:pt x="12977" y="859"/>
                    <a:pt x="12974" y="867"/>
                    <a:pt x="12969" y="869"/>
                  </a:cubicBezTo>
                  <a:lnTo>
                    <a:pt x="12963" y="869"/>
                  </a:lnTo>
                  <a:cubicBezTo>
                    <a:pt x="12956" y="869"/>
                    <a:pt x="12950" y="866"/>
                    <a:pt x="12944" y="863"/>
                  </a:cubicBezTo>
                  <a:cubicBezTo>
                    <a:pt x="12940" y="861"/>
                    <a:pt x="12935" y="858"/>
                    <a:pt x="12931" y="856"/>
                  </a:cubicBezTo>
                  <a:cubicBezTo>
                    <a:pt x="12926" y="853"/>
                    <a:pt x="12921" y="847"/>
                    <a:pt x="12916" y="844"/>
                  </a:cubicBezTo>
                  <a:cubicBezTo>
                    <a:pt x="12912" y="855"/>
                    <a:pt x="12909" y="864"/>
                    <a:pt x="12906" y="876"/>
                  </a:cubicBezTo>
                  <a:cubicBezTo>
                    <a:pt x="12904" y="884"/>
                    <a:pt x="12907" y="900"/>
                    <a:pt x="12903" y="901"/>
                  </a:cubicBezTo>
                  <a:cubicBezTo>
                    <a:pt x="12898" y="904"/>
                    <a:pt x="12896" y="914"/>
                    <a:pt x="12890" y="914"/>
                  </a:cubicBezTo>
                  <a:cubicBezTo>
                    <a:pt x="12884" y="914"/>
                    <a:pt x="12883" y="898"/>
                    <a:pt x="12878" y="895"/>
                  </a:cubicBezTo>
                  <a:cubicBezTo>
                    <a:pt x="12874" y="893"/>
                    <a:pt x="12869" y="890"/>
                    <a:pt x="12865" y="888"/>
                  </a:cubicBezTo>
                  <a:cubicBezTo>
                    <a:pt x="12856" y="884"/>
                    <a:pt x="12849" y="876"/>
                    <a:pt x="12839" y="876"/>
                  </a:cubicBezTo>
                  <a:lnTo>
                    <a:pt x="12815" y="876"/>
                  </a:lnTo>
                  <a:cubicBezTo>
                    <a:pt x="12816" y="898"/>
                    <a:pt x="12813" y="914"/>
                    <a:pt x="12818" y="933"/>
                  </a:cubicBezTo>
                  <a:cubicBezTo>
                    <a:pt x="12824" y="957"/>
                    <a:pt x="12833" y="972"/>
                    <a:pt x="12847" y="972"/>
                  </a:cubicBezTo>
                  <a:cubicBezTo>
                    <a:pt x="12857" y="972"/>
                    <a:pt x="12862" y="960"/>
                    <a:pt x="12871" y="953"/>
                  </a:cubicBezTo>
                  <a:cubicBezTo>
                    <a:pt x="12875" y="951"/>
                    <a:pt x="12880" y="948"/>
                    <a:pt x="12884" y="947"/>
                  </a:cubicBezTo>
                  <a:cubicBezTo>
                    <a:pt x="12889" y="943"/>
                    <a:pt x="12894" y="937"/>
                    <a:pt x="12900" y="933"/>
                  </a:cubicBezTo>
                  <a:cubicBezTo>
                    <a:pt x="12904" y="930"/>
                    <a:pt x="12908" y="923"/>
                    <a:pt x="12912" y="921"/>
                  </a:cubicBezTo>
                  <a:cubicBezTo>
                    <a:pt x="12922" y="918"/>
                    <a:pt x="12928" y="914"/>
                    <a:pt x="12938" y="914"/>
                  </a:cubicBezTo>
                  <a:cubicBezTo>
                    <a:pt x="12948" y="914"/>
                    <a:pt x="12953" y="919"/>
                    <a:pt x="12963" y="921"/>
                  </a:cubicBezTo>
                  <a:cubicBezTo>
                    <a:pt x="12967" y="921"/>
                    <a:pt x="12971" y="927"/>
                    <a:pt x="12975" y="927"/>
                  </a:cubicBezTo>
                  <a:cubicBezTo>
                    <a:pt x="12980" y="927"/>
                    <a:pt x="12983" y="921"/>
                    <a:pt x="12988" y="921"/>
                  </a:cubicBezTo>
                  <a:lnTo>
                    <a:pt x="12991" y="960"/>
                  </a:lnTo>
                  <a:cubicBezTo>
                    <a:pt x="12986" y="969"/>
                    <a:pt x="12985" y="984"/>
                    <a:pt x="12978" y="985"/>
                  </a:cubicBezTo>
                  <a:cubicBezTo>
                    <a:pt x="12968" y="989"/>
                    <a:pt x="12961" y="985"/>
                    <a:pt x="12950" y="985"/>
                  </a:cubicBezTo>
                  <a:lnTo>
                    <a:pt x="12950" y="1038"/>
                  </a:lnTo>
                  <a:cubicBezTo>
                    <a:pt x="12950" y="1049"/>
                    <a:pt x="12953" y="1054"/>
                    <a:pt x="12956" y="1063"/>
                  </a:cubicBezTo>
                  <a:cubicBezTo>
                    <a:pt x="12961" y="1074"/>
                    <a:pt x="12966" y="1081"/>
                    <a:pt x="12972" y="1088"/>
                  </a:cubicBezTo>
                  <a:lnTo>
                    <a:pt x="12985" y="1101"/>
                  </a:lnTo>
                  <a:cubicBezTo>
                    <a:pt x="12998" y="1114"/>
                    <a:pt x="13006" y="1127"/>
                    <a:pt x="13021" y="1127"/>
                  </a:cubicBezTo>
                  <a:cubicBezTo>
                    <a:pt x="13030" y="1127"/>
                    <a:pt x="13036" y="1120"/>
                    <a:pt x="13045" y="1114"/>
                  </a:cubicBezTo>
                  <a:cubicBezTo>
                    <a:pt x="13050" y="1109"/>
                    <a:pt x="13054" y="1104"/>
                    <a:pt x="13057" y="1094"/>
                  </a:cubicBezTo>
                  <a:cubicBezTo>
                    <a:pt x="13062" y="1081"/>
                    <a:pt x="13066" y="1072"/>
                    <a:pt x="13066" y="1056"/>
                  </a:cubicBezTo>
                  <a:cubicBezTo>
                    <a:pt x="13067" y="1037"/>
                    <a:pt x="13064" y="1024"/>
                    <a:pt x="13064" y="1005"/>
                  </a:cubicBezTo>
                  <a:lnTo>
                    <a:pt x="13064" y="979"/>
                  </a:lnTo>
                  <a:cubicBezTo>
                    <a:pt x="13078" y="977"/>
                    <a:pt x="13086" y="972"/>
                    <a:pt x="13100" y="972"/>
                  </a:cubicBezTo>
                  <a:cubicBezTo>
                    <a:pt x="13106" y="972"/>
                    <a:pt x="13109" y="979"/>
                    <a:pt x="13114" y="979"/>
                  </a:cubicBezTo>
                  <a:lnTo>
                    <a:pt x="13121" y="979"/>
                  </a:lnTo>
                  <a:cubicBezTo>
                    <a:pt x="13130" y="979"/>
                    <a:pt x="13135" y="979"/>
                    <a:pt x="13142" y="972"/>
                  </a:cubicBezTo>
                  <a:cubicBezTo>
                    <a:pt x="13148" y="968"/>
                    <a:pt x="13150" y="960"/>
                    <a:pt x="13155" y="953"/>
                  </a:cubicBezTo>
                  <a:cubicBezTo>
                    <a:pt x="13158" y="946"/>
                    <a:pt x="13163" y="946"/>
                    <a:pt x="13167" y="940"/>
                  </a:cubicBezTo>
                  <a:cubicBezTo>
                    <a:pt x="13171" y="933"/>
                    <a:pt x="13174" y="924"/>
                    <a:pt x="13174" y="913"/>
                  </a:cubicBezTo>
                  <a:lnTo>
                    <a:pt x="13174" y="863"/>
                  </a:lnTo>
                  <a:cubicBezTo>
                    <a:pt x="13160" y="856"/>
                    <a:pt x="13152" y="856"/>
                    <a:pt x="13139" y="856"/>
                  </a:cubicBezTo>
                  <a:lnTo>
                    <a:pt x="13139" y="779"/>
                  </a:lnTo>
                  <a:cubicBezTo>
                    <a:pt x="13134" y="777"/>
                    <a:pt x="13132" y="766"/>
                    <a:pt x="13126" y="766"/>
                  </a:cubicBezTo>
                  <a:close/>
                  <a:moveTo>
                    <a:pt x="11513" y="920"/>
                  </a:moveTo>
                  <a:cubicBezTo>
                    <a:pt x="11509" y="923"/>
                    <a:pt x="11504" y="921"/>
                    <a:pt x="11501" y="926"/>
                  </a:cubicBezTo>
                  <a:cubicBezTo>
                    <a:pt x="11495" y="932"/>
                    <a:pt x="11495" y="952"/>
                    <a:pt x="11488" y="952"/>
                  </a:cubicBezTo>
                  <a:lnTo>
                    <a:pt x="11482" y="952"/>
                  </a:lnTo>
                  <a:cubicBezTo>
                    <a:pt x="11476" y="954"/>
                    <a:pt x="11474" y="939"/>
                    <a:pt x="11468" y="939"/>
                  </a:cubicBezTo>
                  <a:lnTo>
                    <a:pt x="11431" y="939"/>
                  </a:lnTo>
                  <a:cubicBezTo>
                    <a:pt x="11430" y="964"/>
                    <a:pt x="11429" y="978"/>
                    <a:pt x="11428" y="1003"/>
                  </a:cubicBezTo>
                  <a:cubicBezTo>
                    <a:pt x="11428" y="1023"/>
                    <a:pt x="11427" y="1037"/>
                    <a:pt x="11425" y="1055"/>
                  </a:cubicBezTo>
                  <a:cubicBezTo>
                    <a:pt x="11424" y="1066"/>
                    <a:pt x="11418" y="1071"/>
                    <a:pt x="11415" y="1081"/>
                  </a:cubicBezTo>
                  <a:lnTo>
                    <a:pt x="11403" y="1074"/>
                  </a:lnTo>
                  <a:cubicBezTo>
                    <a:pt x="11403" y="1043"/>
                    <a:pt x="11405" y="1019"/>
                    <a:pt x="11397" y="997"/>
                  </a:cubicBezTo>
                  <a:cubicBezTo>
                    <a:pt x="11394" y="987"/>
                    <a:pt x="11389" y="984"/>
                    <a:pt x="11384" y="978"/>
                  </a:cubicBezTo>
                  <a:cubicBezTo>
                    <a:pt x="11380" y="973"/>
                    <a:pt x="11376" y="968"/>
                    <a:pt x="11372" y="964"/>
                  </a:cubicBezTo>
                  <a:cubicBezTo>
                    <a:pt x="11367" y="961"/>
                    <a:pt x="11364" y="958"/>
                    <a:pt x="11358" y="958"/>
                  </a:cubicBezTo>
                  <a:cubicBezTo>
                    <a:pt x="11318" y="958"/>
                    <a:pt x="11296" y="952"/>
                    <a:pt x="11256" y="952"/>
                  </a:cubicBezTo>
                  <a:cubicBezTo>
                    <a:pt x="11250" y="952"/>
                    <a:pt x="11248" y="956"/>
                    <a:pt x="11243" y="958"/>
                  </a:cubicBezTo>
                  <a:cubicBezTo>
                    <a:pt x="11238" y="960"/>
                    <a:pt x="11234" y="961"/>
                    <a:pt x="11230" y="964"/>
                  </a:cubicBezTo>
                  <a:cubicBezTo>
                    <a:pt x="11222" y="973"/>
                    <a:pt x="11214" y="984"/>
                    <a:pt x="11214" y="1003"/>
                  </a:cubicBezTo>
                  <a:cubicBezTo>
                    <a:pt x="11214" y="1021"/>
                    <a:pt x="11214" y="1034"/>
                    <a:pt x="11217" y="1048"/>
                  </a:cubicBezTo>
                  <a:cubicBezTo>
                    <a:pt x="11220" y="1060"/>
                    <a:pt x="11228" y="1058"/>
                    <a:pt x="11233" y="1061"/>
                  </a:cubicBezTo>
                  <a:cubicBezTo>
                    <a:pt x="11238" y="1065"/>
                    <a:pt x="11241" y="1072"/>
                    <a:pt x="11246" y="1074"/>
                  </a:cubicBezTo>
                  <a:lnTo>
                    <a:pt x="11258" y="1074"/>
                  </a:lnTo>
                  <a:cubicBezTo>
                    <a:pt x="11262" y="1074"/>
                    <a:pt x="11267" y="1079"/>
                    <a:pt x="11271" y="1081"/>
                  </a:cubicBezTo>
                  <a:cubicBezTo>
                    <a:pt x="11278" y="1084"/>
                    <a:pt x="11282" y="1093"/>
                    <a:pt x="11290" y="1093"/>
                  </a:cubicBezTo>
                  <a:cubicBezTo>
                    <a:pt x="11297" y="1093"/>
                    <a:pt x="11302" y="1090"/>
                    <a:pt x="11308" y="1087"/>
                  </a:cubicBezTo>
                  <a:cubicBezTo>
                    <a:pt x="11316" y="1084"/>
                    <a:pt x="11320" y="1074"/>
                    <a:pt x="11327" y="1074"/>
                  </a:cubicBezTo>
                  <a:cubicBezTo>
                    <a:pt x="11335" y="1074"/>
                    <a:pt x="11340" y="1077"/>
                    <a:pt x="11346" y="1081"/>
                  </a:cubicBezTo>
                  <a:cubicBezTo>
                    <a:pt x="11350" y="1082"/>
                    <a:pt x="11355" y="1082"/>
                    <a:pt x="11359" y="1087"/>
                  </a:cubicBezTo>
                  <a:cubicBezTo>
                    <a:pt x="11364" y="1092"/>
                    <a:pt x="11367" y="1098"/>
                    <a:pt x="11372" y="1106"/>
                  </a:cubicBezTo>
                  <a:cubicBezTo>
                    <a:pt x="11375" y="1111"/>
                    <a:pt x="11373" y="1124"/>
                    <a:pt x="11375" y="1132"/>
                  </a:cubicBezTo>
                  <a:lnTo>
                    <a:pt x="11280" y="1132"/>
                  </a:lnTo>
                  <a:lnTo>
                    <a:pt x="11280" y="1190"/>
                  </a:lnTo>
                  <a:cubicBezTo>
                    <a:pt x="11290" y="1198"/>
                    <a:pt x="11297" y="1203"/>
                    <a:pt x="11305" y="1209"/>
                  </a:cubicBezTo>
                  <a:cubicBezTo>
                    <a:pt x="11315" y="1217"/>
                    <a:pt x="11321" y="1235"/>
                    <a:pt x="11332" y="1235"/>
                  </a:cubicBezTo>
                  <a:lnTo>
                    <a:pt x="11399" y="1235"/>
                  </a:lnTo>
                  <a:cubicBezTo>
                    <a:pt x="11405" y="1235"/>
                    <a:pt x="11407" y="1229"/>
                    <a:pt x="11413" y="1229"/>
                  </a:cubicBezTo>
                  <a:cubicBezTo>
                    <a:pt x="11422" y="1229"/>
                    <a:pt x="11429" y="1228"/>
                    <a:pt x="11438" y="1235"/>
                  </a:cubicBezTo>
                  <a:cubicBezTo>
                    <a:pt x="11443" y="1238"/>
                    <a:pt x="11442" y="1254"/>
                    <a:pt x="11447" y="1261"/>
                  </a:cubicBezTo>
                  <a:cubicBezTo>
                    <a:pt x="11452" y="1267"/>
                    <a:pt x="11457" y="1272"/>
                    <a:pt x="11463" y="1274"/>
                  </a:cubicBezTo>
                  <a:cubicBezTo>
                    <a:pt x="11467" y="1276"/>
                    <a:pt x="11472" y="1278"/>
                    <a:pt x="11475" y="1280"/>
                  </a:cubicBezTo>
                  <a:cubicBezTo>
                    <a:pt x="11482" y="1282"/>
                    <a:pt x="11487" y="1280"/>
                    <a:pt x="11494" y="1280"/>
                  </a:cubicBezTo>
                  <a:cubicBezTo>
                    <a:pt x="11507" y="1280"/>
                    <a:pt x="11514" y="1282"/>
                    <a:pt x="11526" y="1274"/>
                  </a:cubicBezTo>
                  <a:cubicBezTo>
                    <a:pt x="11530" y="1271"/>
                    <a:pt x="11534" y="1266"/>
                    <a:pt x="11538" y="1261"/>
                  </a:cubicBezTo>
                  <a:cubicBezTo>
                    <a:pt x="11544" y="1256"/>
                    <a:pt x="11546" y="1248"/>
                    <a:pt x="11551" y="1242"/>
                  </a:cubicBezTo>
                  <a:cubicBezTo>
                    <a:pt x="11557" y="1234"/>
                    <a:pt x="11559" y="1216"/>
                    <a:pt x="11567" y="1216"/>
                  </a:cubicBezTo>
                  <a:cubicBezTo>
                    <a:pt x="11583" y="1216"/>
                    <a:pt x="11591" y="1242"/>
                    <a:pt x="11607" y="1242"/>
                  </a:cubicBezTo>
                  <a:cubicBezTo>
                    <a:pt x="11620" y="1242"/>
                    <a:pt x="11629" y="1236"/>
                    <a:pt x="11639" y="1223"/>
                  </a:cubicBezTo>
                  <a:cubicBezTo>
                    <a:pt x="11643" y="1218"/>
                    <a:pt x="11649" y="1217"/>
                    <a:pt x="11652" y="1209"/>
                  </a:cubicBezTo>
                  <a:cubicBezTo>
                    <a:pt x="11656" y="1193"/>
                    <a:pt x="11648" y="1176"/>
                    <a:pt x="11652" y="1158"/>
                  </a:cubicBezTo>
                  <a:cubicBezTo>
                    <a:pt x="11655" y="1139"/>
                    <a:pt x="11661" y="1126"/>
                    <a:pt x="11671" y="1119"/>
                  </a:cubicBezTo>
                  <a:cubicBezTo>
                    <a:pt x="11674" y="1117"/>
                    <a:pt x="11679" y="1119"/>
                    <a:pt x="11683" y="1119"/>
                  </a:cubicBezTo>
                  <a:cubicBezTo>
                    <a:pt x="11688" y="1117"/>
                    <a:pt x="11693" y="1116"/>
                    <a:pt x="11699" y="1113"/>
                  </a:cubicBezTo>
                  <a:cubicBezTo>
                    <a:pt x="11704" y="1110"/>
                    <a:pt x="11706" y="1098"/>
                    <a:pt x="11711" y="1093"/>
                  </a:cubicBezTo>
                  <a:lnTo>
                    <a:pt x="11724" y="1081"/>
                  </a:lnTo>
                  <a:cubicBezTo>
                    <a:pt x="11716" y="1063"/>
                    <a:pt x="11712" y="1046"/>
                    <a:pt x="11702" y="1036"/>
                  </a:cubicBezTo>
                  <a:cubicBezTo>
                    <a:pt x="11693" y="1028"/>
                    <a:pt x="11685" y="1029"/>
                    <a:pt x="11675" y="1029"/>
                  </a:cubicBezTo>
                  <a:cubicBezTo>
                    <a:pt x="11670" y="1029"/>
                    <a:pt x="11666" y="1027"/>
                    <a:pt x="11661" y="1029"/>
                  </a:cubicBezTo>
                  <a:cubicBezTo>
                    <a:pt x="11651" y="1032"/>
                    <a:pt x="11646" y="1048"/>
                    <a:pt x="11635" y="1048"/>
                  </a:cubicBezTo>
                  <a:lnTo>
                    <a:pt x="11611" y="1048"/>
                  </a:lnTo>
                  <a:cubicBezTo>
                    <a:pt x="11610" y="1035"/>
                    <a:pt x="11611" y="1029"/>
                    <a:pt x="11611" y="1017"/>
                  </a:cubicBezTo>
                  <a:cubicBezTo>
                    <a:pt x="11610" y="1005"/>
                    <a:pt x="11607" y="1000"/>
                    <a:pt x="11604" y="990"/>
                  </a:cubicBezTo>
                  <a:cubicBezTo>
                    <a:pt x="11601" y="977"/>
                    <a:pt x="11594" y="976"/>
                    <a:pt x="11589" y="964"/>
                  </a:cubicBezTo>
                  <a:cubicBezTo>
                    <a:pt x="11585" y="956"/>
                    <a:pt x="11582" y="948"/>
                    <a:pt x="11579" y="939"/>
                  </a:cubicBezTo>
                  <a:cubicBezTo>
                    <a:pt x="11575" y="942"/>
                    <a:pt x="11570" y="942"/>
                    <a:pt x="11567" y="945"/>
                  </a:cubicBezTo>
                  <a:cubicBezTo>
                    <a:pt x="11562" y="952"/>
                    <a:pt x="11561" y="965"/>
                    <a:pt x="11557" y="971"/>
                  </a:cubicBezTo>
                  <a:cubicBezTo>
                    <a:pt x="11552" y="979"/>
                    <a:pt x="11549" y="989"/>
                    <a:pt x="11544" y="997"/>
                  </a:cubicBezTo>
                  <a:cubicBezTo>
                    <a:pt x="11535" y="1013"/>
                    <a:pt x="11529" y="1029"/>
                    <a:pt x="11516" y="1029"/>
                  </a:cubicBezTo>
                  <a:cubicBezTo>
                    <a:pt x="11512" y="1029"/>
                    <a:pt x="11508" y="1036"/>
                    <a:pt x="11504" y="1036"/>
                  </a:cubicBezTo>
                  <a:cubicBezTo>
                    <a:pt x="11498" y="1036"/>
                    <a:pt x="11496" y="1020"/>
                    <a:pt x="11491" y="1017"/>
                  </a:cubicBezTo>
                  <a:lnTo>
                    <a:pt x="11516" y="958"/>
                  </a:lnTo>
                  <a:lnTo>
                    <a:pt x="11516" y="945"/>
                  </a:lnTo>
                  <a:cubicBezTo>
                    <a:pt x="11516" y="936"/>
                    <a:pt x="11514" y="929"/>
                    <a:pt x="11513" y="920"/>
                  </a:cubicBezTo>
                  <a:close/>
                  <a:moveTo>
                    <a:pt x="13537" y="939"/>
                  </a:moveTo>
                  <a:cubicBezTo>
                    <a:pt x="13526" y="939"/>
                    <a:pt x="13522" y="950"/>
                    <a:pt x="13511" y="958"/>
                  </a:cubicBezTo>
                  <a:cubicBezTo>
                    <a:pt x="13506" y="961"/>
                    <a:pt x="13501" y="966"/>
                    <a:pt x="13496" y="971"/>
                  </a:cubicBezTo>
                  <a:cubicBezTo>
                    <a:pt x="13490" y="976"/>
                    <a:pt x="13488" y="986"/>
                    <a:pt x="13483" y="990"/>
                  </a:cubicBezTo>
                  <a:cubicBezTo>
                    <a:pt x="13472" y="1001"/>
                    <a:pt x="13464" y="1005"/>
                    <a:pt x="13451" y="1009"/>
                  </a:cubicBezTo>
                  <a:lnTo>
                    <a:pt x="13451" y="1067"/>
                  </a:lnTo>
                  <a:lnTo>
                    <a:pt x="13508" y="1067"/>
                  </a:lnTo>
                  <a:cubicBezTo>
                    <a:pt x="13513" y="1058"/>
                    <a:pt x="13518" y="1055"/>
                    <a:pt x="13521" y="1042"/>
                  </a:cubicBezTo>
                  <a:cubicBezTo>
                    <a:pt x="13522" y="1034"/>
                    <a:pt x="13519" y="1024"/>
                    <a:pt x="13521" y="1016"/>
                  </a:cubicBezTo>
                  <a:cubicBezTo>
                    <a:pt x="13522" y="1009"/>
                    <a:pt x="13528" y="1010"/>
                    <a:pt x="13530" y="1003"/>
                  </a:cubicBezTo>
                  <a:cubicBezTo>
                    <a:pt x="13530" y="1029"/>
                    <a:pt x="13527" y="1052"/>
                    <a:pt x="13537" y="1067"/>
                  </a:cubicBezTo>
                  <a:cubicBezTo>
                    <a:pt x="13541" y="1076"/>
                    <a:pt x="13546" y="1081"/>
                    <a:pt x="13552" y="1081"/>
                  </a:cubicBezTo>
                  <a:cubicBezTo>
                    <a:pt x="13558" y="1081"/>
                    <a:pt x="13559" y="1067"/>
                    <a:pt x="13565" y="1067"/>
                  </a:cubicBezTo>
                  <a:cubicBezTo>
                    <a:pt x="13570" y="1067"/>
                    <a:pt x="13574" y="1069"/>
                    <a:pt x="13579" y="1067"/>
                  </a:cubicBezTo>
                  <a:cubicBezTo>
                    <a:pt x="13580" y="1037"/>
                    <a:pt x="13581" y="1021"/>
                    <a:pt x="13579" y="990"/>
                  </a:cubicBezTo>
                  <a:lnTo>
                    <a:pt x="13634" y="990"/>
                  </a:lnTo>
                  <a:cubicBezTo>
                    <a:pt x="13634" y="990"/>
                    <a:pt x="13634" y="964"/>
                    <a:pt x="13634" y="964"/>
                  </a:cubicBezTo>
                  <a:cubicBezTo>
                    <a:pt x="13634" y="955"/>
                    <a:pt x="13632" y="948"/>
                    <a:pt x="13631" y="939"/>
                  </a:cubicBezTo>
                  <a:lnTo>
                    <a:pt x="13537" y="939"/>
                  </a:lnTo>
                  <a:close/>
                  <a:moveTo>
                    <a:pt x="4063" y="1015"/>
                  </a:moveTo>
                  <a:lnTo>
                    <a:pt x="4063" y="1093"/>
                  </a:lnTo>
                  <a:lnTo>
                    <a:pt x="4110" y="1093"/>
                  </a:lnTo>
                  <a:cubicBezTo>
                    <a:pt x="4110" y="1093"/>
                    <a:pt x="4122" y="1164"/>
                    <a:pt x="4122" y="1164"/>
                  </a:cubicBezTo>
                  <a:lnTo>
                    <a:pt x="4160" y="1131"/>
                  </a:lnTo>
                  <a:lnTo>
                    <a:pt x="4144" y="1041"/>
                  </a:lnTo>
                  <a:lnTo>
                    <a:pt x="4104" y="1015"/>
                  </a:lnTo>
                  <a:lnTo>
                    <a:pt x="4063" y="1015"/>
                  </a:lnTo>
                  <a:close/>
                  <a:moveTo>
                    <a:pt x="13683" y="1035"/>
                  </a:moveTo>
                  <a:cubicBezTo>
                    <a:pt x="13679" y="1036"/>
                    <a:pt x="13675" y="1039"/>
                    <a:pt x="13671" y="1041"/>
                  </a:cubicBezTo>
                  <a:cubicBezTo>
                    <a:pt x="13665" y="1044"/>
                    <a:pt x="13661" y="1052"/>
                    <a:pt x="13655" y="1054"/>
                  </a:cubicBezTo>
                  <a:lnTo>
                    <a:pt x="13643" y="1054"/>
                  </a:lnTo>
                  <a:cubicBezTo>
                    <a:pt x="13639" y="1054"/>
                    <a:pt x="13637" y="1060"/>
                    <a:pt x="13633" y="1060"/>
                  </a:cubicBezTo>
                  <a:cubicBezTo>
                    <a:pt x="13633" y="1060"/>
                    <a:pt x="13621" y="1060"/>
                    <a:pt x="13621" y="1060"/>
                  </a:cubicBezTo>
                  <a:cubicBezTo>
                    <a:pt x="13621" y="1070"/>
                    <a:pt x="13619" y="1079"/>
                    <a:pt x="13621" y="1086"/>
                  </a:cubicBezTo>
                  <a:cubicBezTo>
                    <a:pt x="13623" y="1094"/>
                    <a:pt x="13623" y="1107"/>
                    <a:pt x="13627" y="1112"/>
                  </a:cubicBezTo>
                  <a:cubicBezTo>
                    <a:pt x="13631" y="1117"/>
                    <a:pt x="13636" y="1112"/>
                    <a:pt x="13641" y="1112"/>
                  </a:cubicBezTo>
                  <a:cubicBezTo>
                    <a:pt x="13646" y="1112"/>
                    <a:pt x="13651" y="1114"/>
                    <a:pt x="13655" y="1112"/>
                  </a:cubicBezTo>
                  <a:cubicBezTo>
                    <a:pt x="13660" y="1110"/>
                    <a:pt x="13663" y="1100"/>
                    <a:pt x="13668" y="1099"/>
                  </a:cubicBezTo>
                  <a:cubicBezTo>
                    <a:pt x="13676" y="1094"/>
                    <a:pt x="13684" y="1089"/>
                    <a:pt x="13693" y="1086"/>
                  </a:cubicBezTo>
                  <a:cubicBezTo>
                    <a:pt x="13692" y="1078"/>
                    <a:pt x="13694" y="1068"/>
                    <a:pt x="13693" y="1060"/>
                  </a:cubicBezTo>
                  <a:cubicBezTo>
                    <a:pt x="13691" y="1049"/>
                    <a:pt x="13686" y="1046"/>
                    <a:pt x="13683" y="1035"/>
                  </a:cubicBezTo>
                  <a:close/>
                  <a:moveTo>
                    <a:pt x="15906" y="1036"/>
                  </a:moveTo>
                  <a:cubicBezTo>
                    <a:pt x="15901" y="1037"/>
                    <a:pt x="15898" y="1044"/>
                    <a:pt x="15893" y="1049"/>
                  </a:cubicBezTo>
                  <a:cubicBezTo>
                    <a:pt x="15888" y="1054"/>
                    <a:pt x="15885" y="1057"/>
                    <a:pt x="15881" y="1061"/>
                  </a:cubicBezTo>
                  <a:cubicBezTo>
                    <a:pt x="15876" y="1068"/>
                    <a:pt x="15877" y="1082"/>
                    <a:pt x="15871" y="1087"/>
                  </a:cubicBezTo>
                  <a:cubicBezTo>
                    <a:pt x="15867" y="1090"/>
                    <a:pt x="15863" y="1092"/>
                    <a:pt x="15859" y="1094"/>
                  </a:cubicBezTo>
                  <a:cubicBezTo>
                    <a:pt x="15844" y="1100"/>
                    <a:pt x="15836" y="1092"/>
                    <a:pt x="15821" y="1094"/>
                  </a:cubicBezTo>
                  <a:cubicBezTo>
                    <a:pt x="15816" y="1094"/>
                    <a:pt x="15812" y="1099"/>
                    <a:pt x="15808" y="1100"/>
                  </a:cubicBezTo>
                  <a:cubicBezTo>
                    <a:pt x="15804" y="1102"/>
                    <a:pt x="15799" y="1097"/>
                    <a:pt x="15795" y="1100"/>
                  </a:cubicBezTo>
                  <a:cubicBezTo>
                    <a:pt x="15790" y="1105"/>
                    <a:pt x="15787" y="1115"/>
                    <a:pt x="15783" y="1120"/>
                  </a:cubicBezTo>
                  <a:cubicBezTo>
                    <a:pt x="15778" y="1124"/>
                    <a:pt x="15779" y="1140"/>
                    <a:pt x="15773" y="1145"/>
                  </a:cubicBezTo>
                  <a:cubicBezTo>
                    <a:pt x="15770" y="1148"/>
                    <a:pt x="15765" y="1142"/>
                    <a:pt x="15761" y="1145"/>
                  </a:cubicBezTo>
                  <a:cubicBezTo>
                    <a:pt x="15757" y="1148"/>
                    <a:pt x="15752" y="1150"/>
                    <a:pt x="15748" y="1152"/>
                  </a:cubicBezTo>
                  <a:cubicBezTo>
                    <a:pt x="15742" y="1157"/>
                    <a:pt x="15739" y="1166"/>
                    <a:pt x="15736" y="1178"/>
                  </a:cubicBezTo>
                  <a:cubicBezTo>
                    <a:pt x="15733" y="1187"/>
                    <a:pt x="15729" y="1192"/>
                    <a:pt x="15726" y="1203"/>
                  </a:cubicBezTo>
                  <a:cubicBezTo>
                    <a:pt x="15726" y="1210"/>
                    <a:pt x="15727" y="1216"/>
                    <a:pt x="15726" y="1223"/>
                  </a:cubicBezTo>
                  <a:cubicBezTo>
                    <a:pt x="15736" y="1229"/>
                    <a:pt x="15744" y="1232"/>
                    <a:pt x="15752" y="1242"/>
                  </a:cubicBezTo>
                  <a:cubicBezTo>
                    <a:pt x="15756" y="1247"/>
                    <a:pt x="15762" y="1247"/>
                    <a:pt x="15764" y="1255"/>
                  </a:cubicBezTo>
                  <a:cubicBezTo>
                    <a:pt x="15766" y="1263"/>
                    <a:pt x="15763" y="1272"/>
                    <a:pt x="15764" y="1281"/>
                  </a:cubicBezTo>
                  <a:cubicBezTo>
                    <a:pt x="15765" y="1289"/>
                    <a:pt x="15764" y="1297"/>
                    <a:pt x="15764" y="1306"/>
                  </a:cubicBezTo>
                  <a:cubicBezTo>
                    <a:pt x="15764" y="1321"/>
                    <a:pt x="15767" y="1330"/>
                    <a:pt x="15767" y="1345"/>
                  </a:cubicBezTo>
                  <a:lnTo>
                    <a:pt x="15880" y="1345"/>
                  </a:lnTo>
                  <a:cubicBezTo>
                    <a:pt x="15885" y="1345"/>
                    <a:pt x="15888" y="1350"/>
                    <a:pt x="15893" y="1351"/>
                  </a:cubicBezTo>
                  <a:cubicBezTo>
                    <a:pt x="15897" y="1353"/>
                    <a:pt x="15902" y="1350"/>
                    <a:pt x="15906" y="1351"/>
                  </a:cubicBezTo>
                  <a:cubicBezTo>
                    <a:pt x="15911" y="1355"/>
                    <a:pt x="15911" y="1369"/>
                    <a:pt x="15915" y="1377"/>
                  </a:cubicBezTo>
                  <a:cubicBezTo>
                    <a:pt x="15920" y="1387"/>
                    <a:pt x="15921" y="1398"/>
                    <a:pt x="15924" y="1409"/>
                  </a:cubicBezTo>
                  <a:cubicBezTo>
                    <a:pt x="15957" y="1408"/>
                    <a:pt x="15974" y="1401"/>
                    <a:pt x="16006" y="1403"/>
                  </a:cubicBezTo>
                  <a:cubicBezTo>
                    <a:pt x="16011" y="1403"/>
                    <a:pt x="16014" y="1409"/>
                    <a:pt x="16019" y="1409"/>
                  </a:cubicBezTo>
                  <a:lnTo>
                    <a:pt x="16039" y="1409"/>
                  </a:lnTo>
                  <a:cubicBezTo>
                    <a:pt x="16047" y="1409"/>
                    <a:pt x="16051" y="1411"/>
                    <a:pt x="16060" y="1409"/>
                  </a:cubicBezTo>
                  <a:cubicBezTo>
                    <a:pt x="16065" y="1409"/>
                    <a:pt x="16069" y="1404"/>
                    <a:pt x="16072" y="1403"/>
                  </a:cubicBezTo>
                  <a:cubicBezTo>
                    <a:pt x="16082" y="1399"/>
                    <a:pt x="16089" y="1393"/>
                    <a:pt x="16098" y="1384"/>
                  </a:cubicBezTo>
                  <a:cubicBezTo>
                    <a:pt x="16102" y="1379"/>
                    <a:pt x="16104" y="1370"/>
                    <a:pt x="16104" y="1359"/>
                  </a:cubicBezTo>
                  <a:lnTo>
                    <a:pt x="16104" y="1306"/>
                  </a:lnTo>
                  <a:cubicBezTo>
                    <a:pt x="16097" y="1306"/>
                    <a:pt x="16092" y="1308"/>
                    <a:pt x="16085" y="1306"/>
                  </a:cubicBezTo>
                  <a:cubicBezTo>
                    <a:pt x="16079" y="1305"/>
                    <a:pt x="16077" y="1298"/>
                    <a:pt x="16072" y="1293"/>
                  </a:cubicBezTo>
                  <a:cubicBezTo>
                    <a:pt x="16073" y="1274"/>
                    <a:pt x="16073" y="1260"/>
                    <a:pt x="16076" y="1242"/>
                  </a:cubicBezTo>
                  <a:cubicBezTo>
                    <a:pt x="16077" y="1232"/>
                    <a:pt x="16079" y="1226"/>
                    <a:pt x="16082" y="1217"/>
                  </a:cubicBezTo>
                  <a:cubicBezTo>
                    <a:pt x="16084" y="1205"/>
                    <a:pt x="16088" y="1200"/>
                    <a:pt x="16091" y="1190"/>
                  </a:cubicBezTo>
                  <a:cubicBezTo>
                    <a:pt x="16095" y="1177"/>
                    <a:pt x="16104" y="1174"/>
                    <a:pt x="16104" y="1158"/>
                  </a:cubicBezTo>
                  <a:cubicBezTo>
                    <a:pt x="16104" y="1139"/>
                    <a:pt x="16098" y="1129"/>
                    <a:pt x="16094" y="1113"/>
                  </a:cubicBezTo>
                  <a:cubicBezTo>
                    <a:pt x="16092" y="1103"/>
                    <a:pt x="16091" y="1095"/>
                    <a:pt x="16088" y="1087"/>
                  </a:cubicBezTo>
                  <a:cubicBezTo>
                    <a:pt x="16085" y="1079"/>
                    <a:pt x="16083" y="1067"/>
                    <a:pt x="16079" y="1061"/>
                  </a:cubicBezTo>
                  <a:cubicBezTo>
                    <a:pt x="16068" y="1049"/>
                    <a:pt x="16060" y="1055"/>
                    <a:pt x="16047" y="1055"/>
                  </a:cubicBezTo>
                  <a:cubicBezTo>
                    <a:pt x="16040" y="1055"/>
                    <a:pt x="16035" y="1050"/>
                    <a:pt x="16029" y="1055"/>
                  </a:cubicBezTo>
                  <a:cubicBezTo>
                    <a:pt x="16024" y="1059"/>
                    <a:pt x="16020" y="1063"/>
                    <a:pt x="16016" y="1068"/>
                  </a:cubicBezTo>
                  <a:cubicBezTo>
                    <a:pt x="16012" y="1073"/>
                    <a:pt x="16013" y="1087"/>
                    <a:pt x="16010" y="1094"/>
                  </a:cubicBezTo>
                  <a:cubicBezTo>
                    <a:pt x="16005" y="1100"/>
                    <a:pt x="16003" y="1108"/>
                    <a:pt x="15997" y="1113"/>
                  </a:cubicBezTo>
                  <a:cubicBezTo>
                    <a:pt x="15993" y="1116"/>
                    <a:pt x="15989" y="1113"/>
                    <a:pt x="15984" y="1113"/>
                  </a:cubicBezTo>
                  <a:cubicBezTo>
                    <a:pt x="15975" y="1115"/>
                    <a:pt x="15969" y="1113"/>
                    <a:pt x="15959" y="1113"/>
                  </a:cubicBezTo>
                  <a:cubicBezTo>
                    <a:pt x="15962" y="1105"/>
                    <a:pt x="15962" y="1095"/>
                    <a:pt x="15965" y="1087"/>
                  </a:cubicBezTo>
                  <a:cubicBezTo>
                    <a:pt x="15969" y="1078"/>
                    <a:pt x="15974" y="1076"/>
                    <a:pt x="15978" y="1068"/>
                  </a:cubicBezTo>
                  <a:lnTo>
                    <a:pt x="15975" y="1038"/>
                  </a:lnTo>
                  <a:cubicBezTo>
                    <a:pt x="15959" y="1038"/>
                    <a:pt x="15950" y="1036"/>
                    <a:pt x="15935" y="1036"/>
                  </a:cubicBezTo>
                  <a:cubicBezTo>
                    <a:pt x="15924" y="1036"/>
                    <a:pt x="15916" y="1033"/>
                    <a:pt x="15906" y="1036"/>
                  </a:cubicBezTo>
                  <a:close/>
                  <a:moveTo>
                    <a:pt x="15609" y="1073"/>
                  </a:moveTo>
                  <a:cubicBezTo>
                    <a:pt x="15605" y="1073"/>
                    <a:pt x="15604" y="1086"/>
                    <a:pt x="15600" y="1086"/>
                  </a:cubicBezTo>
                  <a:lnTo>
                    <a:pt x="15587" y="1086"/>
                  </a:lnTo>
                  <a:cubicBezTo>
                    <a:pt x="15587" y="1086"/>
                    <a:pt x="15576" y="1086"/>
                    <a:pt x="15576" y="1086"/>
                  </a:cubicBezTo>
                  <a:cubicBezTo>
                    <a:pt x="15577" y="1117"/>
                    <a:pt x="15578" y="1133"/>
                    <a:pt x="15576" y="1163"/>
                  </a:cubicBezTo>
                  <a:cubicBezTo>
                    <a:pt x="15597" y="1168"/>
                    <a:pt x="15608" y="1165"/>
                    <a:pt x="15628" y="1170"/>
                  </a:cubicBezTo>
                  <a:lnTo>
                    <a:pt x="15641" y="1170"/>
                  </a:lnTo>
                  <a:cubicBezTo>
                    <a:pt x="15646" y="1172"/>
                    <a:pt x="15649" y="1182"/>
                    <a:pt x="15653" y="1189"/>
                  </a:cubicBezTo>
                  <a:cubicBezTo>
                    <a:pt x="15658" y="1195"/>
                    <a:pt x="15654" y="1218"/>
                    <a:pt x="15660" y="1221"/>
                  </a:cubicBezTo>
                  <a:cubicBezTo>
                    <a:pt x="15664" y="1223"/>
                    <a:pt x="15668" y="1221"/>
                    <a:pt x="15672" y="1221"/>
                  </a:cubicBezTo>
                  <a:cubicBezTo>
                    <a:pt x="15677" y="1221"/>
                    <a:pt x="15681" y="1223"/>
                    <a:pt x="15685" y="1221"/>
                  </a:cubicBezTo>
                  <a:cubicBezTo>
                    <a:pt x="15690" y="1218"/>
                    <a:pt x="15693" y="1208"/>
                    <a:pt x="15697" y="1202"/>
                  </a:cubicBezTo>
                  <a:cubicBezTo>
                    <a:pt x="15701" y="1197"/>
                    <a:pt x="15708" y="1197"/>
                    <a:pt x="15710" y="1189"/>
                  </a:cubicBezTo>
                  <a:cubicBezTo>
                    <a:pt x="15712" y="1181"/>
                    <a:pt x="15710" y="1173"/>
                    <a:pt x="15710" y="1163"/>
                  </a:cubicBezTo>
                  <a:lnTo>
                    <a:pt x="15710" y="1138"/>
                  </a:lnTo>
                  <a:cubicBezTo>
                    <a:pt x="15710" y="1126"/>
                    <a:pt x="15705" y="1121"/>
                    <a:pt x="15704" y="1112"/>
                  </a:cubicBezTo>
                  <a:cubicBezTo>
                    <a:pt x="15699" y="1112"/>
                    <a:pt x="15695" y="1118"/>
                    <a:pt x="15691" y="1118"/>
                  </a:cubicBezTo>
                  <a:cubicBezTo>
                    <a:pt x="15687" y="1118"/>
                    <a:pt x="15682" y="1113"/>
                    <a:pt x="15678" y="1112"/>
                  </a:cubicBezTo>
                  <a:cubicBezTo>
                    <a:pt x="15674" y="1110"/>
                    <a:pt x="15671" y="1102"/>
                    <a:pt x="15666" y="1099"/>
                  </a:cubicBezTo>
                  <a:cubicBezTo>
                    <a:pt x="15660" y="1095"/>
                    <a:pt x="15656" y="1095"/>
                    <a:pt x="15650" y="1092"/>
                  </a:cubicBezTo>
                  <a:cubicBezTo>
                    <a:pt x="15645" y="1089"/>
                    <a:pt x="15640" y="1081"/>
                    <a:pt x="15635" y="1079"/>
                  </a:cubicBezTo>
                  <a:lnTo>
                    <a:pt x="15622" y="1079"/>
                  </a:lnTo>
                  <a:cubicBezTo>
                    <a:pt x="15617" y="1079"/>
                    <a:pt x="15614" y="1073"/>
                    <a:pt x="15609" y="1073"/>
                  </a:cubicBezTo>
                  <a:close/>
                  <a:moveTo>
                    <a:pt x="11080" y="1093"/>
                  </a:moveTo>
                  <a:cubicBezTo>
                    <a:pt x="11073" y="1100"/>
                    <a:pt x="11070" y="1106"/>
                    <a:pt x="11067" y="1119"/>
                  </a:cubicBezTo>
                  <a:cubicBezTo>
                    <a:pt x="11063" y="1135"/>
                    <a:pt x="11061" y="1151"/>
                    <a:pt x="11061" y="1170"/>
                  </a:cubicBezTo>
                  <a:lnTo>
                    <a:pt x="11061" y="1196"/>
                  </a:lnTo>
                  <a:cubicBezTo>
                    <a:pt x="11061" y="1206"/>
                    <a:pt x="11063" y="1214"/>
                    <a:pt x="11064" y="1222"/>
                  </a:cubicBezTo>
                  <a:cubicBezTo>
                    <a:pt x="11065" y="1238"/>
                    <a:pt x="11074" y="1246"/>
                    <a:pt x="11074" y="1264"/>
                  </a:cubicBezTo>
                  <a:cubicBezTo>
                    <a:pt x="11074" y="1282"/>
                    <a:pt x="11069" y="1292"/>
                    <a:pt x="11064" y="1305"/>
                  </a:cubicBezTo>
                  <a:cubicBezTo>
                    <a:pt x="11059" y="1317"/>
                    <a:pt x="11053" y="1325"/>
                    <a:pt x="11045" y="1325"/>
                  </a:cubicBezTo>
                  <a:cubicBezTo>
                    <a:pt x="11037" y="1325"/>
                    <a:pt x="11031" y="1323"/>
                    <a:pt x="11026" y="1312"/>
                  </a:cubicBezTo>
                  <a:cubicBezTo>
                    <a:pt x="11020" y="1296"/>
                    <a:pt x="11018" y="1275"/>
                    <a:pt x="11017" y="1254"/>
                  </a:cubicBezTo>
                  <a:lnTo>
                    <a:pt x="11017" y="1229"/>
                  </a:lnTo>
                  <a:cubicBezTo>
                    <a:pt x="11017" y="1219"/>
                    <a:pt x="11014" y="1212"/>
                    <a:pt x="11014" y="1202"/>
                  </a:cubicBezTo>
                  <a:lnTo>
                    <a:pt x="11014" y="1177"/>
                  </a:lnTo>
                  <a:cubicBezTo>
                    <a:pt x="11013" y="1159"/>
                    <a:pt x="11011" y="1150"/>
                    <a:pt x="11010" y="1132"/>
                  </a:cubicBezTo>
                  <a:lnTo>
                    <a:pt x="10985" y="1126"/>
                  </a:lnTo>
                  <a:cubicBezTo>
                    <a:pt x="10976" y="1135"/>
                    <a:pt x="10968" y="1138"/>
                    <a:pt x="10960" y="1151"/>
                  </a:cubicBezTo>
                  <a:cubicBezTo>
                    <a:pt x="10956" y="1158"/>
                    <a:pt x="10957" y="1169"/>
                    <a:pt x="10954" y="1177"/>
                  </a:cubicBezTo>
                  <a:cubicBezTo>
                    <a:pt x="10951" y="1185"/>
                    <a:pt x="10945" y="1190"/>
                    <a:pt x="10941" y="1196"/>
                  </a:cubicBezTo>
                  <a:cubicBezTo>
                    <a:pt x="10937" y="1202"/>
                    <a:pt x="10934" y="1215"/>
                    <a:pt x="10928" y="1215"/>
                  </a:cubicBezTo>
                  <a:lnTo>
                    <a:pt x="10888" y="1215"/>
                  </a:lnTo>
                  <a:lnTo>
                    <a:pt x="10888" y="1170"/>
                  </a:lnTo>
                  <a:cubicBezTo>
                    <a:pt x="10891" y="1164"/>
                    <a:pt x="10890" y="1149"/>
                    <a:pt x="10894" y="1145"/>
                  </a:cubicBezTo>
                  <a:cubicBezTo>
                    <a:pt x="10898" y="1142"/>
                    <a:pt x="10903" y="1148"/>
                    <a:pt x="10907" y="1145"/>
                  </a:cubicBezTo>
                  <a:cubicBezTo>
                    <a:pt x="10912" y="1140"/>
                    <a:pt x="10914" y="1130"/>
                    <a:pt x="10919" y="1126"/>
                  </a:cubicBezTo>
                  <a:lnTo>
                    <a:pt x="10916" y="1100"/>
                  </a:lnTo>
                  <a:cubicBezTo>
                    <a:pt x="10912" y="1101"/>
                    <a:pt x="10908" y="1097"/>
                    <a:pt x="10904" y="1100"/>
                  </a:cubicBezTo>
                  <a:cubicBezTo>
                    <a:pt x="10898" y="1105"/>
                    <a:pt x="10896" y="1114"/>
                    <a:pt x="10891" y="1119"/>
                  </a:cubicBezTo>
                  <a:cubicBezTo>
                    <a:pt x="10887" y="1124"/>
                    <a:pt x="10882" y="1127"/>
                    <a:pt x="10878" y="1132"/>
                  </a:cubicBezTo>
                  <a:cubicBezTo>
                    <a:pt x="10874" y="1137"/>
                    <a:pt x="10875" y="1150"/>
                    <a:pt x="10872" y="1158"/>
                  </a:cubicBezTo>
                  <a:lnTo>
                    <a:pt x="10791" y="1158"/>
                  </a:lnTo>
                  <a:cubicBezTo>
                    <a:pt x="10786" y="1158"/>
                    <a:pt x="10783" y="1162"/>
                    <a:pt x="10778" y="1164"/>
                  </a:cubicBezTo>
                  <a:cubicBezTo>
                    <a:pt x="10767" y="1167"/>
                    <a:pt x="10760" y="1167"/>
                    <a:pt x="10750" y="1170"/>
                  </a:cubicBezTo>
                  <a:cubicBezTo>
                    <a:pt x="10745" y="1172"/>
                    <a:pt x="10742" y="1180"/>
                    <a:pt x="10737" y="1183"/>
                  </a:cubicBezTo>
                  <a:cubicBezTo>
                    <a:pt x="10738" y="1202"/>
                    <a:pt x="10737" y="1217"/>
                    <a:pt x="10740" y="1234"/>
                  </a:cubicBezTo>
                  <a:cubicBezTo>
                    <a:pt x="10742" y="1247"/>
                    <a:pt x="10748" y="1253"/>
                    <a:pt x="10753" y="1261"/>
                  </a:cubicBezTo>
                  <a:cubicBezTo>
                    <a:pt x="10757" y="1269"/>
                    <a:pt x="10756" y="1285"/>
                    <a:pt x="10762" y="1287"/>
                  </a:cubicBezTo>
                  <a:cubicBezTo>
                    <a:pt x="10776" y="1293"/>
                    <a:pt x="10785" y="1285"/>
                    <a:pt x="10800" y="1287"/>
                  </a:cubicBezTo>
                  <a:cubicBezTo>
                    <a:pt x="10804" y="1287"/>
                    <a:pt x="10808" y="1291"/>
                    <a:pt x="10812" y="1293"/>
                  </a:cubicBezTo>
                  <a:cubicBezTo>
                    <a:pt x="10812" y="1302"/>
                    <a:pt x="10814" y="1311"/>
                    <a:pt x="10812" y="1319"/>
                  </a:cubicBezTo>
                  <a:cubicBezTo>
                    <a:pt x="10811" y="1327"/>
                    <a:pt x="10811" y="1336"/>
                    <a:pt x="10809" y="1344"/>
                  </a:cubicBezTo>
                  <a:cubicBezTo>
                    <a:pt x="10807" y="1355"/>
                    <a:pt x="10797" y="1351"/>
                    <a:pt x="10797" y="1364"/>
                  </a:cubicBezTo>
                  <a:cubicBezTo>
                    <a:pt x="10797" y="1378"/>
                    <a:pt x="10798" y="1389"/>
                    <a:pt x="10800" y="1402"/>
                  </a:cubicBezTo>
                  <a:cubicBezTo>
                    <a:pt x="10802" y="1413"/>
                    <a:pt x="10810" y="1412"/>
                    <a:pt x="10812" y="1421"/>
                  </a:cubicBezTo>
                  <a:cubicBezTo>
                    <a:pt x="10815" y="1433"/>
                    <a:pt x="10816" y="1446"/>
                    <a:pt x="10816" y="1460"/>
                  </a:cubicBezTo>
                  <a:cubicBezTo>
                    <a:pt x="10816" y="1478"/>
                    <a:pt x="10812" y="1489"/>
                    <a:pt x="10809" y="1505"/>
                  </a:cubicBezTo>
                  <a:cubicBezTo>
                    <a:pt x="10804" y="1500"/>
                    <a:pt x="10801" y="1497"/>
                    <a:pt x="10797" y="1492"/>
                  </a:cubicBezTo>
                  <a:cubicBezTo>
                    <a:pt x="10793" y="1487"/>
                    <a:pt x="10787" y="1487"/>
                    <a:pt x="10784" y="1479"/>
                  </a:cubicBezTo>
                  <a:cubicBezTo>
                    <a:pt x="10781" y="1473"/>
                    <a:pt x="10782" y="1462"/>
                    <a:pt x="10781" y="1454"/>
                  </a:cubicBezTo>
                  <a:cubicBezTo>
                    <a:pt x="10778" y="1442"/>
                    <a:pt x="10778" y="1428"/>
                    <a:pt x="10775" y="1421"/>
                  </a:cubicBezTo>
                  <a:cubicBezTo>
                    <a:pt x="10771" y="1415"/>
                    <a:pt x="10768" y="1407"/>
                    <a:pt x="10762" y="1402"/>
                  </a:cubicBezTo>
                  <a:cubicBezTo>
                    <a:pt x="10757" y="1399"/>
                    <a:pt x="10754" y="1392"/>
                    <a:pt x="10750" y="1389"/>
                  </a:cubicBezTo>
                  <a:cubicBezTo>
                    <a:pt x="10746" y="1386"/>
                    <a:pt x="10742" y="1391"/>
                    <a:pt x="10737" y="1389"/>
                  </a:cubicBezTo>
                  <a:cubicBezTo>
                    <a:pt x="10742" y="1408"/>
                    <a:pt x="10747" y="1420"/>
                    <a:pt x="10750" y="1441"/>
                  </a:cubicBezTo>
                  <a:cubicBezTo>
                    <a:pt x="10750" y="1449"/>
                    <a:pt x="10749" y="1459"/>
                    <a:pt x="10750" y="1467"/>
                  </a:cubicBezTo>
                  <a:cubicBezTo>
                    <a:pt x="10750" y="1475"/>
                    <a:pt x="10752" y="1484"/>
                    <a:pt x="10753" y="1492"/>
                  </a:cubicBezTo>
                  <a:cubicBezTo>
                    <a:pt x="10755" y="1505"/>
                    <a:pt x="10761" y="1509"/>
                    <a:pt x="10765" y="1518"/>
                  </a:cubicBezTo>
                  <a:cubicBezTo>
                    <a:pt x="10770" y="1528"/>
                    <a:pt x="10771" y="1538"/>
                    <a:pt x="10778" y="1544"/>
                  </a:cubicBezTo>
                  <a:cubicBezTo>
                    <a:pt x="10788" y="1554"/>
                    <a:pt x="10795" y="1563"/>
                    <a:pt x="10807" y="1563"/>
                  </a:cubicBezTo>
                  <a:cubicBezTo>
                    <a:pt x="10812" y="1563"/>
                    <a:pt x="10815" y="1557"/>
                    <a:pt x="10820" y="1557"/>
                  </a:cubicBezTo>
                  <a:cubicBezTo>
                    <a:pt x="10819" y="1537"/>
                    <a:pt x="10819" y="1525"/>
                    <a:pt x="10819" y="1505"/>
                  </a:cubicBezTo>
                  <a:cubicBezTo>
                    <a:pt x="10819" y="1495"/>
                    <a:pt x="10820" y="1489"/>
                    <a:pt x="10820" y="1479"/>
                  </a:cubicBezTo>
                  <a:cubicBezTo>
                    <a:pt x="10830" y="1481"/>
                    <a:pt x="10839" y="1473"/>
                    <a:pt x="10847" y="1486"/>
                  </a:cubicBezTo>
                  <a:cubicBezTo>
                    <a:pt x="10855" y="1499"/>
                    <a:pt x="10850" y="1521"/>
                    <a:pt x="10856" y="1537"/>
                  </a:cubicBezTo>
                  <a:cubicBezTo>
                    <a:pt x="10860" y="1547"/>
                    <a:pt x="10864" y="1550"/>
                    <a:pt x="10869" y="1557"/>
                  </a:cubicBezTo>
                  <a:cubicBezTo>
                    <a:pt x="10873" y="1561"/>
                    <a:pt x="10877" y="1568"/>
                    <a:pt x="10882" y="1570"/>
                  </a:cubicBezTo>
                  <a:cubicBezTo>
                    <a:pt x="10890" y="1574"/>
                    <a:pt x="10897" y="1570"/>
                    <a:pt x="10907" y="1570"/>
                  </a:cubicBezTo>
                  <a:lnTo>
                    <a:pt x="10919" y="1570"/>
                  </a:lnTo>
                  <a:cubicBezTo>
                    <a:pt x="10923" y="1570"/>
                    <a:pt x="10928" y="1574"/>
                    <a:pt x="10932" y="1570"/>
                  </a:cubicBezTo>
                  <a:cubicBezTo>
                    <a:pt x="10937" y="1563"/>
                    <a:pt x="10939" y="1554"/>
                    <a:pt x="10941" y="1544"/>
                  </a:cubicBezTo>
                  <a:cubicBezTo>
                    <a:pt x="10944" y="1536"/>
                    <a:pt x="10939" y="1526"/>
                    <a:pt x="10941" y="1518"/>
                  </a:cubicBezTo>
                  <a:cubicBezTo>
                    <a:pt x="10944" y="1509"/>
                    <a:pt x="10946" y="1498"/>
                    <a:pt x="10951" y="1492"/>
                  </a:cubicBezTo>
                  <a:cubicBezTo>
                    <a:pt x="10954" y="1487"/>
                    <a:pt x="10959" y="1495"/>
                    <a:pt x="10963" y="1492"/>
                  </a:cubicBezTo>
                  <a:cubicBezTo>
                    <a:pt x="10968" y="1489"/>
                    <a:pt x="10971" y="1482"/>
                    <a:pt x="10976" y="1479"/>
                  </a:cubicBezTo>
                  <a:cubicBezTo>
                    <a:pt x="10975" y="1470"/>
                    <a:pt x="10973" y="1463"/>
                    <a:pt x="10973" y="1454"/>
                  </a:cubicBezTo>
                  <a:lnTo>
                    <a:pt x="10973" y="1415"/>
                  </a:lnTo>
                  <a:lnTo>
                    <a:pt x="10998" y="1409"/>
                  </a:lnTo>
                  <a:cubicBezTo>
                    <a:pt x="11001" y="1418"/>
                    <a:pt x="11009" y="1417"/>
                    <a:pt x="11010" y="1428"/>
                  </a:cubicBezTo>
                  <a:cubicBezTo>
                    <a:pt x="11011" y="1436"/>
                    <a:pt x="11010" y="1446"/>
                    <a:pt x="11010" y="1454"/>
                  </a:cubicBezTo>
                  <a:cubicBezTo>
                    <a:pt x="11012" y="1471"/>
                    <a:pt x="11013" y="1486"/>
                    <a:pt x="11014" y="1505"/>
                  </a:cubicBezTo>
                  <a:lnTo>
                    <a:pt x="11061" y="1505"/>
                  </a:lnTo>
                  <a:lnTo>
                    <a:pt x="11086" y="1467"/>
                  </a:lnTo>
                  <a:lnTo>
                    <a:pt x="11099" y="1486"/>
                  </a:lnTo>
                  <a:cubicBezTo>
                    <a:pt x="11099" y="1508"/>
                    <a:pt x="11097" y="1521"/>
                    <a:pt x="11099" y="1544"/>
                  </a:cubicBezTo>
                  <a:cubicBezTo>
                    <a:pt x="11099" y="1549"/>
                    <a:pt x="11104" y="1547"/>
                    <a:pt x="11105" y="1551"/>
                  </a:cubicBezTo>
                  <a:cubicBezTo>
                    <a:pt x="11102" y="1560"/>
                    <a:pt x="11103" y="1574"/>
                    <a:pt x="11099" y="1576"/>
                  </a:cubicBezTo>
                  <a:cubicBezTo>
                    <a:pt x="11088" y="1581"/>
                    <a:pt x="11081" y="1571"/>
                    <a:pt x="11070" y="1570"/>
                  </a:cubicBezTo>
                  <a:lnTo>
                    <a:pt x="11054" y="1570"/>
                  </a:lnTo>
                  <a:cubicBezTo>
                    <a:pt x="11050" y="1570"/>
                    <a:pt x="11047" y="1563"/>
                    <a:pt x="11042" y="1563"/>
                  </a:cubicBezTo>
                  <a:cubicBezTo>
                    <a:pt x="11032" y="1563"/>
                    <a:pt x="11025" y="1560"/>
                    <a:pt x="11017" y="1563"/>
                  </a:cubicBezTo>
                  <a:cubicBezTo>
                    <a:pt x="11012" y="1565"/>
                    <a:pt x="11009" y="1572"/>
                    <a:pt x="11004" y="1576"/>
                  </a:cubicBezTo>
                  <a:cubicBezTo>
                    <a:pt x="10999" y="1579"/>
                    <a:pt x="10996" y="1587"/>
                    <a:pt x="10992" y="1589"/>
                  </a:cubicBezTo>
                  <a:cubicBezTo>
                    <a:pt x="10977" y="1595"/>
                    <a:pt x="10966" y="1586"/>
                    <a:pt x="10951" y="1589"/>
                  </a:cubicBezTo>
                  <a:cubicBezTo>
                    <a:pt x="10935" y="1592"/>
                    <a:pt x="10925" y="1597"/>
                    <a:pt x="10913" y="1615"/>
                  </a:cubicBezTo>
                  <a:cubicBezTo>
                    <a:pt x="10909" y="1619"/>
                    <a:pt x="10910" y="1631"/>
                    <a:pt x="10910" y="1642"/>
                  </a:cubicBezTo>
                  <a:lnTo>
                    <a:pt x="10910" y="1698"/>
                  </a:lnTo>
                  <a:cubicBezTo>
                    <a:pt x="10925" y="1692"/>
                    <a:pt x="10933" y="1684"/>
                    <a:pt x="10948" y="1685"/>
                  </a:cubicBezTo>
                  <a:lnTo>
                    <a:pt x="10960" y="1685"/>
                  </a:lnTo>
                  <a:cubicBezTo>
                    <a:pt x="10965" y="1685"/>
                    <a:pt x="10968" y="1692"/>
                    <a:pt x="10973" y="1692"/>
                  </a:cubicBezTo>
                  <a:cubicBezTo>
                    <a:pt x="10981" y="1693"/>
                    <a:pt x="10986" y="1698"/>
                    <a:pt x="10995" y="1698"/>
                  </a:cubicBezTo>
                  <a:cubicBezTo>
                    <a:pt x="11007" y="1698"/>
                    <a:pt x="11015" y="1695"/>
                    <a:pt x="11026" y="1685"/>
                  </a:cubicBezTo>
                  <a:cubicBezTo>
                    <a:pt x="11036" y="1677"/>
                    <a:pt x="11042" y="1663"/>
                    <a:pt x="11051" y="1654"/>
                  </a:cubicBezTo>
                  <a:cubicBezTo>
                    <a:pt x="11058" y="1647"/>
                    <a:pt x="11062" y="1634"/>
                    <a:pt x="11070" y="1634"/>
                  </a:cubicBezTo>
                  <a:lnTo>
                    <a:pt x="11077" y="1634"/>
                  </a:lnTo>
                  <a:cubicBezTo>
                    <a:pt x="11081" y="1634"/>
                    <a:pt x="11085" y="1637"/>
                    <a:pt x="11089" y="1640"/>
                  </a:cubicBezTo>
                  <a:cubicBezTo>
                    <a:pt x="11094" y="1645"/>
                    <a:pt x="11092" y="1658"/>
                    <a:pt x="11095" y="1666"/>
                  </a:cubicBezTo>
                  <a:cubicBezTo>
                    <a:pt x="11091" y="1672"/>
                    <a:pt x="11092" y="1689"/>
                    <a:pt x="11086" y="1692"/>
                  </a:cubicBezTo>
                  <a:cubicBezTo>
                    <a:pt x="11082" y="1693"/>
                    <a:pt x="11077" y="1689"/>
                    <a:pt x="11074" y="1692"/>
                  </a:cubicBezTo>
                  <a:cubicBezTo>
                    <a:pt x="11070" y="1695"/>
                    <a:pt x="11065" y="1695"/>
                    <a:pt x="11061" y="1698"/>
                  </a:cubicBezTo>
                  <a:cubicBezTo>
                    <a:pt x="11055" y="1702"/>
                    <a:pt x="11056" y="1718"/>
                    <a:pt x="11051" y="1724"/>
                  </a:cubicBezTo>
                  <a:cubicBezTo>
                    <a:pt x="11045" y="1734"/>
                    <a:pt x="11040" y="1742"/>
                    <a:pt x="11033" y="1743"/>
                  </a:cubicBezTo>
                  <a:cubicBezTo>
                    <a:pt x="11025" y="1745"/>
                    <a:pt x="11021" y="1737"/>
                    <a:pt x="11014" y="1737"/>
                  </a:cubicBezTo>
                  <a:cubicBezTo>
                    <a:pt x="10996" y="1736"/>
                    <a:pt x="10987" y="1736"/>
                    <a:pt x="10970" y="1737"/>
                  </a:cubicBezTo>
                  <a:cubicBezTo>
                    <a:pt x="10965" y="1737"/>
                    <a:pt x="10961" y="1736"/>
                    <a:pt x="10957" y="1737"/>
                  </a:cubicBezTo>
                  <a:cubicBezTo>
                    <a:pt x="10952" y="1739"/>
                    <a:pt x="10949" y="1747"/>
                    <a:pt x="10945" y="1750"/>
                  </a:cubicBezTo>
                  <a:cubicBezTo>
                    <a:pt x="10940" y="1753"/>
                    <a:pt x="10934" y="1750"/>
                    <a:pt x="10932" y="1757"/>
                  </a:cubicBezTo>
                  <a:cubicBezTo>
                    <a:pt x="10930" y="1763"/>
                    <a:pt x="10929" y="1772"/>
                    <a:pt x="10929" y="1782"/>
                  </a:cubicBezTo>
                  <a:cubicBezTo>
                    <a:pt x="10929" y="1792"/>
                    <a:pt x="10930" y="1800"/>
                    <a:pt x="10932" y="1807"/>
                  </a:cubicBezTo>
                  <a:cubicBezTo>
                    <a:pt x="10937" y="1828"/>
                    <a:pt x="10944" y="1845"/>
                    <a:pt x="10954" y="1853"/>
                  </a:cubicBezTo>
                  <a:cubicBezTo>
                    <a:pt x="10958" y="1856"/>
                    <a:pt x="10962" y="1853"/>
                    <a:pt x="10966" y="1853"/>
                  </a:cubicBezTo>
                  <a:cubicBezTo>
                    <a:pt x="10976" y="1855"/>
                    <a:pt x="10982" y="1851"/>
                    <a:pt x="10992" y="1853"/>
                  </a:cubicBezTo>
                  <a:cubicBezTo>
                    <a:pt x="10996" y="1853"/>
                    <a:pt x="11000" y="1857"/>
                    <a:pt x="11004" y="1859"/>
                  </a:cubicBezTo>
                  <a:cubicBezTo>
                    <a:pt x="11014" y="1864"/>
                    <a:pt x="11021" y="1872"/>
                    <a:pt x="11029" y="1885"/>
                  </a:cubicBezTo>
                  <a:cubicBezTo>
                    <a:pt x="11034" y="1892"/>
                    <a:pt x="11039" y="1895"/>
                    <a:pt x="11042" y="1904"/>
                  </a:cubicBezTo>
                  <a:cubicBezTo>
                    <a:pt x="11044" y="1913"/>
                    <a:pt x="11046" y="1922"/>
                    <a:pt x="11048" y="1930"/>
                  </a:cubicBezTo>
                  <a:cubicBezTo>
                    <a:pt x="11051" y="1940"/>
                    <a:pt x="11055" y="1946"/>
                    <a:pt x="11058" y="1956"/>
                  </a:cubicBezTo>
                  <a:cubicBezTo>
                    <a:pt x="11064" y="1977"/>
                    <a:pt x="11070" y="1988"/>
                    <a:pt x="11077" y="2007"/>
                  </a:cubicBezTo>
                  <a:lnTo>
                    <a:pt x="11089" y="2001"/>
                  </a:lnTo>
                  <a:cubicBezTo>
                    <a:pt x="11090" y="1993"/>
                    <a:pt x="11087" y="1981"/>
                    <a:pt x="11089" y="1975"/>
                  </a:cubicBezTo>
                  <a:cubicBezTo>
                    <a:pt x="11092" y="1965"/>
                    <a:pt x="11095" y="1957"/>
                    <a:pt x="11099" y="1949"/>
                  </a:cubicBezTo>
                  <a:cubicBezTo>
                    <a:pt x="11102" y="1943"/>
                    <a:pt x="11107" y="1942"/>
                    <a:pt x="11111" y="1937"/>
                  </a:cubicBezTo>
                  <a:cubicBezTo>
                    <a:pt x="11120" y="1925"/>
                    <a:pt x="11131" y="1922"/>
                    <a:pt x="11136" y="1904"/>
                  </a:cubicBezTo>
                  <a:cubicBezTo>
                    <a:pt x="11138" y="1898"/>
                    <a:pt x="11139" y="1887"/>
                    <a:pt x="11139" y="1879"/>
                  </a:cubicBezTo>
                  <a:cubicBezTo>
                    <a:pt x="11142" y="1858"/>
                    <a:pt x="11139" y="1843"/>
                    <a:pt x="11139" y="1821"/>
                  </a:cubicBezTo>
                  <a:cubicBezTo>
                    <a:pt x="11139" y="1809"/>
                    <a:pt x="11144" y="1805"/>
                    <a:pt x="11146" y="1795"/>
                  </a:cubicBezTo>
                  <a:cubicBezTo>
                    <a:pt x="11148" y="1782"/>
                    <a:pt x="11152" y="1776"/>
                    <a:pt x="11158" y="1769"/>
                  </a:cubicBezTo>
                  <a:cubicBezTo>
                    <a:pt x="11163" y="1764"/>
                    <a:pt x="11165" y="1757"/>
                    <a:pt x="11171" y="1757"/>
                  </a:cubicBezTo>
                  <a:cubicBezTo>
                    <a:pt x="11180" y="1755"/>
                    <a:pt x="11185" y="1757"/>
                    <a:pt x="11195" y="1757"/>
                  </a:cubicBezTo>
                  <a:lnTo>
                    <a:pt x="11195" y="1628"/>
                  </a:lnTo>
                  <a:cubicBezTo>
                    <a:pt x="11204" y="1628"/>
                    <a:pt x="11210" y="1633"/>
                    <a:pt x="11218" y="1628"/>
                  </a:cubicBezTo>
                  <a:cubicBezTo>
                    <a:pt x="11228" y="1621"/>
                    <a:pt x="11235" y="1607"/>
                    <a:pt x="11243" y="1595"/>
                  </a:cubicBezTo>
                  <a:cubicBezTo>
                    <a:pt x="11241" y="1584"/>
                    <a:pt x="11235" y="1583"/>
                    <a:pt x="11234" y="1570"/>
                  </a:cubicBezTo>
                  <a:cubicBezTo>
                    <a:pt x="11234" y="1560"/>
                    <a:pt x="11235" y="1555"/>
                    <a:pt x="11235" y="1545"/>
                  </a:cubicBezTo>
                  <a:cubicBezTo>
                    <a:pt x="11235" y="1534"/>
                    <a:pt x="11234" y="1530"/>
                    <a:pt x="11234" y="1518"/>
                  </a:cubicBezTo>
                  <a:cubicBezTo>
                    <a:pt x="11234" y="1509"/>
                    <a:pt x="11237" y="1502"/>
                    <a:pt x="11237" y="1492"/>
                  </a:cubicBezTo>
                  <a:cubicBezTo>
                    <a:pt x="11237" y="1481"/>
                    <a:pt x="11235" y="1474"/>
                    <a:pt x="11235" y="1463"/>
                  </a:cubicBezTo>
                  <a:lnTo>
                    <a:pt x="11325" y="1463"/>
                  </a:lnTo>
                  <a:cubicBezTo>
                    <a:pt x="11324" y="1478"/>
                    <a:pt x="11327" y="1486"/>
                    <a:pt x="11325" y="1499"/>
                  </a:cubicBezTo>
                  <a:cubicBezTo>
                    <a:pt x="11323" y="1520"/>
                    <a:pt x="11316" y="1529"/>
                    <a:pt x="11316" y="1552"/>
                  </a:cubicBezTo>
                  <a:cubicBezTo>
                    <a:pt x="11316" y="1561"/>
                    <a:pt x="11319" y="1566"/>
                    <a:pt x="11319" y="1576"/>
                  </a:cubicBezTo>
                  <a:cubicBezTo>
                    <a:pt x="11328" y="1576"/>
                    <a:pt x="11335" y="1574"/>
                    <a:pt x="11344" y="1576"/>
                  </a:cubicBezTo>
                  <a:cubicBezTo>
                    <a:pt x="11350" y="1576"/>
                    <a:pt x="11356" y="1583"/>
                    <a:pt x="11360" y="1589"/>
                  </a:cubicBezTo>
                  <a:cubicBezTo>
                    <a:pt x="11363" y="1595"/>
                    <a:pt x="11372" y="1597"/>
                    <a:pt x="11372" y="1608"/>
                  </a:cubicBezTo>
                  <a:cubicBezTo>
                    <a:pt x="11373" y="1616"/>
                    <a:pt x="11372" y="1624"/>
                    <a:pt x="11372" y="1634"/>
                  </a:cubicBezTo>
                  <a:cubicBezTo>
                    <a:pt x="11372" y="1653"/>
                    <a:pt x="11372" y="1668"/>
                    <a:pt x="11369" y="1685"/>
                  </a:cubicBezTo>
                  <a:cubicBezTo>
                    <a:pt x="11368" y="1695"/>
                    <a:pt x="11361" y="1692"/>
                    <a:pt x="11357" y="1698"/>
                  </a:cubicBezTo>
                  <a:cubicBezTo>
                    <a:pt x="11347" y="1716"/>
                    <a:pt x="11338" y="1730"/>
                    <a:pt x="11338" y="1758"/>
                  </a:cubicBezTo>
                  <a:cubicBezTo>
                    <a:pt x="11338" y="1769"/>
                    <a:pt x="11341" y="1777"/>
                    <a:pt x="11341" y="1788"/>
                  </a:cubicBezTo>
                  <a:lnTo>
                    <a:pt x="11368" y="1788"/>
                  </a:lnTo>
                  <a:cubicBezTo>
                    <a:pt x="11386" y="1788"/>
                    <a:pt x="11393" y="1761"/>
                    <a:pt x="11407" y="1743"/>
                  </a:cubicBezTo>
                  <a:cubicBezTo>
                    <a:pt x="11416" y="1734"/>
                    <a:pt x="11421" y="1718"/>
                    <a:pt x="11432" y="1718"/>
                  </a:cubicBezTo>
                  <a:cubicBezTo>
                    <a:pt x="11438" y="1718"/>
                    <a:pt x="11442" y="1728"/>
                    <a:pt x="11445" y="1737"/>
                  </a:cubicBezTo>
                  <a:cubicBezTo>
                    <a:pt x="11446" y="1744"/>
                    <a:pt x="11445" y="1754"/>
                    <a:pt x="11445" y="1763"/>
                  </a:cubicBezTo>
                  <a:cubicBezTo>
                    <a:pt x="11446" y="1780"/>
                    <a:pt x="11445" y="1795"/>
                    <a:pt x="11445" y="1814"/>
                  </a:cubicBezTo>
                  <a:lnTo>
                    <a:pt x="11479" y="1814"/>
                  </a:lnTo>
                  <a:cubicBezTo>
                    <a:pt x="11483" y="1807"/>
                    <a:pt x="11489" y="1811"/>
                    <a:pt x="11492" y="1801"/>
                  </a:cubicBezTo>
                  <a:cubicBezTo>
                    <a:pt x="11493" y="1793"/>
                    <a:pt x="11494" y="1784"/>
                    <a:pt x="11495" y="1776"/>
                  </a:cubicBezTo>
                  <a:cubicBezTo>
                    <a:pt x="11497" y="1766"/>
                    <a:pt x="11500" y="1759"/>
                    <a:pt x="11501" y="1750"/>
                  </a:cubicBezTo>
                  <a:lnTo>
                    <a:pt x="11574" y="1750"/>
                  </a:lnTo>
                  <a:lnTo>
                    <a:pt x="11599" y="1737"/>
                  </a:lnTo>
                  <a:lnTo>
                    <a:pt x="11602" y="1711"/>
                  </a:lnTo>
                  <a:cubicBezTo>
                    <a:pt x="11593" y="1685"/>
                    <a:pt x="11584" y="1663"/>
                    <a:pt x="11567" y="1660"/>
                  </a:cubicBezTo>
                  <a:cubicBezTo>
                    <a:pt x="11563" y="1660"/>
                    <a:pt x="11559" y="1666"/>
                    <a:pt x="11555" y="1666"/>
                  </a:cubicBezTo>
                  <a:cubicBezTo>
                    <a:pt x="11543" y="1666"/>
                    <a:pt x="11537" y="1665"/>
                    <a:pt x="11525" y="1663"/>
                  </a:cubicBezTo>
                  <a:cubicBezTo>
                    <a:pt x="11524" y="1639"/>
                    <a:pt x="11523" y="1626"/>
                    <a:pt x="11523" y="1602"/>
                  </a:cubicBezTo>
                  <a:cubicBezTo>
                    <a:pt x="11523" y="1592"/>
                    <a:pt x="11525" y="1585"/>
                    <a:pt x="11525" y="1576"/>
                  </a:cubicBezTo>
                  <a:lnTo>
                    <a:pt x="11445" y="1576"/>
                  </a:lnTo>
                  <a:cubicBezTo>
                    <a:pt x="11445" y="1537"/>
                    <a:pt x="11449" y="1505"/>
                    <a:pt x="11435" y="1479"/>
                  </a:cubicBezTo>
                  <a:cubicBezTo>
                    <a:pt x="11432" y="1475"/>
                    <a:pt x="11427" y="1478"/>
                    <a:pt x="11422" y="1473"/>
                  </a:cubicBezTo>
                  <a:cubicBezTo>
                    <a:pt x="11419" y="1468"/>
                    <a:pt x="11413" y="1467"/>
                    <a:pt x="11410" y="1460"/>
                  </a:cubicBezTo>
                  <a:cubicBezTo>
                    <a:pt x="11407" y="1454"/>
                    <a:pt x="11406" y="1442"/>
                    <a:pt x="11404" y="1434"/>
                  </a:cubicBezTo>
                  <a:cubicBezTo>
                    <a:pt x="11402" y="1428"/>
                    <a:pt x="11404" y="1413"/>
                    <a:pt x="11401" y="1409"/>
                  </a:cubicBezTo>
                  <a:cubicBezTo>
                    <a:pt x="11393" y="1394"/>
                    <a:pt x="11383" y="1399"/>
                    <a:pt x="11372" y="1396"/>
                  </a:cubicBezTo>
                  <a:cubicBezTo>
                    <a:pt x="11368" y="1396"/>
                    <a:pt x="11363" y="1399"/>
                    <a:pt x="11360" y="1396"/>
                  </a:cubicBezTo>
                  <a:cubicBezTo>
                    <a:pt x="11354" y="1391"/>
                    <a:pt x="11351" y="1385"/>
                    <a:pt x="11347" y="1376"/>
                  </a:cubicBezTo>
                  <a:cubicBezTo>
                    <a:pt x="11340" y="1362"/>
                    <a:pt x="11343" y="1338"/>
                    <a:pt x="11334" y="1325"/>
                  </a:cubicBezTo>
                  <a:cubicBezTo>
                    <a:pt x="11331" y="1320"/>
                    <a:pt x="11326" y="1320"/>
                    <a:pt x="11322" y="1319"/>
                  </a:cubicBezTo>
                  <a:cubicBezTo>
                    <a:pt x="11318" y="1317"/>
                    <a:pt x="11314" y="1312"/>
                    <a:pt x="11309" y="1312"/>
                  </a:cubicBezTo>
                  <a:cubicBezTo>
                    <a:pt x="11305" y="1312"/>
                    <a:pt x="11301" y="1317"/>
                    <a:pt x="11297" y="1319"/>
                  </a:cubicBezTo>
                  <a:cubicBezTo>
                    <a:pt x="11288" y="1322"/>
                    <a:pt x="11286" y="1344"/>
                    <a:pt x="11276" y="1344"/>
                  </a:cubicBezTo>
                  <a:cubicBezTo>
                    <a:pt x="11267" y="1344"/>
                    <a:pt x="11261" y="1336"/>
                    <a:pt x="11253" y="1331"/>
                  </a:cubicBezTo>
                  <a:cubicBezTo>
                    <a:pt x="11249" y="1330"/>
                    <a:pt x="11244" y="1333"/>
                    <a:pt x="11240" y="1331"/>
                  </a:cubicBezTo>
                  <a:cubicBezTo>
                    <a:pt x="11236" y="1330"/>
                    <a:pt x="11235" y="1317"/>
                    <a:pt x="11230" y="1312"/>
                  </a:cubicBezTo>
                  <a:lnTo>
                    <a:pt x="11230" y="1248"/>
                  </a:lnTo>
                  <a:cubicBezTo>
                    <a:pt x="11228" y="1248"/>
                    <a:pt x="11226" y="1248"/>
                    <a:pt x="11224" y="1248"/>
                  </a:cubicBezTo>
                  <a:cubicBezTo>
                    <a:pt x="11224" y="1247"/>
                    <a:pt x="11224" y="1246"/>
                    <a:pt x="11224" y="1245"/>
                  </a:cubicBezTo>
                  <a:lnTo>
                    <a:pt x="11224" y="1248"/>
                  </a:lnTo>
                  <a:cubicBezTo>
                    <a:pt x="11220" y="1248"/>
                    <a:pt x="11216" y="1248"/>
                    <a:pt x="11212" y="1248"/>
                  </a:cubicBezTo>
                  <a:cubicBezTo>
                    <a:pt x="11205" y="1248"/>
                    <a:pt x="11200" y="1249"/>
                    <a:pt x="11193" y="1248"/>
                  </a:cubicBezTo>
                  <a:cubicBezTo>
                    <a:pt x="11187" y="1246"/>
                    <a:pt x="11185" y="1239"/>
                    <a:pt x="11180" y="1234"/>
                  </a:cubicBezTo>
                  <a:cubicBezTo>
                    <a:pt x="11182" y="1226"/>
                    <a:pt x="11182" y="1217"/>
                    <a:pt x="11183" y="1209"/>
                  </a:cubicBezTo>
                  <a:cubicBezTo>
                    <a:pt x="11189" y="1186"/>
                    <a:pt x="11199" y="1182"/>
                    <a:pt x="11203" y="1158"/>
                  </a:cubicBezTo>
                  <a:cubicBezTo>
                    <a:pt x="11203" y="1150"/>
                    <a:pt x="11202" y="1140"/>
                    <a:pt x="11203" y="1132"/>
                  </a:cubicBezTo>
                  <a:lnTo>
                    <a:pt x="11092" y="1093"/>
                  </a:lnTo>
                  <a:cubicBezTo>
                    <a:pt x="11088" y="1095"/>
                    <a:pt x="11084" y="1090"/>
                    <a:pt x="11080" y="1093"/>
                  </a:cubicBezTo>
                  <a:close/>
                  <a:moveTo>
                    <a:pt x="16243" y="1226"/>
                  </a:moveTo>
                  <a:cubicBezTo>
                    <a:pt x="16236" y="1226"/>
                    <a:pt x="16236" y="1242"/>
                    <a:pt x="16230" y="1245"/>
                  </a:cubicBezTo>
                  <a:cubicBezTo>
                    <a:pt x="16225" y="1248"/>
                    <a:pt x="16220" y="1247"/>
                    <a:pt x="16215" y="1252"/>
                  </a:cubicBezTo>
                  <a:cubicBezTo>
                    <a:pt x="16211" y="1255"/>
                    <a:pt x="16206" y="1254"/>
                    <a:pt x="16202" y="1258"/>
                  </a:cubicBezTo>
                  <a:cubicBezTo>
                    <a:pt x="16197" y="1263"/>
                    <a:pt x="16196" y="1278"/>
                    <a:pt x="16192" y="1284"/>
                  </a:cubicBezTo>
                  <a:cubicBezTo>
                    <a:pt x="16188" y="1291"/>
                    <a:pt x="16183" y="1294"/>
                    <a:pt x="16180" y="1303"/>
                  </a:cubicBezTo>
                  <a:cubicBezTo>
                    <a:pt x="16178" y="1311"/>
                    <a:pt x="16176" y="1319"/>
                    <a:pt x="16174" y="1329"/>
                  </a:cubicBezTo>
                  <a:cubicBezTo>
                    <a:pt x="16172" y="1337"/>
                    <a:pt x="16173" y="1347"/>
                    <a:pt x="16170" y="1355"/>
                  </a:cubicBezTo>
                  <a:cubicBezTo>
                    <a:pt x="16168" y="1365"/>
                    <a:pt x="16168" y="1374"/>
                    <a:pt x="16164" y="1381"/>
                  </a:cubicBezTo>
                  <a:cubicBezTo>
                    <a:pt x="16161" y="1385"/>
                    <a:pt x="16155" y="1376"/>
                    <a:pt x="16152" y="1381"/>
                  </a:cubicBezTo>
                  <a:cubicBezTo>
                    <a:pt x="16147" y="1387"/>
                    <a:pt x="16142" y="1390"/>
                    <a:pt x="16139" y="1400"/>
                  </a:cubicBezTo>
                  <a:cubicBezTo>
                    <a:pt x="16137" y="1408"/>
                    <a:pt x="16139" y="1417"/>
                    <a:pt x="16139" y="1425"/>
                  </a:cubicBezTo>
                  <a:cubicBezTo>
                    <a:pt x="16138" y="1443"/>
                    <a:pt x="16142" y="1459"/>
                    <a:pt x="16139" y="1477"/>
                  </a:cubicBezTo>
                  <a:cubicBezTo>
                    <a:pt x="16138" y="1487"/>
                    <a:pt x="16135" y="1493"/>
                    <a:pt x="16133" y="1503"/>
                  </a:cubicBezTo>
                  <a:cubicBezTo>
                    <a:pt x="16130" y="1512"/>
                    <a:pt x="16124" y="1511"/>
                    <a:pt x="16120" y="1516"/>
                  </a:cubicBezTo>
                  <a:cubicBezTo>
                    <a:pt x="16115" y="1522"/>
                    <a:pt x="16109" y="1524"/>
                    <a:pt x="16104" y="1528"/>
                  </a:cubicBezTo>
                  <a:cubicBezTo>
                    <a:pt x="16101" y="1533"/>
                    <a:pt x="16094" y="1534"/>
                    <a:pt x="16092" y="1542"/>
                  </a:cubicBezTo>
                  <a:cubicBezTo>
                    <a:pt x="16089" y="1551"/>
                    <a:pt x="16084" y="1556"/>
                    <a:pt x="16082" y="1567"/>
                  </a:cubicBezTo>
                  <a:cubicBezTo>
                    <a:pt x="16081" y="1579"/>
                    <a:pt x="16083" y="1587"/>
                    <a:pt x="16082" y="1600"/>
                  </a:cubicBezTo>
                  <a:cubicBezTo>
                    <a:pt x="16082" y="1613"/>
                    <a:pt x="16082" y="1618"/>
                    <a:pt x="16082" y="1631"/>
                  </a:cubicBezTo>
                  <a:cubicBezTo>
                    <a:pt x="16089" y="1638"/>
                    <a:pt x="16100" y="1676"/>
                    <a:pt x="16108" y="1676"/>
                  </a:cubicBezTo>
                  <a:cubicBezTo>
                    <a:pt x="16122" y="1676"/>
                    <a:pt x="16129" y="1656"/>
                    <a:pt x="16139" y="1638"/>
                  </a:cubicBezTo>
                  <a:cubicBezTo>
                    <a:pt x="16144" y="1630"/>
                    <a:pt x="16147" y="1622"/>
                    <a:pt x="16152" y="1612"/>
                  </a:cubicBezTo>
                  <a:cubicBezTo>
                    <a:pt x="16156" y="1602"/>
                    <a:pt x="16158" y="1591"/>
                    <a:pt x="16164" y="1587"/>
                  </a:cubicBezTo>
                  <a:cubicBezTo>
                    <a:pt x="16168" y="1583"/>
                    <a:pt x="16173" y="1582"/>
                    <a:pt x="16177" y="1580"/>
                  </a:cubicBezTo>
                  <a:cubicBezTo>
                    <a:pt x="16182" y="1578"/>
                    <a:pt x="16186" y="1573"/>
                    <a:pt x="16192" y="1573"/>
                  </a:cubicBezTo>
                  <a:cubicBezTo>
                    <a:pt x="16198" y="1573"/>
                    <a:pt x="16201" y="1585"/>
                    <a:pt x="16205" y="1587"/>
                  </a:cubicBezTo>
                  <a:lnTo>
                    <a:pt x="16274" y="1587"/>
                  </a:lnTo>
                  <a:cubicBezTo>
                    <a:pt x="16280" y="1587"/>
                    <a:pt x="16281" y="1572"/>
                    <a:pt x="16287" y="1567"/>
                  </a:cubicBezTo>
                  <a:cubicBezTo>
                    <a:pt x="16292" y="1564"/>
                    <a:pt x="16295" y="1556"/>
                    <a:pt x="16299" y="1554"/>
                  </a:cubicBezTo>
                  <a:cubicBezTo>
                    <a:pt x="16303" y="1552"/>
                    <a:pt x="16307" y="1554"/>
                    <a:pt x="16312" y="1554"/>
                  </a:cubicBezTo>
                  <a:cubicBezTo>
                    <a:pt x="16321" y="1552"/>
                    <a:pt x="16328" y="1554"/>
                    <a:pt x="16337" y="1554"/>
                  </a:cubicBezTo>
                  <a:cubicBezTo>
                    <a:pt x="16342" y="1554"/>
                    <a:pt x="16345" y="1556"/>
                    <a:pt x="16350" y="1554"/>
                  </a:cubicBezTo>
                  <a:cubicBezTo>
                    <a:pt x="16358" y="1552"/>
                    <a:pt x="16361" y="1537"/>
                    <a:pt x="16369" y="1535"/>
                  </a:cubicBezTo>
                  <a:cubicBezTo>
                    <a:pt x="16381" y="1532"/>
                    <a:pt x="16388" y="1542"/>
                    <a:pt x="16400" y="1542"/>
                  </a:cubicBezTo>
                  <a:cubicBezTo>
                    <a:pt x="16410" y="1542"/>
                    <a:pt x="16419" y="1540"/>
                    <a:pt x="16425" y="1528"/>
                  </a:cubicBezTo>
                  <a:cubicBezTo>
                    <a:pt x="16429" y="1522"/>
                    <a:pt x="16430" y="1512"/>
                    <a:pt x="16432" y="1503"/>
                  </a:cubicBezTo>
                  <a:cubicBezTo>
                    <a:pt x="16433" y="1495"/>
                    <a:pt x="16435" y="1488"/>
                    <a:pt x="16435" y="1479"/>
                  </a:cubicBezTo>
                  <a:cubicBezTo>
                    <a:pt x="16435" y="1468"/>
                    <a:pt x="16432" y="1463"/>
                    <a:pt x="16432" y="1451"/>
                  </a:cubicBezTo>
                  <a:lnTo>
                    <a:pt x="16432" y="1419"/>
                  </a:lnTo>
                  <a:lnTo>
                    <a:pt x="16378" y="1419"/>
                  </a:lnTo>
                  <a:cubicBezTo>
                    <a:pt x="16378" y="1397"/>
                    <a:pt x="16380" y="1382"/>
                    <a:pt x="16378" y="1361"/>
                  </a:cubicBezTo>
                  <a:cubicBezTo>
                    <a:pt x="16378" y="1353"/>
                    <a:pt x="16380" y="1342"/>
                    <a:pt x="16378" y="1336"/>
                  </a:cubicBezTo>
                  <a:cubicBezTo>
                    <a:pt x="16376" y="1327"/>
                    <a:pt x="16370" y="1327"/>
                    <a:pt x="16366" y="1322"/>
                  </a:cubicBezTo>
                  <a:cubicBezTo>
                    <a:pt x="16362" y="1319"/>
                    <a:pt x="16357" y="1318"/>
                    <a:pt x="16353" y="1316"/>
                  </a:cubicBezTo>
                  <a:cubicBezTo>
                    <a:pt x="16338" y="1308"/>
                    <a:pt x="16330" y="1303"/>
                    <a:pt x="16314" y="1303"/>
                  </a:cubicBezTo>
                  <a:cubicBezTo>
                    <a:pt x="16308" y="1303"/>
                    <a:pt x="16304" y="1302"/>
                    <a:pt x="16299" y="1303"/>
                  </a:cubicBezTo>
                  <a:cubicBezTo>
                    <a:pt x="16295" y="1305"/>
                    <a:pt x="16297" y="1323"/>
                    <a:pt x="16293" y="1329"/>
                  </a:cubicBezTo>
                  <a:cubicBezTo>
                    <a:pt x="16289" y="1337"/>
                    <a:pt x="16288" y="1355"/>
                    <a:pt x="16281" y="1355"/>
                  </a:cubicBezTo>
                  <a:lnTo>
                    <a:pt x="16274" y="1355"/>
                  </a:lnTo>
                  <a:cubicBezTo>
                    <a:pt x="16268" y="1355"/>
                    <a:pt x="16267" y="1341"/>
                    <a:pt x="16262" y="1336"/>
                  </a:cubicBezTo>
                  <a:cubicBezTo>
                    <a:pt x="16267" y="1326"/>
                    <a:pt x="16270" y="1319"/>
                    <a:pt x="16274" y="1309"/>
                  </a:cubicBezTo>
                  <a:cubicBezTo>
                    <a:pt x="16278" y="1300"/>
                    <a:pt x="16284" y="1301"/>
                    <a:pt x="16287" y="1290"/>
                  </a:cubicBezTo>
                  <a:cubicBezTo>
                    <a:pt x="16288" y="1282"/>
                    <a:pt x="16286" y="1272"/>
                    <a:pt x="16287" y="1264"/>
                  </a:cubicBezTo>
                  <a:cubicBezTo>
                    <a:pt x="16283" y="1263"/>
                    <a:pt x="16278" y="1262"/>
                    <a:pt x="16274" y="1258"/>
                  </a:cubicBezTo>
                  <a:cubicBezTo>
                    <a:pt x="16270" y="1255"/>
                    <a:pt x="16266" y="1255"/>
                    <a:pt x="16262" y="1252"/>
                  </a:cubicBezTo>
                  <a:cubicBezTo>
                    <a:pt x="16255" y="1247"/>
                    <a:pt x="16256" y="1226"/>
                    <a:pt x="16249" y="1226"/>
                  </a:cubicBezTo>
                  <a:lnTo>
                    <a:pt x="16243" y="1226"/>
                  </a:lnTo>
                  <a:close/>
                  <a:moveTo>
                    <a:pt x="3867" y="1245"/>
                  </a:moveTo>
                  <a:lnTo>
                    <a:pt x="3829" y="1258"/>
                  </a:lnTo>
                  <a:lnTo>
                    <a:pt x="3735" y="1296"/>
                  </a:lnTo>
                  <a:lnTo>
                    <a:pt x="3757" y="1361"/>
                  </a:lnTo>
                  <a:cubicBezTo>
                    <a:pt x="3757" y="1361"/>
                    <a:pt x="3792" y="1354"/>
                    <a:pt x="3792" y="1354"/>
                  </a:cubicBezTo>
                  <a:lnTo>
                    <a:pt x="3826" y="1387"/>
                  </a:lnTo>
                  <a:lnTo>
                    <a:pt x="3836" y="1464"/>
                  </a:lnTo>
                  <a:lnTo>
                    <a:pt x="3782" y="1464"/>
                  </a:lnTo>
                  <a:lnTo>
                    <a:pt x="3801" y="1534"/>
                  </a:lnTo>
                  <a:lnTo>
                    <a:pt x="3836" y="1528"/>
                  </a:lnTo>
                  <a:lnTo>
                    <a:pt x="3861" y="1573"/>
                  </a:lnTo>
                  <a:lnTo>
                    <a:pt x="3895" y="1541"/>
                  </a:lnTo>
                  <a:lnTo>
                    <a:pt x="3927" y="1548"/>
                  </a:lnTo>
                  <a:lnTo>
                    <a:pt x="4002" y="1560"/>
                  </a:lnTo>
                  <a:lnTo>
                    <a:pt x="4059" y="1657"/>
                  </a:lnTo>
                  <a:lnTo>
                    <a:pt x="4116" y="1683"/>
                  </a:lnTo>
                  <a:lnTo>
                    <a:pt x="4131" y="1625"/>
                  </a:lnTo>
                  <a:lnTo>
                    <a:pt x="4122" y="1548"/>
                  </a:lnTo>
                  <a:lnTo>
                    <a:pt x="4087" y="1496"/>
                  </a:lnTo>
                  <a:lnTo>
                    <a:pt x="4072" y="1419"/>
                  </a:lnTo>
                  <a:lnTo>
                    <a:pt x="4025" y="1380"/>
                  </a:lnTo>
                  <a:lnTo>
                    <a:pt x="3987" y="1335"/>
                  </a:lnTo>
                  <a:lnTo>
                    <a:pt x="3949" y="1348"/>
                  </a:lnTo>
                  <a:lnTo>
                    <a:pt x="3914" y="1296"/>
                  </a:lnTo>
                  <a:lnTo>
                    <a:pt x="3867" y="1245"/>
                  </a:lnTo>
                  <a:close/>
                  <a:moveTo>
                    <a:pt x="4213" y="1379"/>
                  </a:moveTo>
                  <a:lnTo>
                    <a:pt x="4184" y="1425"/>
                  </a:lnTo>
                  <a:lnTo>
                    <a:pt x="4209" y="1496"/>
                  </a:lnTo>
                  <a:cubicBezTo>
                    <a:pt x="4209" y="1496"/>
                    <a:pt x="4228" y="1612"/>
                    <a:pt x="4228" y="1612"/>
                  </a:cubicBezTo>
                  <a:lnTo>
                    <a:pt x="4285" y="1631"/>
                  </a:lnTo>
                  <a:lnTo>
                    <a:pt x="4338" y="1618"/>
                  </a:lnTo>
                  <a:lnTo>
                    <a:pt x="4389" y="1598"/>
                  </a:lnTo>
                  <a:lnTo>
                    <a:pt x="4401" y="1547"/>
                  </a:lnTo>
                  <a:lnTo>
                    <a:pt x="4348" y="1470"/>
                  </a:lnTo>
                  <a:lnTo>
                    <a:pt x="4272" y="1457"/>
                  </a:lnTo>
                  <a:lnTo>
                    <a:pt x="4213" y="1379"/>
                  </a:lnTo>
                  <a:close/>
                  <a:moveTo>
                    <a:pt x="3440" y="1418"/>
                  </a:moveTo>
                  <a:lnTo>
                    <a:pt x="3380" y="1424"/>
                  </a:lnTo>
                  <a:lnTo>
                    <a:pt x="3330" y="1450"/>
                  </a:lnTo>
                  <a:lnTo>
                    <a:pt x="3286" y="1527"/>
                  </a:lnTo>
                  <a:lnTo>
                    <a:pt x="3342" y="1527"/>
                  </a:lnTo>
                  <a:cubicBezTo>
                    <a:pt x="3342" y="1527"/>
                    <a:pt x="3418" y="1527"/>
                    <a:pt x="3418" y="1527"/>
                  </a:cubicBezTo>
                  <a:lnTo>
                    <a:pt x="3509" y="1527"/>
                  </a:lnTo>
                  <a:cubicBezTo>
                    <a:pt x="3509" y="1527"/>
                    <a:pt x="3512" y="1462"/>
                    <a:pt x="3497" y="1456"/>
                  </a:cubicBezTo>
                  <a:cubicBezTo>
                    <a:pt x="3481" y="1450"/>
                    <a:pt x="3440" y="1418"/>
                    <a:pt x="3440" y="1418"/>
                  </a:cubicBezTo>
                  <a:close/>
                  <a:moveTo>
                    <a:pt x="16478" y="1533"/>
                  </a:moveTo>
                  <a:cubicBezTo>
                    <a:pt x="16473" y="1535"/>
                    <a:pt x="16471" y="1548"/>
                    <a:pt x="16466" y="1553"/>
                  </a:cubicBezTo>
                  <a:lnTo>
                    <a:pt x="16469" y="1578"/>
                  </a:lnTo>
                  <a:cubicBezTo>
                    <a:pt x="16473" y="1580"/>
                    <a:pt x="16478" y="1583"/>
                    <a:pt x="16481" y="1585"/>
                  </a:cubicBezTo>
                  <a:cubicBezTo>
                    <a:pt x="16485" y="1586"/>
                    <a:pt x="16490" y="1581"/>
                    <a:pt x="16494" y="1585"/>
                  </a:cubicBezTo>
                  <a:cubicBezTo>
                    <a:pt x="16499" y="1590"/>
                    <a:pt x="16502" y="1598"/>
                    <a:pt x="16507" y="1604"/>
                  </a:cubicBezTo>
                  <a:cubicBezTo>
                    <a:pt x="16511" y="1611"/>
                    <a:pt x="16510" y="1625"/>
                    <a:pt x="16516" y="1630"/>
                  </a:cubicBezTo>
                  <a:cubicBezTo>
                    <a:pt x="16525" y="1640"/>
                    <a:pt x="16534" y="1636"/>
                    <a:pt x="16545" y="1636"/>
                  </a:cubicBezTo>
                  <a:lnTo>
                    <a:pt x="16560" y="1636"/>
                  </a:lnTo>
                  <a:cubicBezTo>
                    <a:pt x="16565" y="1636"/>
                    <a:pt x="16568" y="1630"/>
                    <a:pt x="16572" y="1630"/>
                  </a:cubicBezTo>
                  <a:cubicBezTo>
                    <a:pt x="16572" y="1622"/>
                    <a:pt x="16574" y="1612"/>
                    <a:pt x="16572" y="1604"/>
                  </a:cubicBezTo>
                  <a:cubicBezTo>
                    <a:pt x="16569" y="1593"/>
                    <a:pt x="16562" y="1594"/>
                    <a:pt x="16560" y="1585"/>
                  </a:cubicBezTo>
                  <a:cubicBezTo>
                    <a:pt x="16558" y="1576"/>
                    <a:pt x="16563" y="1564"/>
                    <a:pt x="16560" y="1559"/>
                  </a:cubicBezTo>
                  <a:cubicBezTo>
                    <a:pt x="16557" y="1554"/>
                    <a:pt x="16551" y="1555"/>
                    <a:pt x="16548" y="1553"/>
                  </a:cubicBezTo>
                  <a:cubicBezTo>
                    <a:pt x="16542" y="1550"/>
                    <a:pt x="16537" y="1548"/>
                    <a:pt x="16531" y="1546"/>
                  </a:cubicBezTo>
                  <a:lnTo>
                    <a:pt x="16519" y="1546"/>
                  </a:lnTo>
                  <a:cubicBezTo>
                    <a:pt x="16514" y="1545"/>
                    <a:pt x="16511" y="1533"/>
                    <a:pt x="16507" y="1533"/>
                  </a:cubicBezTo>
                  <a:cubicBezTo>
                    <a:pt x="16501" y="1532"/>
                    <a:pt x="16497" y="1533"/>
                    <a:pt x="16491" y="1533"/>
                  </a:cubicBezTo>
                  <a:lnTo>
                    <a:pt x="16478" y="1533"/>
                  </a:lnTo>
                  <a:close/>
                  <a:moveTo>
                    <a:pt x="3186" y="1571"/>
                  </a:moveTo>
                  <a:lnTo>
                    <a:pt x="3155" y="1578"/>
                  </a:lnTo>
                  <a:lnTo>
                    <a:pt x="3167" y="1642"/>
                  </a:lnTo>
                  <a:cubicBezTo>
                    <a:pt x="3167" y="1642"/>
                    <a:pt x="3192" y="1687"/>
                    <a:pt x="3192" y="1687"/>
                  </a:cubicBezTo>
                  <a:lnTo>
                    <a:pt x="3240" y="1693"/>
                  </a:lnTo>
                  <a:lnTo>
                    <a:pt x="3233" y="1610"/>
                  </a:lnTo>
                  <a:lnTo>
                    <a:pt x="3186" y="1571"/>
                  </a:lnTo>
                  <a:close/>
                  <a:moveTo>
                    <a:pt x="3377" y="1590"/>
                  </a:moveTo>
                  <a:lnTo>
                    <a:pt x="3330" y="1616"/>
                  </a:lnTo>
                  <a:lnTo>
                    <a:pt x="3286" y="1667"/>
                  </a:lnTo>
                  <a:lnTo>
                    <a:pt x="3320" y="1783"/>
                  </a:lnTo>
                  <a:cubicBezTo>
                    <a:pt x="3320" y="1783"/>
                    <a:pt x="3352" y="1796"/>
                    <a:pt x="3352" y="1796"/>
                  </a:cubicBezTo>
                  <a:lnTo>
                    <a:pt x="3386" y="1770"/>
                  </a:lnTo>
                  <a:lnTo>
                    <a:pt x="3456" y="1764"/>
                  </a:lnTo>
                  <a:lnTo>
                    <a:pt x="3471" y="1712"/>
                  </a:lnTo>
                  <a:lnTo>
                    <a:pt x="3440" y="1655"/>
                  </a:lnTo>
                  <a:lnTo>
                    <a:pt x="3471" y="1648"/>
                  </a:lnTo>
                  <a:lnTo>
                    <a:pt x="3493" y="1590"/>
                  </a:lnTo>
                  <a:lnTo>
                    <a:pt x="3456" y="1590"/>
                  </a:lnTo>
                  <a:lnTo>
                    <a:pt x="3377" y="1590"/>
                  </a:lnTo>
                  <a:close/>
                  <a:moveTo>
                    <a:pt x="3954" y="1628"/>
                  </a:moveTo>
                  <a:lnTo>
                    <a:pt x="3894" y="1635"/>
                  </a:lnTo>
                  <a:lnTo>
                    <a:pt x="3903" y="1706"/>
                  </a:lnTo>
                  <a:lnTo>
                    <a:pt x="3954" y="1712"/>
                  </a:lnTo>
                  <a:cubicBezTo>
                    <a:pt x="3954" y="1712"/>
                    <a:pt x="3995" y="1686"/>
                    <a:pt x="3995" y="1686"/>
                  </a:cubicBezTo>
                  <a:lnTo>
                    <a:pt x="3954" y="1628"/>
                  </a:lnTo>
                  <a:close/>
                  <a:moveTo>
                    <a:pt x="3718" y="1648"/>
                  </a:moveTo>
                  <a:cubicBezTo>
                    <a:pt x="3718" y="1648"/>
                    <a:pt x="3712" y="1693"/>
                    <a:pt x="3721" y="1731"/>
                  </a:cubicBezTo>
                  <a:cubicBezTo>
                    <a:pt x="3731" y="1770"/>
                    <a:pt x="3775" y="1847"/>
                    <a:pt x="3775" y="1847"/>
                  </a:cubicBezTo>
                  <a:lnTo>
                    <a:pt x="3810" y="1815"/>
                  </a:lnTo>
                  <a:lnTo>
                    <a:pt x="3769" y="1706"/>
                  </a:lnTo>
                  <a:lnTo>
                    <a:pt x="3718" y="1648"/>
                  </a:lnTo>
                  <a:close/>
                  <a:moveTo>
                    <a:pt x="4359" y="1667"/>
                  </a:moveTo>
                  <a:lnTo>
                    <a:pt x="4325" y="1725"/>
                  </a:lnTo>
                  <a:lnTo>
                    <a:pt x="4325" y="1776"/>
                  </a:lnTo>
                  <a:lnTo>
                    <a:pt x="4400" y="1770"/>
                  </a:lnTo>
                  <a:cubicBezTo>
                    <a:pt x="4400" y="1770"/>
                    <a:pt x="4441" y="1751"/>
                    <a:pt x="4441" y="1751"/>
                  </a:cubicBezTo>
                  <a:lnTo>
                    <a:pt x="4491" y="1731"/>
                  </a:lnTo>
                  <a:lnTo>
                    <a:pt x="4491" y="1667"/>
                  </a:lnTo>
                  <a:lnTo>
                    <a:pt x="4422" y="1667"/>
                  </a:lnTo>
                  <a:lnTo>
                    <a:pt x="4359" y="1667"/>
                  </a:lnTo>
                  <a:close/>
                  <a:moveTo>
                    <a:pt x="4659" y="1686"/>
                  </a:moveTo>
                  <a:lnTo>
                    <a:pt x="4587" y="1712"/>
                  </a:lnTo>
                  <a:lnTo>
                    <a:pt x="4559" y="1802"/>
                  </a:lnTo>
                  <a:lnTo>
                    <a:pt x="4650" y="1828"/>
                  </a:lnTo>
                  <a:cubicBezTo>
                    <a:pt x="4650" y="1828"/>
                    <a:pt x="4700" y="1782"/>
                    <a:pt x="4700" y="1782"/>
                  </a:cubicBezTo>
                  <a:cubicBezTo>
                    <a:pt x="4700" y="1782"/>
                    <a:pt x="4672" y="1705"/>
                    <a:pt x="4659" y="1686"/>
                  </a:cubicBezTo>
                  <a:close/>
                  <a:moveTo>
                    <a:pt x="3070" y="1724"/>
                  </a:moveTo>
                  <a:lnTo>
                    <a:pt x="3036" y="1789"/>
                  </a:lnTo>
                  <a:lnTo>
                    <a:pt x="2963" y="1789"/>
                  </a:lnTo>
                  <a:lnTo>
                    <a:pt x="2916" y="1782"/>
                  </a:lnTo>
                  <a:cubicBezTo>
                    <a:pt x="2916" y="1782"/>
                    <a:pt x="2881" y="1892"/>
                    <a:pt x="2872" y="1918"/>
                  </a:cubicBezTo>
                  <a:cubicBezTo>
                    <a:pt x="2863" y="1943"/>
                    <a:pt x="2825" y="2014"/>
                    <a:pt x="2825" y="2014"/>
                  </a:cubicBezTo>
                  <a:lnTo>
                    <a:pt x="2768" y="2014"/>
                  </a:lnTo>
                  <a:lnTo>
                    <a:pt x="2715" y="2059"/>
                  </a:lnTo>
                  <a:lnTo>
                    <a:pt x="2737" y="2137"/>
                  </a:lnTo>
                  <a:cubicBezTo>
                    <a:pt x="2737" y="2137"/>
                    <a:pt x="2800" y="2182"/>
                    <a:pt x="2800" y="2182"/>
                  </a:cubicBezTo>
                  <a:lnTo>
                    <a:pt x="2825" y="2117"/>
                  </a:lnTo>
                  <a:lnTo>
                    <a:pt x="2862" y="2168"/>
                  </a:lnTo>
                  <a:lnTo>
                    <a:pt x="2897" y="2130"/>
                  </a:lnTo>
                  <a:lnTo>
                    <a:pt x="2904" y="2078"/>
                  </a:lnTo>
                  <a:lnTo>
                    <a:pt x="2944" y="2072"/>
                  </a:lnTo>
                  <a:lnTo>
                    <a:pt x="2957" y="1995"/>
                  </a:lnTo>
                  <a:lnTo>
                    <a:pt x="2991" y="1943"/>
                  </a:lnTo>
                  <a:lnTo>
                    <a:pt x="3020" y="2027"/>
                  </a:lnTo>
                  <a:lnTo>
                    <a:pt x="3051" y="2001"/>
                  </a:lnTo>
                  <a:lnTo>
                    <a:pt x="3105" y="1962"/>
                  </a:lnTo>
                  <a:lnTo>
                    <a:pt x="3120" y="1840"/>
                  </a:lnTo>
                  <a:lnTo>
                    <a:pt x="3139" y="1757"/>
                  </a:lnTo>
                  <a:lnTo>
                    <a:pt x="3070" y="1724"/>
                  </a:lnTo>
                  <a:close/>
                  <a:moveTo>
                    <a:pt x="16329" y="1724"/>
                  </a:moveTo>
                  <a:cubicBezTo>
                    <a:pt x="16323" y="1724"/>
                    <a:pt x="16320" y="1734"/>
                    <a:pt x="16315" y="1737"/>
                  </a:cubicBezTo>
                  <a:cubicBezTo>
                    <a:pt x="16306" y="1745"/>
                    <a:pt x="16300" y="1753"/>
                    <a:pt x="16290" y="1757"/>
                  </a:cubicBezTo>
                  <a:cubicBezTo>
                    <a:pt x="16286" y="1758"/>
                    <a:pt x="16282" y="1757"/>
                    <a:pt x="16278" y="1757"/>
                  </a:cubicBezTo>
                  <a:cubicBezTo>
                    <a:pt x="16263" y="1761"/>
                    <a:pt x="16254" y="1771"/>
                    <a:pt x="16240" y="1782"/>
                  </a:cubicBezTo>
                  <a:cubicBezTo>
                    <a:pt x="16236" y="1786"/>
                    <a:pt x="16231" y="1786"/>
                    <a:pt x="16227" y="1789"/>
                  </a:cubicBezTo>
                  <a:cubicBezTo>
                    <a:pt x="16222" y="1794"/>
                    <a:pt x="16219" y="1802"/>
                    <a:pt x="16215" y="1808"/>
                  </a:cubicBezTo>
                  <a:cubicBezTo>
                    <a:pt x="16209" y="1816"/>
                    <a:pt x="16206" y="1828"/>
                    <a:pt x="16205" y="1840"/>
                  </a:cubicBezTo>
                  <a:cubicBezTo>
                    <a:pt x="16205" y="1848"/>
                    <a:pt x="16206" y="1858"/>
                    <a:pt x="16205" y="1866"/>
                  </a:cubicBezTo>
                  <a:cubicBezTo>
                    <a:pt x="16204" y="1874"/>
                    <a:pt x="16207" y="1884"/>
                    <a:pt x="16205" y="1892"/>
                  </a:cubicBezTo>
                  <a:cubicBezTo>
                    <a:pt x="16203" y="1903"/>
                    <a:pt x="16200" y="1909"/>
                    <a:pt x="16196" y="1918"/>
                  </a:cubicBezTo>
                  <a:cubicBezTo>
                    <a:pt x="16189" y="1932"/>
                    <a:pt x="16180" y="1933"/>
                    <a:pt x="16171" y="1943"/>
                  </a:cubicBezTo>
                  <a:cubicBezTo>
                    <a:pt x="16174" y="1951"/>
                    <a:pt x="16173" y="1961"/>
                    <a:pt x="16177" y="1969"/>
                  </a:cubicBezTo>
                  <a:cubicBezTo>
                    <a:pt x="16181" y="1977"/>
                    <a:pt x="16186" y="1975"/>
                    <a:pt x="16189" y="1982"/>
                  </a:cubicBezTo>
                  <a:lnTo>
                    <a:pt x="16187" y="2012"/>
                  </a:lnTo>
                  <a:lnTo>
                    <a:pt x="16061" y="2012"/>
                  </a:lnTo>
                  <a:cubicBezTo>
                    <a:pt x="16059" y="2033"/>
                    <a:pt x="16061" y="2054"/>
                    <a:pt x="16054" y="2065"/>
                  </a:cubicBezTo>
                  <a:cubicBezTo>
                    <a:pt x="16046" y="2078"/>
                    <a:pt x="16034" y="2064"/>
                    <a:pt x="16026" y="2078"/>
                  </a:cubicBezTo>
                  <a:cubicBezTo>
                    <a:pt x="16023" y="2083"/>
                    <a:pt x="16027" y="2098"/>
                    <a:pt x="16026" y="2104"/>
                  </a:cubicBezTo>
                  <a:cubicBezTo>
                    <a:pt x="16023" y="2114"/>
                    <a:pt x="16021" y="2124"/>
                    <a:pt x="16017" y="2130"/>
                  </a:cubicBezTo>
                  <a:cubicBezTo>
                    <a:pt x="16013" y="2137"/>
                    <a:pt x="16009" y="2138"/>
                    <a:pt x="16004" y="2143"/>
                  </a:cubicBezTo>
                  <a:cubicBezTo>
                    <a:pt x="15993" y="2156"/>
                    <a:pt x="15983" y="2149"/>
                    <a:pt x="15969" y="2149"/>
                  </a:cubicBezTo>
                  <a:cubicBezTo>
                    <a:pt x="15961" y="2149"/>
                    <a:pt x="15955" y="2152"/>
                    <a:pt x="15947" y="2149"/>
                  </a:cubicBezTo>
                  <a:cubicBezTo>
                    <a:pt x="15943" y="2147"/>
                    <a:pt x="15939" y="2142"/>
                    <a:pt x="15935" y="2137"/>
                  </a:cubicBezTo>
                  <a:cubicBezTo>
                    <a:pt x="15930" y="2132"/>
                    <a:pt x="15927" y="2123"/>
                    <a:pt x="15922" y="2117"/>
                  </a:cubicBezTo>
                  <a:cubicBezTo>
                    <a:pt x="15917" y="2110"/>
                    <a:pt x="15917" y="2096"/>
                    <a:pt x="15913" y="2091"/>
                  </a:cubicBezTo>
                  <a:cubicBezTo>
                    <a:pt x="15909" y="2088"/>
                    <a:pt x="15904" y="2086"/>
                    <a:pt x="15900" y="2085"/>
                  </a:cubicBezTo>
                  <a:cubicBezTo>
                    <a:pt x="15896" y="2083"/>
                    <a:pt x="15892" y="2085"/>
                    <a:pt x="15888" y="2085"/>
                  </a:cubicBezTo>
                  <a:cubicBezTo>
                    <a:pt x="15875" y="2085"/>
                    <a:pt x="15869" y="2086"/>
                    <a:pt x="15856" y="2085"/>
                  </a:cubicBezTo>
                  <a:lnTo>
                    <a:pt x="15843" y="2085"/>
                  </a:lnTo>
                  <a:cubicBezTo>
                    <a:pt x="15832" y="2083"/>
                    <a:pt x="15826" y="2065"/>
                    <a:pt x="15815" y="2065"/>
                  </a:cubicBezTo>
                  <a:cubicBezTo>
                    <a:pt x="15809" y="2065"/>
                    <a:pt x="15805" y="2070"/>
                    <a:pt x="15800" y="2072"/>
                  </a:cubicBezTo>
                  <a:cubicBezTo>
                    <a:pt x="15794" y="2074"/>
                    <a:pt x="15787" y="2069"/>
                    <a:pt x="15784" y="2078"/>
                  </a:cubicBezTo>
                  <a:cubicBezTo>
                    <a:pt x="15781" y="2088"/>
                    <a:pt x="15777" y="2094"/>
                    <a:pt x="15774" y="2104"/>
                  </a:cubicBezTo>
                  <a:cubicBezTo>
                    <a:pt x="15772" y="2116"/>
                    <a:pt x="15779" y="2125"/>
                    <a:pt x="15777" y="2137"/>
                  </a:cubicBezTo>
                  <a:cubicBezTo>
                    <a:pt x="15777" y="2145"/>
                    <a:pt x="15775" y="2154"/>
                    <a:pt x="15774" y="2162"/>
                  </a:cubicBezTo>
                  <a:cubicBezTo>
                    <a:pt x="15773" y="2172"/>
                    <a:pt x="15766" y="2170"/>
                    <a:pt x="15762" y="2175"/>
                  </a:cubicBezTo>
                  <a:cubicBezTo>
                    <a:pt x="15756" y="2182"/>
                    <a:pt x="15752" y="2188"/>
                    <a:pt x="15745" y="2188"/>
                  </a:cubicBezTo>
                  <a:lnTo>
                    <a:pt x="15678" y="2188"/>
                  </a:lnTo>
                  <a:cubicBezTo>
                    <a:pt x="15664" y="2188"/>
                    <a:pt x="15657" y="2202"/>
                    <a:pt x="15645" y="2213"/>
                  </a:cubicBezTo>
                  <a:cubicBezTo>
                    <a:pt x="15640" y="2218"/>
                    <a:pt x="15635" y="2222"/>
                    <a:pt x="15630" y="2227"/>
                  </a:cubicBezTo>
                  <a:cubicBezTo>
                    <a:pt x="15620" y="2235"/>
                    <a:pt x="15614" y="2244"/>
                    <a:pt x="15604" y="2252"/>
                  </a:cubicBezTo>
                  <a:cubicBezTo>
                    <a:pt x="15601" y="2256"/>
                    <a:pt x="15596" y="2256"/>
                    <a:pt x="15592" y="2259"/>
                  </a:cubicBezTo>
                  <a:cubicBezTo>
                    <a:pt x="15585" y="2265"/>
                    <a:pt x="15584" y="2285"/>
                    <a:pt x="15576" y="2285"/>
                  </a:cubicBezTo>
                  <a:cubicBezTo>
                    <a:pt x="15571" y="2285"/>
                    <a:pt x="15567" y="2280"/>
                    <a:pt x="15563" y="2278"/>
                  </a:cubicBezTo>
                  <a:cubicBezTo>
                    <a:pt x="15559" y="2276"/>
                    <a:pt x="15562" y="2256"/>
                    <a:pt x="15557" y="2252"/>
                  </a:cubicBezTo>
                  <a:cubicBezTo>
                    <a:pt x="15553" y="2249"/>
                    <a:pt x="15548" y="2252"/>
                    <a:pt x="15543" y="2252"/>
                  </a:cubicBezTo>
                  <a:cubicBezTo>
                    <a:pt x="15533" y="2252"/>
                    <a:pt x="15526" y="2252"/>
                    <a:pt x="15516" y="2259"/>
                  </a:cubicBezTo>
                  <a:cubicBezTo>
                    <a:pt x="15511" y="2262"/>
                    <a:pt x="15509" y="2273"/>
                    <a:pt x="15504" y="2278"/>
                  </a:cubicBezTo>
                  <a:cubicBezTo>
                    <a:pt x="15494" y="2288"/>
                    <a:pt x="15487" y="2294"/>
                    <a:pt x="15479" y="2304"/>
                  </a:cubicBezTo>
                  <a:cubicBezTo>
                    <a:pt x="15473" y="2310"/>
                    <a:pt x="15472" y="2326"/>
                    <a:pt x="15466" y="2329"/>
                  </a:cubicBezTo>
                  <a:cubicBezTo>
                    <a:pt x="15462" y="2331"/>
                    <a:pt x="15457" y="2335"/>
                    <a:pt x="15453" y="2336"/>
                  </a:cubicBezTo>
                  <a:cubicBezTo>
                    <a:pt x="15448" y="2339"/>
                    <a:pt x="15444" y="2336"/>
                    <a:pt x="15438" y="2336"/>
                  </a:cubicBezTo>
                  <a:cubicBezTo>
                    <a:pt x="15425" y="2336"/>
                    <a:pt x="15418" y="2336"/>
                    <a:pt x="15406" y="2342"/>
                  </a:cubicBezTo>
                  <a:cubicBezTo>
                    <a:pt x="15396" y="2347"/>
                    <a:pt x="15390" y="2355"/>
                    <a:pt x="15381" y="2368"/>
                  </a:cubicBezTo>
                  <a:cubicBezTo>
                    <a:pt x="15376" y="2374"/>
                    <a:pt x="15374" y="2382"/>
                    <a:pt x="15372" y="2394"/>
                  </a:cubicBezTo>
                  <a:cubicBezTo>
                    <a:pt x="15369" y="2405"/>
                    <a:pt x="15372" y="2417"/>
                    <a:pt x="15368" y="2426"/>
                  </a:cubicBezTo>
                  <a:cubicBezTo>
                    <a:pt x="15366" y="2434"/>
                    <a:pt x="15366" y="2447"/>
                    <a:pt x="15362" y="2452"/>
                  </a:cubicBezTo>
                  <a:cubicBezTo>
                    <a:pt x="15359" y="2455"/>
                    <a:pt x="15354" y="2450"/>
                    <a:pt x="15350" y="2452"/>
                  </a:cubicBezTo>
                  <a:cubicBezTo>
                    <a:pt x="15344" y="2453"/>
                    <a:pt x="15340" y="2452"/>
                    <a:pt x="15334" y="2452"/>
                  </a:cubicBezTo>
                  <a:cubicBezTo>
                    <a:pt x="15329" y="2452"/>
                    <a:pt x="15325" y="2457"/>
                    <a:pt x="15321" y="2458"/>
                  </a:cubicBezTo>
                  <a:cubicBezTo>
                    <a:pt x="15317" y="2460"/>
                    <a:pt x="15313" y="2463"/>
                    <a:pt x="15309" y="2465"/>
                  </a:cubicBezTo>
                  <a:cubicBezTo>
                    <a:pt x="15305" y="2466"/>
                    <a:pt x="15300" y="2468"/>
                    <a:pt x="15296" y="2471"/>
                  </a:cubicBezTo>
                  <a:cubicBezTo>
                    <a:pt x="15290" y="2476"/>
                    <a:pt x="15284" y="2483"/>
                    <a:pt x="15284" y="2497"/>
                  </a:cubicBezTo>
                  <a:cubicBezTo>
                    <a:pt x="15284" y="2520"/>
                    <a:pt x="15290" y="2531"/>
                    <a:pt x="15296" y="2549"/>
                  </a:cubicBezTo>
                  <a:cubicBezTo>
                    <a:pt x="15298" y="2557"/>
                    <a:pt x="15305" y="2556"/>
                    <a:pt x="15309" y="2561"/>
                  </a:cubicBezTo>
                  <a:cubicBezTo>
                    <a:pt x="15317" y="2571"/>
                    <a:pt x="15327" y="2571"/>
                    <a:pt x="15337" y="2580"/>
                  </a:cubicBezTo>
                  <a:cubicBezTo>
                    <a:pt x="15342" y="2585"/>
                    <a:pt x="15347" y="2585"/>
                    <a:pt x="15350" y="2594"/>
                  </a:cubicBezTo>
                  <a:cubicBezTo>
                    <a:pt x="15351" y="2600"/>
                    <a:pt x="15350" y="2610"/>
                    <a:pt x="15350" y="2619"/>
                  </a:cubicBezTo>
                  <a:lnTo>
                    <a:pt x="15350" y="2645"/>
                  </a:lnTo>
                  <a:cubicBezTo>
                    <a:pt x="15349" y="2656"/>
                    <a:pt x="15343" y="2659"/>
                    <a:pt x="15340" y="2671"/>
                  </a:cubicBezTo>
                  <a:cubicBezTo>
                    <a:pt x="15336" y="2669"/>
                    <a:pt x="15331" y="2666"/>
                    <a:pt x="15327" y="2664"/>
                  </a:cubicBezTo>
                  <a:cubicBezTo>
                    <a:pt x="15313" y="2658"/>
                    <a:pt x="15303" y="2652"/>
                    <a:pt x="15287" y="2652"/>
                  </a:cubicBezTo>
                  <a:cubicBezTo>
                    <a:pt x="15277" y="2652"/>
                    <a:pt x="15270" y="2653"/>
                    <a:pt x="15262" y="2658"/>
                  </a:cubicBezTo>
                  <a:cubicBezTo>
                    <a:pt x="15258" y="2660"/>
                    <a:pt x="15253" y="2659"/>
                    <a:pt x="15249" y="2664"/>
                  </a:cubicBezTo>
                  <a:cubicBezTo>
                    <a:pt x="15244" y="2669"/>
                    <a:pt x="15244" y="2683"/>
                    <a:pt x="15239" y="2690"/>
                  </a:cubicBezTo>
                  <a:cubicBezTo>
                    <a:pt x="15235" y="2696"/>
                    <a:pt x="15233" y="2704"/>
                    <a:pt x="15227" y="2710"/>
                  </a:cubicBezTo>
                  <a:cubicBezTo>
                    <a:pt x="15223" y="2713"/>
                    <a:pt x="15219" y="2710"/>
                    <a:pt x="15214" y="2710"/>
                  </a:cubicBezTo>
                  <a:cubicBezTo>
                    <a:pt x="15210" y="2710"/>
                    <a:pt x="15206" y="2711"/>
                    <a:pt x="15202" y="2710"/>
                  </a:cubicBezTo>
                  <a:cubicBezTo>
                    <a:pt x="15195" y="2706"/>
                    <a:pt x="15194" y="2684"/>
                    <a:pt x="15186" y="2684"/>
                  </a:cubicBezTo>
                  <a:cubicBezTo>
                    <a:pt x="15173" y="2684"/>
                    <a:pt x="15165" y="2690"/>
                    <a:pt x="15151" y="2690"/>
                  </a:cubicBezTo>
                  <a:cubicBezTo>
                    <a:pt x="15142" y="2690"/>
                    <a:pt x="15135" y="2688"/>
                    <a:pt x="15126" y="2690"/>
                  </a:cubicBezTo>
                  <a:cubicBezTo>
                    <a:pt x="15122" y="2690"/>
                    <a:pt x="15118" y="2695"/>
                    <a:pt x="15114" y="2696"/>
                  </a:cubicBezTo>
                  <a:cubicBezTo>
                    <a:pt x="15109" y="2698"/>
                    <a:pt x="15106" y="2710"/>
                    <a:pt x="15100" y="2710"/>
                  </a:cubicBezTo>
                  <a:lnTo>
                    <a:pt x="15042" y="2710"/>
                  </a:lnTo>
                  <a:cubicBezTo>
                    <a:pt x="15037" y="2710"/>
                    <a:pt x="15033" y="2700"/>
                    <a:pt x="15029" y="2703"/>
                  </a:cubicBezTo>
                  <a:cubicBezTo>
                    <a:pt x="15025" y="2705"/>
                    <a:pt x="15019" y="2704"/>
                    <a:pt x="15016" y="2710"/>
                  </a:cubicBezTo>
                  <a:cubicBezTo>
                    <a:pt x="15013" y="2714"/>
                    <a:pt x="15015" y="2729"/>
                    <a:pt x="15013" y="2735"/>
                  </a:cubicBezTo>
                  <a:cubicBezTo>
                    <a:pt x="15010" y="2745"/>
                    <a:pt x="15006" y="2751"/>
                    <a:pt x="15004" y="2761"/>
                  </a:cubicBezTo>
                  <a:lnTo>
                    <a:pt x="14938" y="2761"/>
                  </a:lnTo>
                  <a:cubicBezTo>
                    <a:pt x="14927" y="2761"/>
                    <a:pt x="14923" y="2785"/>
                    <a:pt x="14916" y="2799"/>
                  </a:cubicBezTo>
                  <a:cubicBezTo>
                    <a:pt x="14917" y="2808"/>
                    <a:pt x="14919" y="2817"/>
                    <a:pt x="14922" y="2825"/>
                  </a:cubicBezTo>
                  <a:cubicBezTo>
                    <a:pt x="14925" y="2837"/>
                    <a:pt x="14930" y="2841"/>
                    <a:pt x="14934" y="2851"/>
                  </a:cubicBezTo>
                  <a:cubicBezTo>
                    <a:pt x="14939" y="2861"/>
                    <a:pt x="14943" y="2867"/>
                    <a:pt x="14947" y="2877"/>
                  </a:cubicBezTo>
                  <a:cubicBezTo>
                    <a:pt x="14951" y="2886"/>
                    <a:pt x="14959" y="2885"/>
                    <a:pt x="14959" y="2896"/>
                  </a:cubicBezTo>
                  <a:cubicBezTo>
                    <a:pt x="14961" y="2914"/>
                    <a:pt x="14959" y="2928"/>
                    <a:pt x="14959" y="2947"/>
                  </a:cubicBezTo>
                  <a:cubicBezTo>
                    <a:pt x="14959" y="2957"/>
                    <a:pt x="14959" y="2965"/>
                    <a:pt x="14959" y="2974"/>
                  </a:cubicBezTo>
                  <a:cubicBezTo>
                    <a:pt x="14960" y="2983"/>
                    <a:pt x="14964" y="2989"/>
                    <a:pt x="14966" y="2999"/>
                  </a:cubicBezTo>
                  <a:cubicBezTo>
                    <a:pt x="14967" y="3007"/>
                    <a:pt x="14966" y="3020"/>
                    <a:pt x="14969" y="3025"/>
                  </a:cubicBezTo>
                  <a:cubicBezTo>
                    <a:pt x="14978" y="3039"/>
                    <a:pt x="14988" y="3031"/>
                    <a:pt x="15000" y="3031"/>
                  </a:cubicBezTo>
                  <a:lnTo>
                    <a:pt x="15019" y="3031"/>
                  </a:lnTo>
                  <a:cubicBezTo>
                    <a:pt x="15026" y="3031"/>
                    <a:pt x="15029" y="3023"/>
                    <a:pt x="15035" y="3025"/>
                  </a:cubicBezTo>
                  <a:cubicBezTo>
                    <a:pt x="15040" y="3026"/>
                    <a:pt x="15043" y="3035"/>
                    <a:pt x="15048" y="3038"/>
                  </a:cubicBezTo>
                  <a:cubicBezTo>
                    <a:pt x="15053" y="3043"/>
                    <a:pt x="15053" y="3055"/>
                    <a:pt x="15057" y="3063"/>
                  </a:cubicBezTo>
                  <a:cubicBezTo>
                    <a:pt x="15062" y="3073"/>
                    <a:pt x="15068" y="3076"/>
                    <a:pt x="15070" y="3089"/>
                  </a:cubicBezTo>
                  <a:cubicBezTo>
                    <a:pt x="15070" y="3097"/>
                    <a:pt x="15070" y="3105"/>
                    <a:pt x="15070" y="3115"/>
                  </a:cubicBezTo>
                  <a:lnTo>
                    <a:pt x="15070" y="3141"/>
                  </a:lnTo>
                  <a:cubicBezTo>
                    <a:pt x="15067" y="3167"/>
                    <a:pt x="15055" y="3180"/>
                    <a:pt x="15041" y="3180"/>
                  </a:cubicBezTo>
                  <a:cubicBezTo>
                    <a:pt x="15033" y="3180"/>
                    <a:pt x="15029" y="3173"/>
                    <a:pt x="15022" y="3166"/>
                  </a:cubicBezTo>
                  <a:cubicBezTo>
                    <a:pt x="15018" y="3161"/>
                    <a:pt x="15014" y="3158"/>
                    <a:pt x="15010" y="3153"/>
                  </a:cubicBezTo>
                  <a:cubicBezTo>
                    <a:pt x="15006" y="3149"/>
                    <a:pt x="15008" y="3132"/>
                    <a:pt x="15004" y="3128"/>
                  </a:cubicBezTo>
                  <a:cubicBezTo>
                    <a:pt x="15000" y="3124"/>
                    <a:pt x="14995" y="3131"/>
                    <a:pt x="14991" y="3128"/>
                  </a:cubicBezTo>
                  <a:cubicBezTo>
                    <a:pt x="14985" y="3124"/>
                    <a:pt x="14981" y="3118"/>
                    <a:pt x="14975" y="3115"/>
                  </a:cubicBezTo>
                  <a:cubicBezTo>
                    <a:pt x="14971" y="3113"/>
                    <a:pt x="14966" y="3112"/>
                    <a:pt x="14963" y="3108"/>
                  </a:cubicBezTo>
                  <a:cubicBezTo>
                    <a:pt x="14959" y="3105"/>
                    <a:pt x="14953" y="3109"/>
                    <a:pt x="14950" y="3102"/>
                  </a:cubicBezTo>
                  <a:cubicBezTo>
                    <a:pt x="14947" y="3096"/>
                    <a:pt x="14949" y="3084"/>
                    <a:pt x="14947" y="3076"/>
                  </a:cubicBezTo>
                  <a:cubicBezTo>
                    <a:pt x="14945" y="3068"/>
                    <a:pt x="14945" y="3059"/>
                    <a:pt x="14944" y="3050"/>
                  </a:cubicBezTo>
                  <a:cubicBezTo>
                    <a:pt x="14941" y="3041"/>
                    <a:pt x="14935" y="3044"/>
                    <a:pt x="14931" y="3038"/>
                  </a:cubicBezTo>
                  <a:lnTo>
                    <a:pt x="14856" y="3038"/>
                  </a:lnTo>
                  <a:cubicBezTo>
                    <a:pt x="14845" y="3038"/>
                    <a:pt x="14838" y="3026"/>
                    <a:pt x="14830" y="3012"/>
                  </a:cubicBezTo>
                  <a:cubicBezTo>
                    <a:pt x="14827" y="3007"/>
                    <a:pt x="14831" y="2991"/>
                    <a:pt x="14827" y="2986"/>
                  </a:cubicBezTo>
                  <a:cubicBezTo>
                    <a:pt x="14820" y="2975"/>
                    <a:pt x="14812" y="2974"/>
                    <a:pt x="14802" y="2974"/>
                  </a:cubicBezTo>
                  <a:cubicBezTo>
                    <a:pt x="14797" y="2974"/>
                    <a:pt x="14793" y="2972"/>
                    <a:pt x="14789" y="2974"/>
                  </a:cubicBezTo>
                  <a:cubicBezTo>
                    <a:pt x="14784" y="2977"/>
                    <a:pt x="14783" y="2990"/>
                    <a:pt x="14777" y="2993"/>
                  </a:cubicBezTo>
                  <a:cubicBezTo>
                    <a:pt x="14773" y="2994"/>
                    <a:pt x="14768" y="2997"/>
                    <a:pt x="14765" y="2999"/>
                  </a:cubicBezTo>
                  <a:cubicBezTo>
                    <a:pt x="14750" y="3009"/>
                    <a:pt x="14741" y="3012"/>
                    <a:pt x="14727" y="3019"/>
                  </a:cubicBezTo>
                  <a:lnTo>
                    <a:pt x="14730" y="3044"/>
                  </a:lnTo>
                  <a:cubicBezTo>
                    <a:pt x="14735" y="3045"/>
                    <a:pt x="14738" y="3050"/>
                    <a:pt x="14742" y="3050"/>
                  </a:cubicBezTo>
                  <a:cubicBezTo>
                    <a:pt x="14752" y="3050"/>
                    <a:pt x="14759" y="3049"/>
                    <a:pt x="14768" y="3050"/>
                  </a:cubicBezTo>
                  <a:cubicBezTo>
                    <a:pt x="14771" y="3050"/>
                    <a:pt x="14776" y="3049"/>
                    <a:pt x="14780" y="3050"/>
                  </a:cubicBezTo>
                  <a:cubicBezTo>
                    <a:pt x="14785" y="3052"/>
                    <a:pt x="14786" y="3066"/>
                    <a:pt x="14789" y="3076"/>
                  </a:cubicBezTo>
                  <a:cubicBezTo>
                    <a:pt x="14793" y="3086"/>
                    <a:pt x="14799" y="3090"/>
                    <a:pt x="14799" y="3102"/>
                  </a:cubicBezTo>
                  <a:cubicBezTo>
                    <a:pt x="14799" y="3114"/>
                    <a:pt x="14793" y="3116"/>
                    <a:pt x="14793" y="3128"/>
                  </a:cubicBezTo>
                  <a:cubicBezTo>
                    <a:pt x="14782" y="3126"/>
                    <a:pt x="14775" y="3128"/>
                    <a:pt x="14765" y="3122"/>
                  </a:cubicBezTo>
                  <a:cubicBezTo>
                    <a:pt x="14761" y="3120"/>
                    <a:pt x="14756" y="3118"/>
                    <a:pt x="14752" y="3115"/>
                  </a:cubicBezTo>
                  <a:cubicBezTo>
                    <a:pt x="14746" y="3110"/>
                    <a:pt x="14748" y="3094"/>
                    <a:pt x="14742" y="3089"/>
                  </a:cubicBezTo>
                  <a:cubicBezTo>
                    <a:pt x="14736" y="3083"/>
                    <a:pt x="14730" y="3089"/>
                    <a:pt x="14722" y="3089"/>
                  </a:cubicBezTo>
                  <a:lnTo>
                    <a:pt x="14714" y="3089"/>
                  </a:lnTo>
                  <a:cubicBezTo>
                    <a:pt x="14710" y="3089"/>
                    <a:pt x="14705" y="3084"/>
                    <a:pt x="14701" y="3089"/>
                  </a:cubicBezTo>
                  <a:cubicBezTo>
                    <a:pt x="14698" y="3094"/>
                    <a:pt x="14698" y="3107"/>
                    <a:pt x="14695" y="3115"/>
                  </a:cubicBezTo>
                  <a:cubicBezTo>
                    <a:pt x="14694" y="3122"/>
                    <a:pt x="14694" y="3133"/>
                    <a:pt x="14692" y="3141"/>
                  </a:cubicBezTo>
                  <a:cubicBezTo>
                    <a:pt x="14689" y="3154"/>
                    <a:pt x="14679" y="3152"/>
                    <a:pt x="14679" y="3166"/>
                  </a:cubicBezTo>
                  <a:cubicBezTo>
                    <a:pt x="14679" y="3200"/>
                    <a:pt x="14695" y="3220"/>
                    <a:pt x="14711" y="3225"/>
                  </a:cubicBezTo>
                  <a:cubicBezTo>
                    <a:pt x="14720" y="3226"/>
                    <a:pt x="14727" y="3223"/>
                    <a:pt x="14736" y="3225"/>
                  </a:cubicBezTo>
                  <a:cubicBezTo>
                    <a:pt x="14741" y="3225"/>
                    <a:pt x="14745" y="3229"/>
                    <a:pt x="14749" y="3231"/>
                  </a:cubicBezTo>
                  <a:cubicBezTo>
                    <a:pt x="14764" y="3237"/>
                    <a:pt x="14774" y="3247"/>
                    <a:pt x="14787" y="3263"/>
                  </a:cubicBezTo>
                  <a:cubicBezTo>
                    <a:pt x="14791" y="3270"/>
                    <a:pt x="14791" y="3284"/>
                    <a:pt x="14796" y="3289"/>
                  </a:cubicBezTo>
                  <a:cubicBezTo>
                    <a:pt x="14800" y="3294"/>
                    <a:pt x="14805" y="3290"/>
                    <a:pt x="14808" y="3295"/>
                  </a:cubicBezTo>
                  <a:cubicBezTo>
                    <a:pt x="14812" y="3300"/>
                    <a:pt x="14818" y="3300"/>
                    <a:pt x="14821" y="3308"/>
                  </a:cubicBezTo>
                  <a:cubicBezTo>
                    <a:pt x="14824" y="3316"/>
                    <a:pt x="14827" y="3323"/>
                    <a:pt x="14827" y="3334"/>
                  </a:cubicBezTo>
                  <a:cubicBezTo>
                    <a:pt x="14827" y="3345"/>
                    <a:pt x="14822" y="3349"/>
                    <a:pt x="14821" y="3360"/>
                  </a:cubicBezTo>
                  <a:cubicBezTo>
                    <a:pt x="14816" y="3345"/>
                    <a:pt x="14816" y="3327"/>
                    <a:pt x="14808" y="3321"/>
                  </a:cubicBezTo>
                  <a:cubicBezTo>
                    <a:pt x="14801" y="3313"/>
                    <a:pt x="14792" y="3319"/>
                    <a:pt x="14783" y="3314"/>
                  </a:cubicBezTo>
                  <a:cubicBezTo>
                    <a:pt x="14778" y="3311"/>
                    <a:pt x="14776" y="3297"/>
                    <a:pt x="14771" y="3295"/>
                  </a:cubicBezTo>
                  <a:cubicBezTo>
                    <a:pt x="14767" y="3294"/>
                    <a:pt x="14762" y="3297"/>
                    <a:pt x="14758" y="3295"/>
                  </a:cubicBezTo>
                  <a:cubicBezTo>
                    <a:pt x="14754" y="3294"/>
                    <a:pt x="14749" y="3297"/>
                    <a:pt x="14746" y="3295"/>
                  </a:cubicBezTo>
                  <a:cubicBezTo>
                    <a:pt x="14740" y="3292"/>
                    <a:pt x="14738" y="3279"/>
                    <a:pt x="14733" y="3276"/>
                  </a:cubicBezTo>
                  <a:cubicBezTo>
                    <a:pt x="14729" y="3274"/>
                    <a:pt x="14724" y="3271"/>
                    <a:pt x="14720" y="3269"/>
                  </a:cubicBezTo>
                  <a:cubicBezTo>
                    <a:pt x="14706" y="3265"/>
                    <a:pt x="14697" y="3274"/>
                    <a:pt x="14683" y="3269"/>
                  </a:cubicBezTo>
                  <a:cubicBezTo>
                    <a:pt x="14673" y="3266"/>
                    <a:pt x="14666" y="3260"/>
                    <a:pt x="14658" y="3250"/>
                  </a:cubicBezTo>
                  <a:cubicBezTo>
                    <a:pt x="14652" y="3246"/>
                    <a:pt x="14647" y="3236"/>
                    <a:pt x="14645" y="3225"/>
                  </a:cubicBezTo>
                  <a:cubicBezTo>
                    <a:pt x="14643" y="3213"/>
                    <a:pt x="14636" y="3212"/>
                    <a:pt x="14636" y="3199"/>
                  </a:cubicBezTo>
                  <a:cubicBezTo>
                    <a:pt x="14636" y="3189"/>
                    <a:pt x="14639" y="3183"/>
                    <a:pt x="14639" y="3173"/>
                  </a:cubicBezTo>
                  <a:lnTo>
                    <a:pt x="14639" y="3122"/>
                  </a:lnTo>
                  <a:cubicBezTo>
                    <a:pt x="14639" y="3102"/>
                    <a:pt x="14637" y="3088"/>
                    <a:pt x="14639" y="3070"/>
                  </a:cubicBezTo>
                  <a:cubicBezTo>
                    <a:pt x="14639" y="3059"/>
                    <a:pt x="14647" y="3055"/>
                    <a:pt x="14648" y="3044"/>
                  </a:cubicBezTo>
                  <a:cubicBezTo>
                    <a:pt x="14649" y="3036"/>
                    <a:pt x="14648" y="3028"/>
                    <a:pt x="14648" y="3019"/>
                  </a:cubicBezTo>
                  <a:cubicBezTo>
                    <a:pt x="14648" y="3009"/>
                    <a:pt x="14649" y="3001"/>
                    <a:pt x="14648" y="2993"/>
                  </a:cubicBezTo>
                  <a:cubicBezTo>
                    <a:pt x="14647" y="2985"/>
                    <a:pt x="14646" y="2975"/>
                    <a:pt x="14645" y="2967"/>
                  </a:cubicBezTo>
                  <a:cubicBezTo>
                    <a:pt x="14643" y="2958"/>
                    <a:pt x="14635" y="2964"/>
                    <a:pt x="14632" y="2954"/>
                  </a:cubicBezTo>
                  <a:cubicBezTo>
                    <a:pt x="14631" y="2946"/>
                    <a:pt x="14634" y="2936"/>
                    <a:pt x="14632" y="2928"/>
                  </a:cubicBezTo>
                  <a:cubicBezTo>
                    <a:pt x="14628" y="2909"/>
                    <a:pt x="14624" y="2896"/>
                    <a:pt x="14620" y="2877"/>
                  </a:cubicBezTo>
                  <a:cubicBezTo>
                    <a:pt x="14615" y="2880"/>
                    <a:pt x="14613" y="2888"/>
                    <a:pt x="14607" y="2890"/>
                  </a:cubicBezTo>
                  <a:cubicBezTo>
                    <a:pt x="14603" y="2891"/>
                    <a:pt x="14599" y="2888"/>
                    <a:pt x="14595" y="2890"/>
                  </a:cubicBezTo>
                  <a:cubicBezTo>
                    <a:pt x="14595" y="2904"/>
                    <a:pt x="14594" y="2914"/>
                    <a:pt x="14595" y="2928"/>
                  </a:cubicBezTo>
                  <a:cubicBezTo>
                    <a:pt x="14595" y="2938"/>
                    <a:pt x="14598" y="2944"/>
                    <a:pt x="14598" y="2954"/>
                  </a:cubicBezTo>
                  <a:cubicBezTo>
                    <a:pt x="14598" y="2985"/>
                    <a:pt x="14598" y="3000"/>
                    <a:pt x="14598" y="3031"/>
                  </a:cubicBezTo>
                  <a:cubicBezTo>
                    <a:pt x="14598" y="3041"/>
                    <a:pt x="14595" y="3048"/>
                    <a:pt x="14595" y="3057"/>
                  </a:cubicBezTo>
                  <a:lnTo>
                    <a:pt x="14595" y="3086"/>
                  </a:lnTo>
                  <a:cubicBezTo>
                    <a:pt x="14585" y="3086"/>
                    <a:pt x="14579" y="3083"/>
                    <a:pt x="14569" y="3083"/>
                  </a:cubicBezTo>
                  <a:cubicBezTo>
                    <a:pt x="14563" y="3083"/>
                    <a:pt x="14560" y="3089"/>
                    <a:pt x="14554" y="3089"/>
                  </a:cubicBezTo>
                  <a:cubicBezTo>
                    <a:pt x="14549" y="3089"/>
                    <a:pt x="14546" y="3086"/>
                    <a:pt x="14541" y="3086"/>
                  </a:cubicBezTo>
                  <a:cubicBezTo>
                    <a:pt x="14541" y="3102"/>
                    <a:pt x="14543" y="3113"/>
                    <a:pt x="14541" y="3128"/>
                  </a:cubicBezTo>
                  <a:cubicBezTo>
                    <a:pt x="14540" y="3136"/>
                    <a:pt x="14541" y="3150"/>
                    <a:pt x="14538" y="3153"/>
                  </a:cubicBezTo>
                  <a:cubicBezTo>
                    <a:pt x="14534" y="3158"/>
                    <a:pt x="14530" y="3161"/>
                    <a:pt x="14525" y="3166"/>
                  </a:cubicBezTo>
                  <a:cubicBezTo>
                    <a:pt x="14521" y="3171"/>
                    <a:pt x="14517" y="3170"/>
                    <a:pt x="14513" y="3173"/>
                  </a:cubicBezTo>
                  <a:cubicBezTo>
                    <a:pt x="14502" y="3183"/>
                    <a:pt x="14497" y="3205"/>
                    <a:pt x="14497" y="3231"/>
                  </a:cubicBezTo>
                  <a:lnTo>
                    <a:pt x="14497" y="3244"/>
                  </a:lnTo>
                  <a:cubicBezTo>
                    <a:pt x="14501" y="3277"/>
                    <a:pt x="14513" y="3292"/>
                    <a:pt x="14525" y="3314"/>
                  </a:cubicBezTo>
                  <a:cubicBezTo>
                    <a:pt x="14534" y="3330"/>
                    <a:pt x="14543" y="3339"/>
                    <a:pt x="14548" y="3360"/>
                  </a:cubicBezTo>
                  <a:cubicBezTo>
                    <a:pt x="14549" y="3368"/>
                    <a:pt x="14547" y="3378"/>
                    <a:pt x="14548" y="3386"/>
                  </a:cubicBezTo>
                  <a:cubicBezTo>
                    <a:pt x="14549" y="3403"/>
                    <a:pt x="14554" y="3418"/>
                    <a:pt x="14554" y="3437"/>
                  </a:cubicBezTo>
                  <a:cubicBezTo>
                    <a:pt x="14554" y="3447"/>
                    <a:pt x="14550" y="3455"/>
                    <a:pt x="14550" y="3463"/>
                  </a:cubicBezTo>
                  <a:cubicBezTo>
                    <a:pt x="14550" y="3472"/>
                    <a:pt x="14547" y="3479"/>
                    <a:pt x="14544" y="3489"/>
                  </a:cubicBezTo>
                  <a:cubicBezTo>
                    <a:pt x="14540" y="3505"/>
                    <a:pt x="14529" y="3508"/>
                    <a:pt x="14529" y="3527"/>
                  </a:cubicBezTo>
                  <a:lnTo>
                    <a:pt x="14529" y="3540"/>
                  </a:lnTo>
                  <a:cubicBezTo>
                    <a:pt x="14529" y="3551"/>
                    <a:pt x="14534" y="3556"/>
                    <a:pt x="14535" y="3566"/>
                  </a:cubicBezTo>
                  <a:cubicBezTo>
                    <a:pt x="14536" y="3577"/>
                    <a:pt x="14537" y="3587"/>
                    <a:pt x="14538" y="3598"/>
                  </a:cubicBezTo>
                  <a:cubicBezTo>
                    <a:pt x="14538" y="3606"/>
                    <a:pt x="14541" y="3614"/>
                    <a:pt x="14541" y="3623"/>
                  </a:cubicBezTo>
                  <a:cubicBezTo>
                    <a:pt x="14541" y="3635"/>
                    <a:pt x="14535" y="3638"/>
                    <a:pt x="14535" y="3650"/>
                  </a:cubicBezTo>
                  <a:cubicBezTo>
                    <a:pt x="14535" y="3659"/>
                    <a:pt x="14537" y="3667"/>
                    <a:pt x="14538" y="3675"/>
                  </a:cubicBezTo>
                  <a:cubicBezTo>
                    <a:pt x="14539" y="3696"/>
                    <a:pt x="14544" y="3709"/>
                    <a:pt x="14550" y="3727"/>
                  </a:cubicBezTo>
                  <a:cubicBezTo>
                    <a:pt x="14554" y="3735"/>
                    <a:pt x="14559" y="3739"/>
                    <a:pt x="14564" y="3739"/>
                  </a:cubicBezTo>
                  <a:lnTo>
                    <a:pt x="14626" y="3739"/>
                  </a:lnTo>
                  <a:cubicBezTo>
                    <a:pt x="14629" y="3731"/>
                    <a:pt x="14632" y="3722"/>
                    <a:pt x="14636" y="3714"/>
                  </a:cubicBezTo>
                  <a:cubicBezTo>
                    <a:pt x="14639" y="3706"/>
                    <a:pt x="14644" y="3701"/>
                    <a:pt x="14648" y="3694"/>
                  </a:cubicBezTo>
                  <a:cubicBezTo>
                    <a:pt x="14653" y="3686"/>
                    <a:pt x="14653" y="3669"/>
                    <a:pt x="14660" y="3669"/>
                  </a:cubicBezTo>
                  <a:lnTo>
                    <a:pt x="14667" y="3669"/>
                  </a:lnTo>
                  <a:cubicBezTo>
                    <a:pt x="14672" y="3669"/>
                    <a:pt x="14676" y="3670"/>
                    <a:pt x="14679" y="3675"/>
                  </a:cubicBezTo>
                  <a:cubicBezTo>
                    <a:pt x="14684" y="3680"/>
                    <a:pt x="14684" y="3695"/>
                    <a:pt x="14689" y="3701"/>
                  </a:cubicBezTo>
                  <a:cubicBezTo>
                    <a:pt x="14698" y="3714"/>
                    <a:pt x="14705" y="3724"/>
                    <a:pt x="14714" y="3733"/>
                  </a:cubicBezTo>
                  <a:cubicBezTo>
                    <a:pt x="14718" y="3737"/>
                    <a:pt x="14723" y="3735"/>
                    <a:pt x="14727" y="3739"/>
                  </a:cubicBezTo>
                  <a:cubicBezTo>
                    <a:pt x="14731" y="3744"/>
                    <a:pt x="14736" y="3751"/>
                    <a:pt x="14739" y="3759"/>
                  </a:cubicBezTo>
                  <a:cubicBezTo>
                    <a:pt x="14746" y="3775"/>
                    <a:pt x="14746" y="3792"/>
                    <a:pt x="14752" y="3810"/>
                  </a:cubicBezTo>
                  <a:cubicBezTo>
                    <a:pt x="14758" y="3829"/>
                    <a:pt x="14765" y="3839"/>
                    <a:pt x="14774" y="3856"/>
                  </a:cubicBezTo>
                  <a:cubicBezTo>
                    <a:pt x="14778" y="3862"/>
                    <a:pt x="14784" y="3865"/>
                    <a:pt x="14787" y="3875"/>
                  </a:cubicBezTo>
                  <a:cubicBezTo>
                    <a:pt x="14789" y="3884"/>
                    <a:pt x="14796" y="3888"/>
                    <a:pt x="14796" y="3900"/>
                  </a:cubicBezTo>
                  <a:cubicBezTo>
                    <a:pt x="14796" y="3921"/>
                    <a:pt x="14791" y="3936"/>
                    <a:pt x="14787" y="3952"/>
                  </a:cubicBezTo>
                  <a:cubicBezTo>
                    <a:pt x="14784" y="3962"/>
                    <a:pt x="14779" y="3968"/>
                    <a:pt x="14777" y="3978"/>
                  </a:cubicBezTo>
                  <a:cubicBezTo>
                    <a:pt x="14775" y="3987"/>
                    <a:pt x="14765" y="3984"/>
                    <a:pt x="14765" y="3997"/>
                  </a:cubicBezTo>
                  <a:cubicBezTo>
                    <a:pt x="14765" y="4008"/>
                    <a:pt x="14771" y="4011"/>
                    <a:pt x="14771" y="4023"/>
                  </a:cubicBezTo>
                  <a:cubicBezTo>
                    <a:pt x="14775" y="4024"/>
                    <a:pt x="14779" y="4019"/>
                    <a:pt x="14783" y="4023"/>
                  </a:cubicBezTo>
                  <a:lnTo>
                    <a:pt x="14796" y="4036"/>
                  </a:lnTo>
                  <a:cubicBezTo>
                    <a:pt x="14801" y="4041"/>
                    <a:pt x="14800" y="4056"/>
                    <a:pt x="14805" y="4061"/>
                  </a:cubicBezTo>
                  <a:cubicBezTo>
                    <a:pt x="14818" y="4074"/>
                    <a:pt x="14828" y="4066"/>
                    <a:pt x="14843" y="4068"/>
                  </a:cubicBezTo>
                  <a:cubicBezTo>
                    <a:pt x="14848" y="4068"/>
                    <a:pt x="14851" y="4073"/>
                    <a:pt x="14856" y="4074"/>
                  </a:cubicBezTo>
                  <a:lnTo>
                    <a:pt x="14846" y="4100"/>
                  </a:lnTo>
                  <a:cubicBezTo>
                    <a:pt x="14842" y="4103"/>
                    <a:pt x="14838" y="4111"/>
                    <a:pt x="14834" y="4113"/>
                  </a:cubicBezTo>
                  <a:cubicBezTo>
                    <a:pt x="14825" y="4116"/>
                    <a:pt x="14818" y="4120"/>
                    <a:pt x="14808" y="4120"/>
                  </a:cubicBezTo>
                  <a:lnTo>
                    <a:pt x="14796" y="4120"/>
                  </a:lnTo>
                  <a:cubicBezTo>
                    <a:pt x="14790" y="4118"/>
                    <a:pt x="14789" y="4105"/>
                    <a:pt x="14783" y="4100"/>
                  </a:cubicBezTo>
                  <a:cubicBezTo>
                    <a:pt x="14778" y="4095"/>
                    <a:pt x="14775" y="4085"/>
                    <a:pt x="14771" y="4081"/>
                  </a:cubicBezTo>
                  <a:cubicBezTo>
                    <a:pt x="14767" y="4076"/>
                    <a:pt x="14762" y="4079"/>
                    <a:pt x="14758" y="4074"/>
                  </a:cubicBezTo>
                  <a:cubicBezTo>
                    <a:pt x="14748" y="4061"/>
                    <a:pt x="14752" y="4036"/>
                    <a:pt x="14752" y="4010"/>
                  </a:cubicBezTo>
                  <a:lnTo>
                    <a:pt x="14752" y="3971"/>
                  </a:lnTo>
                  <a:cubicBezTo>
                    <a:pt x="14752" y="3962"/>
                    <a:pt x="14755" y="3955"/>
                    <a:pt x="14755" y="3945"/>
                  </a:cubicBezTo>
                  <a:cubicBezTo>
                    <a:pt x="14755" y="3920"/>
                    <a:pt x="14745" y="3912"/>
                    <a:pt x="14736" y="3894"/>
                  </a:cubicBezTo>
                  <a:cubicBezTo>
                    <a:pt x="14732" y="3886"/>
                    <a:pt x="14726" y="3891"/>
                    <a:pt x="14724" y="3881"/>
                  </a:cubicBezTo>
                  <a:cubicBezTo>
                    <a:pt x="14722" y="3873"/>
                    <a:pt x="14725" y="3862"/>
                    <a:pt x="14724" y="3856"/>
                  </a:cubicBezTo>
                  <a:cubicBezTo>
                    <a:pt x="14720" y="3846"/>
                    <a:pt x="14719" y="3836"/>
                    <a:pt x="14714" y="3830"/>
                  </a:cubicBezTo>
                  <a:cubicBezTo>
                    <a:pt x="14711" y="3825"/>
                    <a:pt x="14705" y="3825"/>
                    <a:pt x="14701" y="3823"/>
                  </a:cubicBezTo>
                  <a:cubicBezTo>
                    <a:pt x="14696" y="3820"/>
                    <a:pt x="14691" y="3818"/>
                    <a:pt x="14686" y="3817"/>
                  </a:cubicBezTo>
                  <a:cubicBezTo>
                    <a:pt x="14677" y="3813"/>
                    <a:pt x="14670" y="3810"/>
                    <a:pt x="14660" y="3810"/>
                  </a:cubicBezTo>
                  <a:cubicBezTo>
                    <a:pt x="14646" y="3810"/>
                    <a:pt x="14638" y="3813"/>
                    <a:pt x="14623" y="3817"/>
                  </a:cubicBezTo>
                  <a:cubicBezTo>
                    <a:pt x="14618" y="3817"/>
                    <a:pt x="14614" y="3815"/>
                    <a:pt x="14610" y="3817"/>
                  </a:cubicBezTo>
                  <a:cubicBezTo>
                    <a:pt x="14605" y="3818"/>
                    <a:pt x="14602" y="3826"/>
                    <a:pt x="14598" y="3830"/>
                  </a:cubicBezTo>
                  <a:cubicBezTo>
                    <a:pt x="14593" y="3833"/>
                    <a:pt x="14589" y="3838"/>
                    <a:pt x="14585" y="3843"/>
                  </a:cubicBezTo>
                  <a:cubicBezTo>
                    <a:pt x="14579" y="3849"/>
                    <a:pt x="14572" y="3854"/>
                    <a:pt x="14572" y="3869"/>
                  </a:cubicBezTo>
                  <a:cubicBezTo>
                    <a:pt x="14572" y="3878"/>
                    <a:pt x="14576" y="3884"/>
                    <a:pt x="14576" y="3894"/>
                  </a:cubicBezTo>
                  <a:cubicBezTo>
                    <a:pt x="14576" y="3903"/>
                    <a:pt x="14578" y="3912"/>
                    <a:pt x="14579" y="3920"/>
                  </a:cubicBezTo>
                  <a:cubicBezTo>
                    <a:pt x="14582" y="3944"/>
                    <a:pt x="14588" y="3958"/>
                    <a:pt x="14588" y="3984"/>
                  </a:cubicBezTo>
                  <a:cubicBezTo>
                    <a:pt x="14588" y="4010"/>
                    <a:pt x="14586" y="4024"/>
                    <a:pt x="14582" y="4049"/>
                  </a:cubicBezTo>
                  <a:cubicBezTo>
                    <a:pt x="14581" y="4057"/>
                    <a:pt x="14580" y="4066"/>
                    <a:pt x="14579" y="4074"/>
                  </a:cubicBezTo>
                  <a:cubicBezTo>
                    <a:pt x="14576" y="4087"/>
                    <a:pt x="14571" y="4092"/>
                    <a:pt x="14566" y="4100"/>
                  </a:cubicBezTo>
                  <a:cubicBezTo>
                    <a:pt x="14562" y="4108"/>
                    <a:pt x="14558" y="4113"/>
                    <a:pt x="14554" y="4120"/>
                  </a:cubicBezTo>
                  <a:cubicBezTo>
                    <a:pt x="14547" y="4129"/>
                    <a:pt x="14543" y="4134"/>
                    <a:pt x="14538" y="4145"/>
                  </a:cubicBezTo>
                  <a:cubicBezTo>
                    <a:pt x="14535" y="4153"/>
                    <a:pt x="14526" y="4153"/>
                    <a:pt x="14525" y="4164"/>
                  </a:cubicBezTo>
                  <a:cubicBezTo>
                    <a:pt x="14522" y="4188"/>
                    <a:pt x="14525" y="4203"/>
                    <a:pt x="14525" y="4229"/>
                  </a:cubicBezTo>
                  <a:cubicBezTo>
                    <a:pt x="14516" y="4229"/>
                    <a:pt x="14509" y="4224"/>
                    <a:pt x="14500" y="4229"/>
                  </a:cubicBezTo>
                  <a:cubicBezTo>
                    <a:pt x="14484" y="4240"/>
                    <a:pt x="14476" y="4258"/>
                    <a:pt x="14462" y="4274"/>
                  </a:cubicBezTo>
                  <a:cubicBezTo>
                    <a:pt x="14453" y="4285"/>
                    <a:pt x="14444" y="4288"/>
                    <a:pt x="14437" y="4306"/>
                  </a:cubicBezTo>
                  <a:cubicBezTo>
                    <a:pt x="14435" y="4312"/>
                    <a:pt x="14439" y="4326"/>
                    <a:pt x="14437" y="4332"/>
                  </a:cubicBezTo>
                  <a:cubicBezTo>
                    <a:pt x="14434" y="4342"/>
                    <a:pt x="14433" y="4351"/>
                    <a:pt x="14428" y="4358"/>
                  </a:cubicBezTo>
                  <a:cubicBezTo>
                    <a:pt x="14424" y="4362"/>
                    <a:pt x="14420" y="4358"/>
                    <a:pt x="14415" y="4358"/>
                  </a:cubicBezTo>
                  <a:cubicBezTo>
                    <a:pt x="14406" y="4358"/>
                    <a:pt x="14399" y="4356"/>
                    <a:pt x="14390" y="4351"/>
                  </a:cubicBezTo>
                  <a:cubicBezTo>
                    <a:pt x="14385" y="4350"/>
                    <a:pt x="14382" y="4341"/>
                    <a:pt x="14378" y="4338"/>
                  </a:cubicBezTo>
                  <a:cubicBezTo>
                    <a:pt x="14374" y="4335"/>
                    <a:pt x="14369" y="4335"/>
                    <a:pt x="14365" y="4332"/>
                  </a:cubicBezTo>
                  <a:cubicBezTo>
                    <a:pt x="14360" y="4327"/>
                    <a:pt x="14358" y="4312"/>
                    <a:pt x="14352" y="4312"/>
                  </a:cubicBezTo>
                  <a:lnTo>
                    <a:pt x="14277" y="4312"/>
                  </a:lnTo>
                  <a:lnTo>
                    <a:pt x="14264" y="4300"/>
                  </a:lnTo>
                  <a:cubicBezTo>
                    <a:pt x="14268" y="4290"/>
                    <a:pt x="14271" y="4283"/>
                    <a:pt x="14274" y="4274"/>
                  </a:cubicBezTo>
                  <a:cubicBezTo>
                    <a:pt x="14277" y="4264"/>
                    <a:pt x="14278" y="4253"/>
                    <a:pt x="14283" y="4248"/>
                  </a:cubicBezTo>
                  <a:cubicBezTo>
                    <a:pt x="14289" y="4243"/>
                    <a:pt x="14295" y="4248"/>
                    <a:pt x="14302" y="4248"/>
                  </a:cubicBezTo>
                  <a:cubicBezTo>
                    <a:pt x="14309" y="4248"/>
                    <a:pt x="14315" y="4247"/>
                    <a:pt x="14321" y="4248"/>
                  </a:cubicBezTo>
                  <a:cubicBezTo>
                    <a:pt x="14325" y="4250"/>
                    <a:pt x="14329" y="4259"/>
                    <a:pt x="14333" y="4261"/>
                  </a:cubicBezTo>
                  <a:cubicBezTo>
                    <a:pt x="14342" y="4262"/>
                    <a:pt x="14349" y="4261"/>
                    <a:pt x="14359" y="4261"/>
                  </a:cubicBezTo>
                  <a:cubicBezTo>
                    <a:pt x="14368" y="4261"/>
                    <a:pt x="14375" y="4264"/>
                    <a:pt x="14384" y="4261"/>
                  </a:cubicBezTo>
                  <a:cubicBezTo>
                    <a:pt x="14389" y="4259"/>
                    <a:pt x="14391" y="4247"/>
                    <a:pt x="14397" y="4242"/>
                  </a:cubicBezTo>
                  <a:cubicBezTo>
                    <a:pt x="14402" y="4237"/>
                    <a:pt x="14405" y="4229"/>
                    <a:pt x="14409" y="4223"/>
                  </a:cubicBezTo>
                  <a:cubicBezTo>
                    <a:pt x="14413" y="4216"/>
                    <a:pt x="14418" y="4213"/>
                    <a:pt x="14421" y="4203"/>
                  </a:cubicBezTo>
                  <a:cubicBezTo>
                    <a:pt x="14427" y="4186"/>
                    <a:pt x="14427" y="4167"/>
                    <a:pt x="14434" y="4151"/>
                  </a:cubicBezTo>
                  <a:cubicBezTo>
                    <a:pt x="14437" y="4143"/>
                    <a:pt x="14443" y="4145"/>
                    <a:pt x="14447" y="4139"/>
                  </a:cubicBezTo>
                  <a:cubicBezTo>
                    <a:pt x="14455" y="4124"/>
                    <a:pt x="14462" y="4113"/>
                    <a:pt x="14469" y="4094"/>
                  </a:cubicBezTo>
                  <a:cubicBezTo>
                    <a:pt x="14471" y="4088"/>
                    <a:pt x="14469" y="4074"/>
                    <a:pt x="14472" y="4068"/>
                  </a:cubicBezTo>
                  <a:cubicBezTo>
                    <a:pt x="14475" y="4060"/>
                    <a:pt x="14480" y="4062"/>
                    <a:pt x="14484" y="4055"/>
                  </a:cubicBezTo>
                  <a:cubicBezTo>
                    <a:pt x="14488" y="4049"/>
                    <a:pt x="14495" y="4050"/>
                    <a:pt x="14497" y="4042"/>
                  </a:cubicBezTo>
                  <a:cubicBezTo>
                    <a:pt x="14499" y="4035"/>
                    <a:pt x="14496" y="4024"/>
                    <a:pt x="14497" y="4016"/>
                  </a:cubicBezTo>
                  <a:cubicBezTo>
                    <a:pt x="14498" y="4008"/>
                    <a:pt x="14499" y="3999"/>
                    <a:pt x="14500" y="3991"/>
                  </a:cubicBezTo>
                  <a:cubicBezTo>
                    <a:pt x="14502" y="3971"/>
                    <a:pt x="14507" y="3959"/>
                    <a:pt x="14510" y="3939"/>
                  </a:cubicBezTo>
                  <a:cubicBezTo>
                    <a:pt x="14510" y="3931"/>
                    <a:pt x="14512" y="3922"/>
                    <a:pt x="14513" y="3914"/>
                  </a:cubicBezTo>
                  <a:cubicBezTo>
                    <a:pt x="14513" y="3906"/>
                    <a:pt x="14515" y="3896"/>
                    <a:pt x="14516" y="3888"/>
                  </a:cubicBezTo>
                  <a:cubicBezTo>
                    <a:pt x="14517" y="3878"/>
                    <a:pt x="14522" y="3875"/>
                    <a:pt x="14522" y="3863"/>
                  </a:cubicBezTo>
                  <a:cubicBezTo>
                    <a:pt x="14522" y="3851"/>
                    <a:pt x="14519" y="3844"/>
                    <a:pt x="14519" y="3831"/>
                  </a:cubicBezTo>
                  <a:cubicBezTo>
                    <a:pt x="14510" y="3833"/>
                    <a:pt x="14503" y="3836"/>
                    <a:pt x="14494" y="3836"/>
                  </a:cubicBezTo>
                  <a:cubicBezTo>
                    <a:pt x="14487" y="3836"/>
                    <a:pt x="14485" y="3831"/>
                    <a:pt x="14478" y="3830"/>
                  </a:cubicBezTo>
                  <a:cubicBezTo>
                    <a:pt x="14474" y="3826"/>
                    <a:pt x="14465" y="3820"/>
                    <a:pt x="14462" y="3817"/>
                  </a:cubicBezTo>
                  <a:cubicBezTo>
                    <a:pt x="14458" y="3810"/>
                    <a:pt x="14456" y="3800"/>
                    <a:pt x="14453" y="3791"/>
                  </a:cubicBezTo>
                  <a:cubicBezTo>
                    <a:pt x="14449" y="3780"/>
                    <a:pt x="14450" y="3767"/>
                    <a:pt x="14450" y="3753"/>
                  </a:cubicBezTo>
                  <a:cubicBezTo>
                    <a:pt x="14450" y="3727"/>
                    <a:pt x="14454" y="3714"/>
                    <a:pt x="14456" y="3688"/>
                  </a:cubicBezTo>
                  <a:cubicBezTo>
                    <a:pt x="14458" y="3657"/>
                    <a:pt x="14456" y="3641"/>
                    <a:pt x="14456" y="3611"/>
                  </a:cubicBezTo>
                  <a:lnTo>
                    <a:pt x="14456" y="3585"/>
                  </a:lnTo>
                  <a:cubicBezTo>
                    <a:pt x="14457" y="3566"/>
                    <a:pt x="14461" y="3551"/>
                    <a:pt x="14462" y="3533"/>
                  </a:cubicBezTo>
                  <a:cubicBezTo>
                    <a:pt x="14465" y="3504"/>
                    <a:pt x="14469" y="3487"/>
                    <a:pt x="14469" y="3456"/>
                  </a:cubicBezTo>
                  <a:cubicBezTo>
                    <a:pt x="14469" y="3447"/>
                    <a:pt x="14469" y="3439"/>
                    <a:pt x="14469" y="3430"/>
                  </a:cubicBezTo>
                  <a:cubicBezTo>
                    <a:pt x="14466" y="3410"/>
                    <a:pt x="14459" y="3400"/>
                    <a:pt x="14456" y="3379"/>
                  </a:cubicBezTo>
                  <a:cubicBezTo>
                    <a:pt x="14455" y="3371"/>
                    <a:pt x="14454" y="3361"/>
                    <a:pt x="14453" y="3353"/>
                  </a:cubicBezTo>
                  <a:cubicBezTo>
                    <a:pt x="14450" y="3334"/>
                    <a:pt x="14448" y="3320"/>
                    <a:pt x="14443" y="3302"/>
                  </a:cubicBezTo>
                  <a:cubicBezTo>
                    <a:pt x="14441" y="3290"/>
                    <a:pt x="14436" y="3286"/>
                    <a:pt x="14434" y="3276"/>
                  </a:cubicBezTo>
                  <a:cubicBezTo>
                    <a:pt x="14432" y="3268"/>
                    <a:pt x="14428" y="3263"/>
                    <a:pt x="14428" y="3252"/>
                  </a:cubicBezTo>
                  <a:lnTo>
                    <a:pt x="14428" y="3092"/>
                  </a:lnTo>
                  <a:cubicBezTo>
                    <a:pt x="14437" y="3092"/>
                    <a:pt x="14444" y="3096"/>
                    <a:pt x="14453" y="3096"/>
                  </a:cubicBezTo>
                  <a:cubicBezTo>
                    <a:pt x="14458" y="3096"/>
                    <a:pt x="14461" y="3089"/>
                    <a:pt x="14466" y="3089"/>
                  </a:cubicBezTo>
                  <a:cubicBezTo>
                    <a:pt x="14467" y="3089"/>
                    <a:pt x="14467" y="3092"/>
                    <a:pt x="14469" y="3092"/>
                  </a:cubicBezTo>
                  <a:lnTo>
                    <a:pt x="14469" y="2935"/>
                  </a:lnTo>
                  <a:cubicBezTo>
                    <a:pt x="14457" y="2935"/>
                    <a:pt x="14449" y="2935"/>
                    <a:pt x="14437" y="2928"/>
                  </a:cubicBezTo>
                  <a:cubicBezTo>
                    <a:pt x="14431" y="2925"/>
                    <a:pt x="14431" y="2907"/>
                    <a:pt x="14425" y="2902"/>
                  </a:cubicBezTo>
                  <a:cubicBezTo>
                    <a:pt x="14421" y="2901"/>
                    <a:pt x="14416" y="2898"/>
                    <a:pt x="14412" y="2896"/>
                  </a:cubicBezTo>
                  <a:cubicBezTo>
                    <a:pt x="14403" y="2893"/>
                    <a:pt x="14396" y="2896"/>
                    <a:pt x="14387" y="2896"/>
                  </a:cubicBezTo>
                  <a:lnTo>
                    <a:pt x="14362" y="2896"/>
                  </a:lnTo>
                  <a:cubicBezTo>
                    <a:pt x="14355" y="2896"/>
                    <a:pt x="14350" y="2890"/>
                    <a:pt x="14343" y="2890"/>
                  </a:cubicBezTo>
                  <a:cubicBezTo>
                    <a:pt x="14330" y="2890"/>
                    <a:pt x="14322" y="2893"/>
                    <a:pt x="14311" y="2902"/>
                  </a:cubicBezTo>
                  <a:cubicBezTo>
                    <a:pt x="14306" y="2907"/>
                    <a:pt x="14304" y="2917"/>
                    <a:pt x="14299" y="2922"/>
                  </a:cubicBezTo>
                  <a:cubicBezTo>
                    <a:pt x="14294" y="2925"/>
                    <a:pt x="14291" y="2933"/>
                    <a:pt x="14286" y="2935"/>
                  </a:cubicBezTo>
                  <a:cubicBezTo>
                    <a:pt x="14282" y="2937"/>
                    <a:pt x="14278" y="2935"/>
                    <a:pt x="14274" y="2935"/>
                  </a:cubicBezTo>
                  <a:cubicBezTo>
                    <a:pt x="14264" y="2937"/>
                    <a:pt x="14258" y="2935"/>
                    <a:pt x="14249" y="2935"/>
                  </a:cubicBezTo>
                  <a:cubicBezTo>
                    <a:pt x="14244" y="2935"/>
                    <a:pt x="14241" y="2939"/>
                    <a:pt x="14236" y="2941"/>
                  </a:cubicBezTo>
                  <a:cubicBezTo>
                    <a:pt x="14236" y="2971"/>
                    <a:pt x="14237" y="2988"/>
                    <a:pt x="14236" y="3019"/>
                  </a:cubicBezTo>
                  <a:cubicBezTo>
                    <a:pt x="14236" y="3031"/>
                    <a:pt x="14237" y="3039"/>
                    <a:pt x="14236" y="3050"/>
                  </a:cubicBezTo>
                  <a:cubicBezTo>
                    <a:pt x="14234" y="3071"/>
                    <a:pt x="14226" y="3085"/>
                    <a:pt x="14220" y="3102"/>
                  </a:cubicBezTo>
                  <a:cubicBezTo>
                    <a:pt x="14217" y="3112"/>
                    <a:pt x="14215" y="3118"/>
                    <a:pt x="14211" y="3128"/>
                  </a:cubicBezTo>
                  <a:cubicBezTo>
                    <a:pt x="14203" y="3147"/>
                    <a:pt x="14193" y="3155"/>
                    <a:pt x="14189" y="3180"/>
                  </a:cubicBezTo>
                  <a:cubicBezTo>
                    <a:pt x="14186" y="3197"/>
                    <a:pt x="14185" y="3213"/>
                    <a:pt x="14182" y="3231"/>
                  </a:cubicBezTo>
                  <a:cubicBezTo>
                    <a:pt x="14181" y="3242"/>
                    <a:pt x="14182" y="3259"/>
                    <a:pt x="14176" y="3263"/>
                  </a:cubicBezTo>
                  <a:cubicBezTo>
                    <a:pt x="14172" y="3266"/>
                    <a:pt x="14167" y="3268"/>
                    <a:pt x="14163" y="3269"/>
                  </a:cubicBezTo>
                  <a:cubicBezTo>
                    <a:pt x="14155" y="3274"/>
                    <a:pt x="14148" y="3268"/>
                    <a:pt x="14138" y="3269"/>
                  </a:cubicBezTo>
                  <a:lnTo>
                    <a:pt x="14126" y="3269"/>
                  </a:lnTo>
                  <a:cubicBezTo>
                    <a:pt x="14120" y="3269"/>
                    <a:pt x="14117" y="3278"/>
                    <a:pt x="14113" y="3283"/>
                  </a:cubicBezTo>
                  <a:cubicBezTo>
                    <a:pt x="14107" y="3291"/>
                    <a:pt x="14107" y="3305"/>
                    <a:pt x="14107" y="3321"/>
                  </a:cubicBezTo>
                  <a:lnTo>
                    <a:pt x="14107" y="3334"/>
                  </a:lnTo>
                  <a:cubicBezTo>
                    <a:pt x="14108" y="3345"/>
                    <a:pt x="14107" y="3358"/>
                    <a:pt x="14110" y="3366"/>
                  </a:cubicBezTo>
                  <a:cubicBezTo>
                    <a:pt x="14112" y="3372"/>
                    <a:pt x="14119" y="3361"/>
                    <a:pt x="14122" y="3366"/>
                  </a:cubicBezTo>
                  <a:cubicBezTo>
                    <a:pt x="14132" y="3380"/>
                    <a:pt x="14140" y="3390"/>
                    <a:pt x="14145" y="3411"/>
                  </a:cubicBezTo>
                  <a:cubicBezTo>
                    <a:pt x="14149" y="3427"/>
                    <a:pt x="14148" y="3443"/>
                    <a:pt x="14148" y="3463"/>
                  </a:cubicBezTo>
                  <a:cubicBezTo>
                    <a:pt x="14148" y="3482"/>
                    <a:pt x="14148" y="3501"/>
                    <a:pt x="14142" y="3514"/>
                  </a:cubicBezTo>
                  <a:cubicBezTo>
                    <a:pt x="14138" y="3521"/>
                    <a:pt x="14132" y="3516"/>
                    <a:pt x="14129" y="3521"/>
                  </a:cubicBezTo>
                  <a:cubicBezTo>
                    <a:pt x="14125" y="3527"/>
                    <a:pt x="14120" y="3527"/>
                    <a:pt x="14116" y="3533"/>
                  </a:cubicBezTo>
                  <a:cubicBezTo>
                    <a:pt x="14111" y="3543"/>
                    <a:pt x="14113" y="3558"/>
                    <a:pt x="14113" y="3574"/>
                  </a:cubicBezTo>
                  <a:cubicBezTo>
                    <a:pt x="14113" y="3593"/>
                    <a:pt x="14116" y="3604"/>
                    <a:pt x="14116" y="3623"/>
                  </a:cubicBezTo>
                  <a:cubicBezTo>
                    <a:pt x="14126" y="3623"/>
                    <a:pt x="14132" y="3622"/>
                    <a:pt x="14142" y="3623"/>
                  </a:cubicBezTo>
                  <a:cubicBezTo>
                    <a:pt x="14146" y="3623"/>
                    <a:pt x="14150" y="3619"/>
                    <a:pt x="14154" y="3623"/>
                  </a:cubicBezTo>
                  <a:cubicBezTo>
                    <a:pt x="14159" y="3630"/>
                    <a:pt x="14163" y="3635"/>
                    <a:pt x="14167" y="3643"/>
                  </a:cubicBezTo>
                  <a:cubicBezTo>
                    <a:pt x="14170" y="3651"/>
                    <a:pt x="14174" y="3657"/>
                    <a:pt x="14176" y="3669"/>
                  </a:cubicBezTo>
                  <a:cubicBezTo>
                    <a:pt x="14178" y="3677"/>
                    <a:pt x="14175" y="3686"/>
                    <a:pt x="14176" y="3694"/>
                  </a:cubicBezTo>
                  <a:cubicBezTo>
                    <a:pt x="14179" y="3704"/>
                    <a:pt x="14180" y="3712"/>
                    <a:pt x="14182" y="3720"/>
                  </a:cubicBezTo>
                  <a:cubicBezTo>
                    <a:pt x="14185" y="3729"/>
                    <a:pt x="14191" y="3727"/>
                    <a:pt x="14195" y="3733"/>
                  </a:cubicBezTo>
                  <a:cubicBezTo>
                    <a:pt x="14200" y="3741"/>
                    <a:pt x="14200" y="3752"/>
                    <a:pt x="14204" y="3759"/>
                  </a:cubicBezTo>
                  <a:cubicBezTo>
                    <a:pt x="14208" y="3762"/>
                    <a:pt x="14214" y="3762"/>
                    <a:pt x="14217" y="3765"/>
                  </a:cubicBezTo>
                  <a:cubicBezTo>
                    <a:pt x="14226" y="3778"/>
                    <a:pt x="14232" y="3794"/>
                    <a:pt x="14239" y="3810"/>
                  </a:cubicBezTo>
                  <a:cubicBezTo>
                    <a:pt x="14242" y="3818"/>
                    <a:pt x="14249" y="3814"/>
                    <a:pt x="14252" y="3823"/>
                  </a:cubicBezTo>
                  <a:cubicBezTo>
                    <a:pt x="14253" y="3831"/>
                    <a:pt x="14252" y="3839"/>
                    <a:pt x="14252" y="3849"/>
                  </a:cubicBezTo>
                  <a:cubicBezTo>
                    <a:pt x="14252" y="3859"/>
                    <a:pt x="14253" y="3867"/>
                    <a:pt x="14252" y="3875"/>
                  </a:cubicBezTo>
                  <a:cubicBezTo>
                    <a:pt x="14250" y="3888"/>
                    <a:pt x="14243" y="3891"/>
                    <a:pt x="14239" y="3900"/>
                  </a:cubicBezTo>
                  <a:cubicBezTo>
                    <a:pt x="14237" y="3907"/>
                    <a:pt x="14240" y="3921"/>
                    <a:pt x="14236" y="3926"/>
                  </a:cubicBezTo>
                  <a:cubicBezTo>
                    <a:pt x="14232" y="3931"/>
                    <a:pt x="14227" y="3926"/>
                    <a:pt x="14223" y="3926"/>
                  </a:cubicBezTo>
                  <a:lnTo>
                    <a:pt x="14211" y="3926"/>
                  </a:lnTo>
                  <a:cubicBezTo>
                    <a:pt x="14201" y="3926"/>
                    <a:pt x="14194" y="3929"/>
                    <a:pt x="14186" y="3926"/>
                  </a:cubicBezTo>
                  <a:cubicBezTo>
                    <a:pt x="14175" y="3921"/>
                    <a:pt x="14169" y="3910"/>
                    <a:pt x="14161" y="3900"/>
                  </a:cubicBezTo>
                  <a:cubicBezTo>
                    <a:pt x="14146" y="3883"/>
                    <a:pt x="14145" y="3847"/>
                    <a:pt x="14145" y="3810"/>
                  </a:cubicBezTo>
                  <a:cubicBezTo>
                    <a:pt x="14135" y="3809"/>
                    <a:pt x="14129" y="3804"/>
                    <a:pt x="14120" y="3804"/>
                  </a:cubicBezTo>
                  <a:cubicBezTo>
                    <a:pt x="14105" y="3804"/>
                    <a:pt x="14094" y="3807"/>
                    <a:pt x="14082" y="3791"/>
                  </a:cubicBezTo>
                  <a:cubicBezTo>
                    <a:pt x="14077" y="3784"/>
                    <a:pt x="14077" y="3772"/>
                    <a:pt x="14072" y="3765"/>
                  </a:cubicBezTo>
                  <a:cubicBezTo>
                    <a:pt x="14067" y="3759"/>
                    <a:pt x="14065" y="3751"/>
                    <a:pt x="14060" y="3746"/>
                  </a:cubicBezTo>
                  <a:cubicBezTo>
                    <a:pt x="14051" y="3740"/>
                    <a:pt x="14044" y="3748"/>
                    <a:pt x="14035" y="3746"/>
                  </a:cubicBezTo>
                  <a:cubicBezTo>
                    <a:pt x="14030" y="3746"/>
                    <a:pt x="14027" y="3739"/>
                    <a:pt x="14022" y="3739"/>
                  </a:cubicBezTo>
                  <a:cubicBezTo>
                    <a:pt x="14013" y="3738"/>
                    <a:pt x="14006" y="3740"/>
                    <a:pt x="13997" y="3733"/>
                  </a:cubicBezTo>
                  <a:cubicBezTo>
                    <a:pt x="13991" y="3729"/>
                    <a:pt x="13988" y="3719"/>
                    <a:pt x="13984" y="3708"/>
                  </a:cubicBezTo>
                  <a:cubicBezTo>
                    <a:pt x="13981" y="3698"/>
                    <a:pt x="13983" y="3682"/>
                    <a:pt x="13978" y="3675"/>
                  </a:cubicBezTo>
                  <a:cubicBezTo>
                    <a:pt x="13974" y="3672"/>
                    <a:pt x="13969" y="3672"/>
                    <a:pt x="13965" y="3669"/>
                  </a:cubicBezTo>
                  <a:cubicBezTo>
                    <a:pt x="13961" y="3666"/>
                    <a:pt x="13957" y="3664"/>
                    <a:pt x="13953" y="3662"/>
                  </a:cubicBezTo>
                  <a:cubicBezTo>
                    <a:pt x="13947" y="3659"/>
                    <a:pt x="13943" y="3648"/>
                    <a:pt x="13937" y="3643"/>
                  </a:cubicBezTo>
                  <a:cubicBezTo>
                    <a:pt x="13932" y="3638"/>
                    <a:pt x="13929" y="3630"/>
                    <a:pt x="13924" y="3630"/>
                  </a:cubicBezTo>
                  <a:lnTo>
                    <a:pt x="13862" y="3630"/>
                  </a:lnTo>
                  <a:cubicBezTo>
                    <a:pt x="13857" y="3630"/>
                    <a:pt x="13853" y="3624"/>
                    <a:pt x="13849" y="3617"/>
                  </a:cubicBezTo>
                  <a:cubicBezTo>
                    <a:pt x="13845" y="3611"/>
                    <a:pt x="13847" y="3598"/>
                    <a:pt x="13843" y="3592"/>
                  </a:cubicBezTo>
                  <a:cubicBezTo>
                    <a:pt x="13839" y="3585"/>
                    <a:pt x="13835" y="3579"/>
                    <a:pt x="13829" y="3579"/>
                  </a:cubicBezTo>
                  <a:lnTo>
                    <a:pt x="13765" y="3579"/>
                  </a:lnTo>
                  <a:cubicBezTo>
                    <a:pt x="13753" y="3579"/>
                    <a:pt x="13748" y="3558"/>
                    <a:pt x="13739" y="3547"/>
                  </a:cubicBezTo>
                  <a:cubicBezTo>
                    <a:pt x="13730" y="3537"/>
                    <a:pt x="13723" y="3526"/>
                    <a:pt x="13714" y="3514"/>
                  </a:cubicBezTo>
                  <a:cubicBezTo>
                    <a:pt x="13710" y="3510"/>
                    <a:pt x="13704" y="3511"/>
                    <a:pt x="13701" y="3508"/>
                  </a:cubicBezTo>
                  <a:cubicBezTo>
                    <a:pt x="13697" y="3503"/>
                    <a:pt x="13699" y="3487"/>
                    <a:pt x="13695" y="3482"/>
                  </a:cubicBezTo>
                  <a:cubicBezTo>
                    <a:pt x="13692" y="3479"/>
                    <a:pt x="13685" y="3480"/>
                    <a:pt x="13682" y="3475"/>
                  </a:cubicBezTo>
                  <a:cubicBezTo>
                    <a:pt x="13678" y="3467"/>
                    <a:pt x="13674" y="3464"/>
                    <a:pt x="13670" y="3456"/>
                  </a:cubicBezTo>
                  <a:cubicBezTo>
                    <a:pt x="13667" y="3451"/>
                    <a:pt x="13670" y="3435"/>
                    <a:pt x="13666" y="3430"/>
                  </a:cubicBezTo>
                  <a:cubicBezTo>
                    <a:pt x="13662" y="3426"/>
                    <a:pt x="13658" y="3432"/>
                    <a:pt x="13654" y="3430"/>
                  </a:cubicBezTo>
                  <a:cubicBezTo>
                    <a:pt x="13647" y="3427"/>
                    <a:pt x="13642" y="3424"/>
                    <a:pt x="13635" y="3424"/>
                  </a:cubicBezTo>
                  <a:lnTo>
                    <a:pt x="13629" y="3424"/>
                  </a:lnTo>
                  <a:cubicBezTo>
                    <a:pt x="13623" y="3424"/>
                    <a:pt x="13621" y="3432"/>
                    <a:pt x="13616" y="3437"/>
                  </a:cubicBezTo>
                  <a:cubicBezTo>
                    <a:pt x="13611" y="3443"/>
                    <a:pt x="13604" y="3448"/>
                    <a:pt x="13604" y="3463"/>
                  </a:cubicBezTo>
                  <a:cubicBezTo>
                    <a:pt x="13604" y="3477"/>
                    <a:pt x="13604" y="3488"/>
                    <a:pt x="13607" y="3501"/>
                  </a:cubicBezTo>
                  <a:cubicBezTo>
                    <a:pt x="13609" y="3514"/>
                    <a:pt x="13615" y="3517"/>
                    <a:pt x="13619" y="3527"/>
                  </a:cubicBezTo>
                  <a:cubicBezTo>
                    <a:pt x="13623" y="3536"/>
                    <a:pt x="13631" y="3535"/>
                    <a:pt x="13632" y="3547"/>
                  </a:cubicBezTo>
                  <a:cubicBezTo>
                    <a:pt x="13633" y="3555"/>
                    <a:pt x="13631" y="3564"/>
                    <a:pt x="13632" y="3572"/>
                  </a:cubicBezTo>
                  <a:cubicBezTo>
                    <a:pt x="13633" y="3584"/>
                    <a:pt x="13632" y="3591"/>
                    <a:pt x="13632" y="3604"/>
                  </a:cubicBezTo>
                  <a:cubicBezTo>
                    <a:pt x="13641" y="3604"/>
                    <a:pt x="13648" y="3602"/>
                    <a:pt x="13657" y="3604"/>
                  </a:cubicBezTo>
                  <a:cubicBezTo>
                    <a:pt x="13662" y="3604"/>
                    <a:pt x="13666" y="3611"/>
                    <a:pt x="13670" y="3611"/>
                  </a:cubicBezTo>
                  <a:cubicBezTo>
                    <a:pt x="13674" y="3611"/>
                    <a:pt x="13678" y="3607"/>
                    <a:pt x="13682" y="3611"/>
                  </a:cubicBezTo>
                  <a:cubicBezTo>
                    <a:pt x="13687" y="3614"/>
                    <a:pt x="13692" y="3615"/>
                    <a:pt x="13695" y="3623"/>
                  </a:cubicBezTo>
                  <a:cubicBezTo>
                    <a:pt x="13697" y="3630"/>
                    <a:pt x="13696" y="3642"/>
                    <a:pt x="13698" y="3650"/>
                  </a:cubicBezTo>
                  <a:cubicBezTo>
                    <a:pt x="13700" y="3661"/>
                    <a:pt x="13703" y="3670"/>
                    <a:pt x="13704" y="3681"/>
                  </a:cubicBezTo>
                  <a:cubicBezTo>
                    <a:pt x="13714" y="3688"/>
                    <a:pt x="13727" y="3691"/>
                    <a:pt x="13736" y="3701"/>
                  </a:cubicBezTo>
                  <a:cubicBezTo>
                    <a:pt x="13741" y="3706"/>
                    <a:pt x="13745" y="3706"/>
                    <a:pt x="13748" y="3714"/>
                  </a:cubicBezTo>
                  <a:cubicBezTo>
                    <a:pt x="13751" y="3722"/>
                    <a:pt x="13758" y="3726"/>
                    <a:pt x="13758" y="3739"/>
                  </a:cubicBezTo>
                  <a:cubicBezTo>
                    <a:pt x="13758" y="3749"/>
                    <a:pt x="13754" y="3757"/>
                    <a:pt x="13754" y="3765"/>
                  </a:cubicBezTo>
                  <a:cubicBezTo>
                    <a:pt x="13754" y="3773"/>
                    <a:pt x="13753" y="3783"/>
                    <a:pt x="13752" y="3791"/>
                  </a:cubicBezTo>
                  <a:cubicBezTo>
                    <a:pt x="13746" y="3812"/>
                    <a:pt x="13740" y="3828"/>
                    <a:pt x="13729" y="3836"/>
                  </a:cubicBezTo>
                  <a:cubicBezTo>
                    <a:pt x="13725" y="3839"/>
                    <a:pt x="13722" y="3836"/>
                    <a:pt x="13717" y="3836"/>
                  </a:cubicBezTo>
                  <a:lnTo>
                    <a:pt x="13704" y="3836"/>
                  </a:lnTo>
                  <a:cubicBezTo>
                    <a:pt x="13700" y="3836"/>
                    <a:pt x="13695" y="3833"/>
                    <a:pt x="13692" y="3836"/>
                  </a:cubicBezTo>
                  <a:cubicBezTo>
                    <a:pt x="13688" y="3841"/>
                    <a:pt x="13688" y="3852"/>
                    <a:pt x="13685" y="3862"/>
                  </a:cubicBezTo>
                  <a:cubicBezTo>
                    <a:pt x="13683" y="3870"/>
                    <a:pt x="13684" y="3880"/>
                    <a:pt x="13682" y="3888"/>
                  </a:cubicBezTo>
                  <a:cubicBezTo>
                    <a:pt x="13680" y="3898"/>
                    <a:pt x="13678" y="3906"/>
                    <a:pt x="13676" y="3914"/>
                  </a:cubicBezTo>
                  <a:cubicBezTo>
                    <a:pt x="13673" y="3922"/>
                    <a:pt x="13667" y="3920"/>
                    <a:pt x="13664" y="3926"/>
                  </a:cubicBezTo>
                  <a:lnTo>
                    <a:pt x="13649" y="3920"/>
                  </a:lnTo>
                  <a:cubicBezTo>
                    <a:pt x="13649" y="3900"/>
                    <a:pt x="13650" y="3888"/>
                    <a:pt x="13651" y="3869"/>
                  </a:cubicBezTo>
                  <a:cubicBezTo>
                    <a:pt x="13651" y="3859"/>
                    <a:pt x="13654" y="3852"/>
                    <a:pt x="13654" y="3843"/>
                  </a:cubicBezTo>
                  <a:cubicBezTo>
                    <a:pt x="13654" y="3823"/>
                    <a:pt x="13654" y="3810"/>
                    <a:pt x="13654" y="3791"/>
                  </a:cubicBezTo>
                  <a:cubicBezTo>
                    <a:pt x="13654" y="3780"/>
                    <a:pt x="13650" y="3775"/>
                    <a:pt x="13649" y="3765"/>
                  </a:cubicBezTo>
                  <a:lnTo>
                    <a:pt x="13632" y="3765"/>
                  </a:lnTo>
                  <a:cubicBezTo>
                    <a:pt x="13628" y="3768"/>
                    <a:pt x="13622" y="3767"/>
                    <a:pt x="13619" y="3772"/>
                  </a:cubicBezTo>
                  <a:cubicBezTo>
                    <a:pt x="13615" y="3778"/>
                    <a:pt x="13610" y="3783"/>
                    <a:pt x="13607" y="3791"/>
                  </a:cubicBezTo>
                  <a:cubicBezTo>
                    <a:pt x="13604" y="3799"/>
                    <a:pt x="13604" y="3809"/>
                    <a:pt x="13600" y="3817"/>
                  </a:cubicBezTo>
                  <a:cubicBezTo>
                    <a:pt x="13597" y="3825"/>
                    <a:pt x="13598" y="3835"/>
                    <a:pt x="13594" y="3843"/>
                  </a:cubicBezTo>
                  <a:cubicBezTo>
                    <a:pt x="13588" y="3856"/>
                    <a:pt x="13578" y="3843"/>
                    <a:pt x="13569" y="3843"/>
                  </a:cubicBezTo>
                  <a:lnTo>
                    <a:pt x="13556" y="3843"/>
                  </a:lnTo>
                  <a:cubicBezTo>
                    <a:pt x="13547" y="3841"/>
                    <a:pt x="13541" y="3834"/>
                    <a:pt x="13531" y="3836"/>
                  </a:cubicBezTo>
                  <a:cubicBezTo>
                    <a:pt x="13525" y="3838"/>
                    <a:pt x="13521" y="3829"/>
                    <a:pt x="13516" y="3836"/>
                  </a:cubicBezTo>
                  <a:cubicBezTo>
                    <a:pt x="13511" y="3841"/>
                    <a:pt x="13513" y="3856"/>
                    <a:pt x="13509" y="3862"/>
                  </a:cubicBezTo>
                  <a:cubicBezTo>
                    <a:pt x="13505" y="3869"/>
                    <a:pt x="13505" y="3883"/>
                    <a:pt x="13500" y="3888"/>
                  </a:cubicBezTo>
                  <a:cubicBezTo>
                    <a:pt x="13495" y="3893"/>
                    <a:pt x="13490" y="3888"/>
                    <a:pt x="13485" y="3888"/>
                  </a:cubicBezTo>
                  <a:lnTo>
                    <a:pt x="13472" y="3888"/>
                  </a:lnTo>
                  <a:cubicBezTo>
                    <a:pt x="13467" y="3888"/>
                    <a:pt x="13464" y="3881"/>
                    <a:pt x="13459" y="3881"/>
                  </a:cubicBezTo>
                  <a:lnTo>
                    <a:pt x="13446" y="3881"/>
                  </a:lnTo>
                  <a:lnTo>
                    <a:pt x="13418" y="3881"/>
                  </a:lnTo>
                  <a:cubicBezTo>
                    <a:pt x="13413" y="3881"/>
                    <a:pt x="13410" y="3886"/>
                    <a:pt x="13406" y="3886"/>
                  </a:cubicBezTo>
                  <a:lnTo>
                    <a:pt x="13406" y="3952"/>
                  </a:lnTo>
                  <a:lnTo>
                    <a:pt x="13368" y="3952"/>
                  </a:lnTo>
                  <a:cubicBezTo>
                    <a:pt x="13364" y="3944"/>
                    <a:pt x="13359" y="3941"/>
                    <a:pt x="13355" y="3933"/>
                  </a:cubicBezTo>
                  <a:cubicBezTo>
                    <a:pt x="13351" y="3925"/>
                    <a:pt x="13353" y="3915"/>
                    <a:pt x="13349" y="3907"/>
                  </a:cubicBezTo>
                  <a:cubicBezTo>
                    <a:pt x="13345" y="3901"/>
                    <a:pt x="13340" y="3905"/>
                    <a:pt x="13336" y="3900"/>
                  </a:cubicBezTo>
                  <a:cubicBezTo>
                    <a:pt x="13338" y="3891"/>
                    <a:pt x="13342" y="3884"/>
                    <a:pt x="13343" y="3875"/>
                  </a:cubicBezTo>
                  <a:cubicBezTo>
                    <a:pt x="13343" y="3867"/>
                    <a:pt x="13342" y="3857"/>
                    <a:pt x="13343" y="3849"/>
                  </a:cubicBezTo>
                  <a:cubicBezTo>
                    <a:pt x="13346" y="3828"/>
                    <a:pt x="13350" y="3817"/>
                    <a:pt x="13355" y="3797"/>
                  </a:cubicBezTo>
                  <a:lnTo>
                    <a:pt x="13352" y="3772"/>
                  </a:lnTo>
                  <a:cubicBezTo>
                    <a:pt x="13348" y="3777"/>
                    <a:pt x="13343" y="3773"/>
                    <a:pt x="13339" y="3778"/>
                  </a:cubicBezTo>
                  <a:cubicBezTo>
                    <a:pt x="13336" y="3785"/>
                    <a:pt x="13338" y="3799"/>
                    <a:pt x="13333" y="3804"/>
                  </a:cubicBezTo>
                  <a:cubicBezTo>
                    <a:pt x="13329" y="3809"/>
                    <a:pt x="13324" y="3809"/>
                    <a:pt x="13320" y="3810"/>
                  </a:cubicBezTo>
                  <a:cubicBezTo>
                    <a:pt x="13316" y="3812"/>
                    <a:pt x="13312" y="3817"/>
                    <a:pt x="13308" y="3817"/>
                  </a:cubicBezTo>
                  <a:cubicBezTo>
                    <a:pt x="13298" y="3820"/>
                    <a:pt x="13289" y="3814"/>
                    <a:pt x="13279" y="3823"/>
                  </a:cubicBezTo>
                  <a:cubicBezTo>
                    <a:pt x="13274" y="3828"/>
                    <a:pt x="13275" y="3844"/>
                    <a:pt x="13270" y="3849"/>
                  </a:cubicBezTo>
                  <a:cubicBezTo>
                    <a:pt x="13261" y="3860"/>
                    <a:pt x="13254" y="3865"/>
                    <a:pt x="13245" y="3875"/>
                  </a:cubicBezTo>
                  <a:lnTo>
                    <a:pt x="13226" y="3875"/>
                  </a:lnTo>
                  <a:cubicBezTo>
                    <a:pt x="13211" y="3875"/>
                    <a:pt x="13202" y="3869"/>
                    <a:pt x="13188" y="3881"/>
                  </a:cubicBezTo>
                  <a:cubicBezTo>
                    <a:pt x="13184" y="3884"/>
                    <a:pt x="13180" y="3887"/>
                    <a:pt x="13176" y="3894"/>
                  </a:cubicBezTo>
                  <a:cubicBezTo>
                    <a:pt x="13173" y="3899"/>
                    <a:pt x="13176" y="3915"/>
                    <a:pt x="13173" y="3920"/>
                  </a:cubicBezTo>
                  <a:cubicBezTo>
                    <a:pt x="13169" y="3925"/>
                    <a:pt x="13165" y="3930"/>
                    <a:pt x="13160" y="3933"/>
                  </a:cubicBezTo>
                  <a:cubicBezTo>
                    <a:pt x="13156" y="3934"/>
                    <a:pt x="13152" y="3933"/>
                    <a:pt x="13148" y="3933"/>
                  </a:cubicBezTo>
                  <a:lnTo>
                    <a:pt x="13135" y="3933"/>
                  </a:lnTo>
                  <a:cubicBezTo>
                    <a:pt x="13130" y="3933"/>
                    <a:pt x="13126" y="3938"/>
                    <a:pt x="13122" y="3939"/>
                  </a:cubicBezTo>
                  <a:cubicBezTo>
                    <a:pt x="13112" y="3942"/>
                    <a:pt x="13104" y="3945"/>
                    <a:pt x="13094" y="3952"/>
                  </a:cubicBezTo>
                  <a:cubicBezTo>
                    <a:pt x="13088" y="3955"/>
                    <a:pt x="13086" y="3963"/>
                    <a:pt x="13081" y="3971"/>
                  </a:cubicBezTo>
                  <a:cubicBezTo>
                    <a:pt x="13072" y="3987"/>
                    <a:pt x="13066" y="4003"/>
                    <a:pt x="13056" y="4016"/>
                  </a:cubicBezTo>
                  <a:cubicBezTo>
                    <a:pt x="13051" y="4022"/>
                    <a:pt x="13047" y="4034"/>
                    <a:pt x="13040" y="4036"/>
                  </a:cubicBezTo>
                  <a:cubicBezTo>
                    <a:pt x="13022" y="4042"/>
                    <a:pt x="13008" y="4029"/>
                    <a:pt x="12990" y="4042"/>
                  </a:cubicBezTo>
                  <a:cubicBezTo>
                    <a:pt x="12984" y="4047"/>
                    <a:pt x="12982" y="4059"/>
                    <a:pt x="12978" y="4068"/>
                  </a:cubicBezTo>
                  <a:cubicBezTo>
                    <a:pt x="12980" y="4078"/>
                    <a:pt x="12981" y="4086"/>
                    <a:pt x="12984" y="4094"/>
                  </a:cubicBezTo>
                  <a:cubicBezTo>
                    <a:pt x="12988" y="4107"/>
                    <a:pt x="12997" y="4109"/>
                    <a:pt x="12997" y="4126"/>
                  </a:cubicBezTo>
                  <a:cubicBezTo>
                    <a:pt x="12997" y="4142"/>
                    <a:pt x="12996" y="4153"/>
                    <a:pt x="12990" y="4164"/>
                  </a:cubicBezTo>
                  <a:cubicBezTo>
                    <a:pt x="12983" y="4179"/>
                    <a:pt x="12974" y="4181"/>
                    <a:pt x="12965" y="4190"/>
                  </a:cubicBezTo>
                  <a:cubicBezTo>
                    <a:pt x="12960" y="4195"/>
                    <a:pt x="12958" y="4206"/>
                    <a:pt x="12952" y="4209"/>
                  </a:cubicBezTo>
                  <a:cubicBezTo>
                    <a:pt x="12949" y="4213"/>
                    <a:pt x="12944" y="4215"/>
                    <a:pt x="12940" y="4216"/>
                  </a:cubicBezTo>
                  <a:cubicBezTo>
                    <a:pt x="12936" y="4218"/>
                    <a:pt x="12932" y="4216"/>
                    <a:pt x="12927" y="4216"/>
                  </a:cubicBezTo>
                  <a:cubicBezTo>
                    <a:pt x="12921" y="4216"/>
                    <a:pt x="12918" y="4215"/>
                    <a:pt x="12911" y="4216"/>
                  </a:cubicBezTo>
                  <a:cubicBezTo>
                    <a:pt x="12904" y="4218"/>
                    <a:pt x="12900" y="4235"/>
                    <a:pt x="12892" y="4235"/>
                  </a:cubicBezTo>
                  <a:lnTo>
                    <a:pt x="12886" y="4235"/>
                  </a:lnTo>
                  <a:cubicBezTo>
                    <a:pt x="12880" y="4235"/>
                    <a:pt x="12882" y="4216"/>
                    <a:pt x="12877" y="4209"/>
                  </a:cubicBezTo>
                  <a:cubicBezTo>
                    <a:pt x="12872" y="4203"/>
                    <a:pt x="12867" y="4200"/>
                    <a:pt x="12861" y="4197"/>
                  </a:cubicBezTo>
                  <a:cubicBezTo>
                    <a:pt x="12857" y="4187"/>
                    <a:pt x="12852" y="4181"/>
                    <a:pt x="12849" y="4171"/>
                  </a:cubicBezTo>
                  <a:cubicBezTo>
                    <a:pt x="12847" y="4165"/>
                    <a:pt x="12847" y="4153"/>
                    <a:pt x="12845" y="4145"/>
                  </a:cubicBezTo>
                  <a:cubicBezTo>
                    <a:pt x="12841" y="4131"/>
                    <a:pt x="12833" y="4124"/>
                    <a:pt x="12833" y="4106"/>
                  </a:cubicBezTo>
                  <a:cubicBezTo>
                    <a:pt x="12833" y="4082"/>
                    <a:pt x="12835" y="4069"/>
                    <a:pt x="12836" y="4045"/>
                  </a:cubicBezTo>
                  <a:lnTo>
                    <a:pt x="12905" y="4045"/>
                  </a:lnTo>
                  <a:lnTo>
                    <a:pt x="12905" y="3965"/>
                  </a:lnTo>
                  <a:cubicBezTo>
                    <a:pt x="12901" y="3955"/>
                    <a:pt x="12898" y="3947"/>
                    <a:pt x="12892" y="3939"/>
                  </a:cubicBezTo>
                  <a:cubicBezTo>
                    <a:pt x="12889" y="3936"/>
                    <a:pt x="12883" y="3938"/>
                    <a:pt x="12880" y="3933"/>
                  </a:cubicBezTo>
                  <a:cubicBezTo>
                    <a:pt x="12876" y="3926"/>
                    <a:pt x="12877" y="3915"/>
                    <a:pt x="12874" y="3907"/>
                  </a:cubicBezTo>
                  <a:cubicBezTo>
                    <a:pt x="12870" y="3897"/>
                    <a:pt x="12867" y="3891"/>
                    <a:pt x="12864" y="3881"/>
                  </a:cubicBezTo>
                  <a:cubicBezTo>
                    <a:pt x="12860" y="3870"/>
                    <a:pt x="12859" y="3856"/>
                    <a:pt x="12852" y="3856"/>
                  </a:cubicBezTo>
                  <a:cubicBezTo>
                    <a:pt x="12842" y="3856"/>
                    <a:pt x="12836" y="3869"/>
                    <a:pt x="12827" y="3869"/>
                  </a:cubicBezTo>
                  <a:lnTo>
                    <a:pt x="12820" y="3869"/>
                  </a:lnTo>
                  <a:cubicBezTo>
                    <a:pt x="12813" y="3867"/>
                    <a:pt x="12814" y="3848"/>
                    <a:pt x="12808" y="3843"/>
                  </a:cubicBezTo>
                  <a:cubicBezTo>
                    <a:pt x="12804" y="3841"/>
                    <a:pt x="12799" y="3838"/>
                    <a:pt x="12795" y="3836"/>
                  </a:cubicBezTo>
                  <a:cubicBezTo>
                    <a:pt x="12785" y="3831"/>
                    <a:pt x="12779" y="3836"/>
                    <a:pt x="12768" y="3836"/>
                  </a:cubicBezTo>
                  <a:lnTo>
                    <a:pt x="12741" y="3836"/>
                  </a:lnTo>
                  <a:cubicBezTo>
                    <a:pt x="12737" y="3836"/>
                    <a:pt x="12734" y="3843"/>
                    <a:pt x="12729" y="3843"/>
                  </a:cubicBezTo>
                  <a:cubicBezTo>
                    <a:pt x="12725" y="3843"/>
                    <a:pt x="12724" y="3838"/>
                    <a:pt x="12720" y="3838"/>
                  </a:cubicBezTo>
                  <a:lnTo>
                    <a:pt x="12720" y="3894"/>
                  </a:lnTo>
                  <a:cubicBezTo>
                    <a:pt x="12729" y="3897"/>
                    <a:pt x="12736" y="3897"/>
                    <a:pt x="12745" y="3900"/>
                  </a:cubicBezTo>
                  <a:cubicBezTo>
                    <a:pt x="12749" y="3900"/>
                    <a:pt x="12752" y="3912"/>
                    <a:pt x="12756" y="3914"/>
                  </a:cubicBezTo>
                  <a:lnTo>
                    <a:pt x="12756" y="4066"/>
                  </a:lnTo>
                  <a:cubicBezTo>
                    <a:pt x="12756" y="4078"/>
                    <a:pt x="12750" y="4086"/>
                    <a:pt x="12748" y="4094"/>
                  </a:cubicBezTo>
                  <a:cubicBezTo>
                    <a:pt x="12745" y="4103"/>
                    <a:pt x="12735" y="4100"/>
                    <a:pt x="12735" y="4113"/>
                  </a:cubicBezTo>
                  <a:cubicBezTo>
                    <a:pt x="12735" y="4123"/>
                    <a:pt x="12739" y="4129"/>
                    <a:pt x="12739" y="4139"/>
                  </a:cubicBezTo>
                  <a:cubicBezTo>
                    <a:pt x="12739" y="4148"/>
                    <a:pt x="12736" y="4158"/>
                    <a:pt x="12739" y="4164"/>
                  </a:cubicBezTo>
                  <a:cubicBezTo>
                    <a:pt x="12741" y="4171"/>
                    <a:pt x="12748" y="4168"/>
                    <a:pt x="12751" y="4171"/>
                  </a:cubicBezTo>
                  <a:cubicBezTo>
                    <a:pt x="12755" y="4176"/>
                    <a:pt x="12759" y="4179"/>
                    <a:pt x="12764" y="4184"/>
                  </a:cubicBezTo>
                  <a:cubicBezTo>
                    <a:pt x="12768" y="4188"/>
                    <a:pt x="12770" y="4201"/>
                    <a:pt x="12773" y="4209"/>
                  </a:cubicBezTo>
                  <a:cubicBezTo>
                    <a:pt x="12778" y="4221"/>
                    <a:pt x="12786" y="4226"/>
                    <a:pt x="12786" y="4242"/>
                  </a:cubicBezTo>
                  <a:lnTo>
                    <a:pt x="12786" y="4255"/>
                  </a:lnTo>
                  <a:cubicBezTo>
                    <a:pt x="12785" y="4266"/>
                    <a:pt x="12775" y="4259"/>
                    <a:pt x="12775" y="4270"/>
                  </a:cubicBezTo>
                  <a:cubicBezTo>
                    <a:pt x="12775" y="4278"/>
                    <a:pt x="12776" y="4285"/>
                    <a:pt x="12776" y="4293"/>
                  </a:cubicBezTo>
                  <a:cubicBezTo>
                    <a:pt x="12775" y="4324"/>
                    <a:pt x="12776" y="4340"/>
                    <a:pt x="12776" y="4370"/>
                  </a:cubicBezTo>
                  <a:cubicBezTo>
                    <a:pt x="12776" y="4375"/>
                    <a:pt x="12775" y="4379"/>
                    <a:pt x="12775" y="4384"/>
                  </a:cubicBezTo>
                  <a:cubicBezTo>
                    <a:pt x="12764" y="4382"/>
                    <a:pt x="12757" y="4380"/>
                    <a:pt x="12748" y="4377"/>
                  </a:cubicBezTo>
                  <a:cubicBezTo>
                    <a:pt x="12744" y="4377"/>
                    <a:pt x="12739" y="4382"/>
                    <a:pt x="12735" y="4377"/>
                  </a:cubicBezTo>
                  <a:cubicBezTo>
                    <a:pt x="12731" y="4369"/>
                    <a:pt x="12727" y="4367"/>
                    <a:pt x="12723" y="4358"/>
                  </a:cubicBezTo>
                  <a:cubicBezTo>
                    <a:pt x="12720" y="4351"/>
                    <a:pt x="12725" y="4338"/>
                    <a:pt x="12723" y="4332"/>
                  </a:cubicBezTo>
                  <a:cubicBezTo>
                    <a:pt x="12720" y="4322"/>
                    <a:pt x="12718" y="4311"/>
                    <a:pt x="12713" y="4306"/>
                  </a:cubicBezTo>
                  <a:cubicBezTo>
                    <a:pt x="12709" y="4301"/>
                    <a:pt x="12705" y="4306"/>
                    <a:pt x="12699" y="4306"/>
                  </a:cubicBezTo>
                  <a:cubicBezTo>
                    <a:pt x="12694" y="4306"/>
                    <a:pt x="12690" y="4304"/>
                    <a:pt x="12685" y="4306"/>
                  </a:cubicBezTo>
                  <a:cubicBezTo>
                    <a:pt x="12679" y="4308"/>
                    <a:pt x="12678" y="4324"/>
                    <a:pt x="12672" y="4326"/>
                  </a:cubicBezTo>
                  <a:cubicBezTo>
                    <a:pt x="12669" y="4327"/>
                    <a:pt x="12665" y="4326"/>
                    <a:pt x="12660" y="4326"/>
                  </a:cubicBezTo>
                  <a:cubicBezTo>
                    <a:pt x="12649" y="4327"/>
                    <a:pt x="12642" y="4326"/>
                    <a:pt x="12631" y="4326"/>
                  </a:cubicBezTo>
                  <a:cubicBezTo>
                    <a:pt x="12627" y="4326"/>
                    <a:pt x="12624" y="4332"/>
                    <a:pt x="12619" y="4332"/>
                  </a:cubicBezTo>
                  <a:cubicBezTo>
                    <a:pt x="12619" y="4342"/>
                    <a:pt x="12620" y="4349"/>
                    <a:pt x="12619" y="4358"/>
                  </a:cubicBezTo>
                  <a:cubicBezTo>
                    <a:pt x="12617" y="4366"/>
                    <a:pt x="12618" y="4377"/>
                    <a:pt x="12616" y="4384"/>
                  </a:cubicBezTo>
                  <a:cubicBezTo>
                    <a:pt x="12613" y="4392"/>
                    <a:pt x="12608" y="4391"/>
                    <a:pt x="12603" y="4396"/>
                  </a:cubicBezTo>
                  <a:cubicBezTo>
                    <a:pt x="12599" y="4399"/>
                    <a:pt x="12595" y="4401"/>
                    <a:pt x="12591" y="4403"/>
                  </a:cubicBezTo>
                  <a:cubicBezTo>
                    <a:pt x="12582" y="4408"/>
                    <a:pt x="12574" y="4412"/>
                    <a:pt x="12565" y="4416"/>
                  </a:cubicBezTo>
                  <a:cubicBezTo>
                    <a:pt x="12560" y="4417"/>
                    <a:pt x="12555" y="4417"/>
                    <a:pt x="12550" y="4422"/>
                  </a:cubicBezTo>
                  <a:cubicBezTo>
                    <a:pt x="12544" y="4427"/>
                    <a:pt x="12541" y="4432"/>
                    <a:pt x="12537" y="4442"/>
                  </a:cubicBezTo>
                  <a:cubicBezTo>
                    <a:pt x="12534" y="4449"/>
                    <a:pt x="12535" y="4460"/>
                    <a:pt x="12531" y="4467"/>
                  </a:cubicBezTo>
                  <a:cubicBezTo>
                    <a:pt x="12527" y="4473"/>
                    <a:pt x="12524" y="4481"/>
                    <a:pt x="12518" y="4486"/>
                  </a:cubicBezTo>
                  <a:cubicBezTo>
                    <a:pt x="12512" y="4492"/>
                    <a:pt x="12506" y="4492"/>
                    <a:pt x="12500" y="4493"/>
                  </a:cubicBezTo>
                  <a:cubicBezTo>
                    <a:pt x="12502" y="4512"/>
                    <a:pt x="12498" y="4526"/>
                    <a:pt x="12500" y="4544"/>
                  </a:cubicBezTo>
                  <a:cubicBezTo>
                    <a:pt x="12500" y="4554"/>
                    <a:pt x="12503" y="4562"/>
                    <a:pt x="12506" y="4570"/>
                  </a:cubicBezTo>
                  <a:cubicBezTo>
                    <a:pt x="12508" y="4578"/>
                    <a:pt x="12506" y="4590"/>
                    <a:pt x="12509" y="4596"/>
                  </a:cubicBezTo>
                  <a:cubicBezTo>
                    <a:pt x="12512" y="4602"/>
                    <a:pt x="12517" y="4597"/>
                    <a:pt x="12522" y="4602"/>
                  </a:cubicBezTo>
                  <a:cubicBezTo>
                    <a:pt x="12525" y="4607"/>
                    <a:pt x="12530" y="4610"/>
                    <a:pt x="12534" y="4615"/>
                  </a:cubicBezTo>
                  <a:cubicBezTo>
                    <a:pt x="12540" y="4623"/>
                    <a:pt x="12540" y="4638"/>
                    <a:pt x="12540" y="4654"/>
                  </a:cubicBezTo>
                  <a:cubicBezTo>
                    <a:pt x="12540" y="4668"/>
                    <a:pt x="12538" y="4678"/>
                    <a:pt x="12537" y="4693"/>
                  </a:cubicBezTo>
                  <a:cubicBezTo>
                    <a:pt x="12535" y="4691"/>
                    <a:pt x="12539" y="4679"/>
                    <a:pt x="12537" y="4679"/>
                  </a:cubicBezTo>
                  <a:cubicBezTo>
                    <a:pt x="12528" y="4675"/>
                    <a:pt x="12522" y="4679"/>
                    <a:pt x="12512" y="4679"/>
                  </a:cubicBezTo>
                  <a:cubicBezTo>
                    <a:pt x="12503" y="4679"/>
                    <a:pt x="12496" y="4681"/>
                    <a:pt x="12487" y="4679"/>
                  </a:cubicBezTo>
                  <a:cubicBezTo>
                    <a:pt x="12477" y="4678"/>
                    <a:pt x="12470" y="4668"/>
                    <a:pt x="12462" y="4667"/>
                  </a:cubicBezTo>
                  <a:lnTo>
                    <a:pt x="12449" y="4667"/>
                  </a:lnTo>
                  <a:cubicBezTo>
                    <a:pt x="12444" y="4667"/>
                    <a:pt x="12441" y="4660"/>
                    <a:pt x="12436" y="4660"/>
                  </a:cubicBezTo>
                  <a:cubicBezTo>
                    <a:pt x="12425" y="4658"/>
                    <a:pt x="12418" y="4660"/>
                    <a:pt x="12408" y="4654"/>
                  </a:cubicBezTo>
                  <a:cubicBezTo>
                    <a:pt x="12403" y="4650"/>
                    <a:pt x="12401" y="4638"/>
                    <a:pt x="12395" y="4634"/>
                  </a:cubicBezTo>
                  <a:cubicBezTo>
                    <a:pt x="12392" y="4633"/>
                    <a:pt x="12387" y="4630"/>
                    <a:pt x="12383" y="4628"/>
                  </a:cubicBezTo>
                  <a:cubicBezTo>
                    <a:pt x="12379" y="4626"/>
                    <a:pt x="12374" y="4630"/>
                    <a:pt x="12370" y="4628"/>
                  </a:cubicBezTo>
                  <a:cubicBezTo>
                    <a:pt x="12365" y="4626"/>
                    <a:pt x="12363" y="4615"/>
                    <a:pt x="12358" y="4609"/>
                  </a:cubicBezTo>
                  <a:cubicBezTo>
                    <a:pt x="12352" y="4600"/>
                    <a:pt x="12351" y="4588"/>
                    <a:pt x="12348" y="4576"/>
                  </a:cubicBezTo>
                  <a:lnTo>
                    <a:pt x="12342" y="4551"/>
                  </a:lnTo>
                  <a:cubicBezTo>
                    <a:pt x="12338" y="4555"/>
                    <a:pt x="12333" y="4559"/>
                    <a:pt x="12330" y="4564"/>
                  </a:cubicBezTo>
                  <a:cubicBezTo>
                    <a:pt x="12325" y="4570"/>
                    <a:pt x="12325" y="4583"/>
                    <a:pt x="12320" y="4590"/>
                  </a:cubicBezTo>
                  <a:cubicBezTo>
                    <a:pt x="12317" y="4593"/>
                    <a:pt x="12311" y="4585"/>
                    <a:pt x="12307" y="4590"/>
                  </a:cubicBezTo>
                  <a:cubicBezTo>
                    <a:pt x="12301" y="4596"/>
                    <a:pt x="12295" y="4605"/>
                    <a:pt x="12295" y="4621"/>
                  </a:cubicBezTo>
                  <a:cubicBezTo>
                    <a:pt x="12295" y="4638"/>
                    <a:pt x="12297" y="4649"/>
                    <a:pt x="12301" y="4660"/>
                  </a:cubicBezTo>
                  <a:cubicBezTo>
                    <a:pt x="12304" y="4668"/>
                    <a:pt x="12309" y="4671"/>
                    <a:pt x="12314" y="4679"/>
                  </a:cubicBezTo>
                  <a:cubicBezTo>
                    <a:pt x="12317" y="4684"/>
                    <a:pt x="12324" y="4679"/>
                    <a:pt x="12326" y="4686"/>
                  </a:cubicBezTo>
                  <a:cubicBezTo>
                    <a:pt x="12329" y="4692"/>
                    <a:pt x="12325" y="4704"/>
                    <a:pt x="12326" y="4712"/>
                  </a:cubicBezTo>
                  <a:cubicBezTo>
                    <a:pt x="12328" y="4721"/>
                    <a:pt x="12331" y="4727"/>
                    <a:pt x="12333" y="4737"/>
                  </a:cubicBezTo>
                  <a:lnTo>
                    <a:pt x="12345" y="4737"/>
                  </a:lnTo>
                  <a:cubicBezTo>
                    <a:pt x="12356" y="4736"/>
                    <a:pt x="12363" y="4726"/>
                    <a:pt x="12373" y="4731"/>
                  </a:cubicBezTo>
                  <a:cubicBezTo>
                    <a:pt x="12384" y="4736"/>
                    <a:pt x="12391" y="4750"/>
                    <a:pt x="12399" y="4763"/>
                  </a:cubicBezTo>
                  <a:cubicBezTo>
                    <a:pt x="12403" y="4771"/>
                    <a:pt x="12408" y="4781"/>
                    <a:pt x="12408" y="4795"/>
                  </a:cubicBezTo>
                  <a:cubicBezTo>
                    <a:pt x="12408" y="4808"/>
                    <a:pt x="12399" y="4810"/>
                    <a:pt x="12399" y="4821"/>
                  </a:cubicBezTo>
                  <a:lnTo>
                    <a:pt x="12336" y="4821"/>
                  </a:lnTo>
                  <a:cubicBezTo>
                    <a:pt x="12333" y="4829"/>
                    <a:pt x="12334" y="4844"/>
                    <a:pt x="12330" y="4847"/>
                  </a:cubicBezTo>
                  <a:cubicBezTo>
                    <a:pt x="12326" y="4848"/>
                    <a:pt x="12322" y="4854"/>
                    <a:pt x="12317" y="4854"/>
                  </a:cubicBezTo>
                  <a:cubicBezTo>
                    <a:pt x="12312" y="4854"/>
                    <a:pt x="12308" y="4852"/>
                    <a:pt x="12304" y="4847"/>
                  </a:cubicBezTo>
                  <a:cubicBezTo>
                    <a:pt x="12301" y="4842"/>
                    <a:pt x="12304" y="4828"/>
                    <a:pt x="12301" y="4821"/>
                  </a:cubicBezTo>
                  <a:cubicBezTo>
                    <a:pt x="12297" y="4812"/>
                    <a:pt x="12293" y="4808"/>
                    <a:pt x="12289" y="4802"/>
                  </a:cubicBezTo>
                  <a:cubicBezTo>
                    <a:pt x="12277" y="4783"/>
                    <a:pt x="12266" y="4775"/>
                    <a:pt x="12251" y="4770"/>
                  </a:cubicBezTo>
                  <a:cubicBezTo>
                    <a:pt x="12247" y="4768"/>
                    <a:pt x="12242" y="4771"/>
                    <a:pt x="12238" y="4770"/>
                  </a:cubicBezTo>
                  <a:cubicBezTo>
                    <a:pt x="12228" y="4762"/>
                    <a:pt x="12222" y="4749"/>
                    <a:pt x="12216" y="4731"/>
                  </a:cubicBezTo>
                  <a:cubicBezTo>
                    <a:pt x="12214" y="4723"/>
                    <a:pt x="12211" y="4715"/>
                    <a:pt x="12210" y="4705"/>
                  </a:cubicBezTo>
                  <a:cubicBezTo>
                    <a:pt x="12209" y="4697"/>
                    <a:pt x="12210" y="4689"/>
                    <a:pt x="12210" y="4679"/>
                  </a:cubicBezTo>
                  <a:cubicBezTo>
                    <a:pt x="12209" y="4649"/>
                    <a:pt x="12210" y="4633"/>
                    <a:pt x="12210" y="4602"/>
                  </a:cubicBezTo>
                  <a:lnTo>
                    <a:pt x="12170" y="4602"/>
                  </a:lnTo>
                  <a:lnTo>
                    <a:pt x="12169" y="4519"/>
                  </a:lnTo>
                  <a:cubicBezTo>
                    <a:pt x="12169" y="4478"/>
                    <a:pt x="12179" y="4447"/>
                    <a:pt x="12175" y="4409"/>
                  </a:cubicBezTo>
                  <a:cubicBezTo>
                    <a:pt x="12174" y="4389"/>
                    <a:pt x="12173" y="4371"/>
                    <a:pt x="12166" y="4358"/>
                  </a:cubicBezTo>
                  <a:cubicBezTo>
                    <a:pt x="12156" y="4338"/>
                    <a:pt x="12142" y="4353"/>
                    <a:pt x="12128" y="4345"/>
                  </a:cubicBezTo>
                  <a:cubicBezTo>
                    <a:pt x="12124" y="4343"/>
                    <a:pt x="12126" y="4327"/>
                    <a:pt x="12122" y="4319"/>
                  </a:cubicBezTo>
                  <a:cubicBezTo>
                    <a:pt x="12117" y="4309"/>
                    <a:pt x="12112" y="4306"/>
                    <a:pt x="12109" y="4293"/>
                  </a:cubicBezTo>
                  <a:cubicBezTo>
                    <a:pt x="12105" y="4275"/>
                    <a:pt x="12108" y="4253"/>
                    <a:pt x="12100" y="4242"/>
                  </a:cubicBezTo>
                  <a:cubicBezTo>
                    <a:pt x="12091" y="4229"/>
                    <a:pt x="12082" y="4240"/>
                    <a:pt x="12072" y="4235"/>
                  </a:cubicBezTo>
                  <a:cubicBezTo>
                    <a:pt x="12065" y="4232"/>
                    <a:pt x="12064" y="4216"/>
                    <a:pt x="12059" y="4209"/>
                  </a:cubicBezTo>
                  <a:cubicBezTo>
                    <a:pt x="12050" y="4200"/>
                    <a:pt x="12043" y="4193"/>
                    <a:pt x="12034" y="4184"/>
                  </a:cubicBezTo>
                  <a:lnTo>
                    <a:pt x="12037" y="4158"/>
                  </a:lnTo>
                  <a:cubicBezTo>
                    <a:pt x="12041" y="4160"/>
                    <a:pt x="12045" y="4161"/>
                    <a:pt x="12049" y="4164"/>
                  </a:cubicBezTo>
                  <a:cubicBezTo>
                    <a:pt x="12053" y="4168"/>
                    <a:pt x="12058" y="4166"/>
                    <a:pt x="12062" y="4171"/>
                  </a:cubicBezTo>
                  <a:cubicBezTo>
                    <a:pt x="12066" y="4176"/>
                    <a:pt x="12064" y="4192"/>
                    <a:pt x="12068" y="4197"/>
                  </a:cubicBezTo>
                  <a:cubicBezTo>
                    <a:pt x="12076" y="4208"/>
                    <a:pt x="12085" y="4208"/>
                    <a:pt x="12094" y="4216"/>
                  </a:cubicBezTo>
                  <a:cubicBezTo>
                    <a:pt x="12103" y="4226"/>
                    <a:pt x="12109" y="4240"/>
                    <a:pt x="12119" y="4248"/>
                  </a:cubicBezTo>
                  <a:cubicBezTo>
                    <a:pt x="12123" y="4252"/>
                    <a:pt x="12126" y="4259"/>
                    <a:pt x="12131" y="4261"/>
                  </a:cubicBezTo>
                  <a:cubicBezTo>
                    <a:pt x="12148" y="4267"/>
                    <a:pt x="12159" y="4256"/>
                    <a:pt x="12175" y="4261"/>
                  </a:cubicBezTo>
                  <a:cubicBezTo>
                    <a:pt x="12179" y="4261"/>
                    <a:pt x="12184" y="4258"/>
                    <a:pt x="12188" y="4261"/>
                  </a:cubicBezTo>
                  <a:cubicBezTo>
                    <a:pt x="12194" y="4266"/>
                    <a:pt x="12193" y="4280"/>
                    <a:pt x="12197" y="4287"/>
                  </a:cubicBezTo>
                  <a:cubicBezTo>
                    <a:pt x="12206" y="4298"/>
                    <a:pt x="12212" y="4312"/>
                    <a:pt x="12223" y="4312"/>
                  </a:cubicBezTo>
                  <a:lnTo>
                    <a:pt x="12310" y="4312"/>
                  </a:lnTo>
                  <a:cubicBezTo>
                    <a:pt x="12315" y="4312"/>
                    <a:pt x="12318" y="4316"/>
                    <a:pt x="12323" y="4319"/>
                  </a:cubicBezTo>
                  <a:cubicBezTo>
                    <a:pt x="12327" y="4322"/>
                    <a:pt x="12332" y="4322"/>
                    <a:pt x="12336" y="4326"/>
                  </a:cubicBezTo>
                  <a:cubicBezTo>
                    <a:pt x="12341" y="4330"/>
                    <a:pt x="12337" y="4347"/>
                    <a:pt x="12342" y="4351"/>
                  </a:cubicBezTo>
                  <a:cubicBezTo>
                    <a:pt x="12346" y="4355"/>
                    <a:pt x="12351" y="4356"/>
                    <a:pt x="12355" y="4358"/>
                  </a:cubicBezTo>
                  <a:cubicBezTo>
                    <a:pt x="12359" y="4359"/>
                    <a:pt x="12363" y="4358"/>
                    <a:pt x="12367" y="4358"/>
                  </a:cubicBezTo>
                  <a:cubicBezTo>
                    <a:pt x="12372" y="4358"/>
                    <a:pt x="12375" y="4364"/>
                    <a:pt x="12380" y="4364"/>
                  </a:cubicBezTo>
                  <a:cubicBezTo>
                    <a:pt x="12389" y="4365"/>
                    <a:pt x="12396" y="4364"/>
                    <a:pt x="12405" y="4364"/>
                  </a:cubicBezTo>
                  <a:lnTo>
                    <a:pt x="12418" y="4364"/>
                  </a:lnTo>
                  <a:lnTo>
                    <a:pt x="12430" y="4364"/>
                  </a:lnTo>
                  <a:cubicBezTo>
                    <a:pt x="12435" y="4362"/>
                    <a:pt x="12438" y="4353"/>
                    <a:pt x="12443" y="4351"/>
                  </a:cubicBezTo>
                  <a:cubicBezTo>
                    <a:pt x="12447" y="4350"/>
                    <a:pt x="12451" y="4353"/>
                    <a:pt x="12455" y="4351"/>
                  </a:cubicBezTo>
                  <a:cubicBezTo>
                    <a:pt x="12459" y="4350"/>
                    <a:pt x="12464" y="4346"/>
                    <a:pt x="12468" y="4345"/>
                  </a:cubicBezTo>
                  <a:cubicBezTo>
                    <a:pt x="12478" y="4338"/>
                    <a:pt x="12483" y="4324"/>
                    <a:pt x="12493" y="4319"/>
                  </a:cubicBezTo>
                  <a:cubicBezTo>
                    <a:pt x="12497" y="4318"/>
                    <a:pt x="12501" y="4319"/>
                    <a:pt x="12506" y="4319"/>
                  </a:cubicBezTo>
                  <a:cubicBezTo>
                    <a:pt x="12515" y="4318"/>
                    <a:pt x="12522" y="4317"/>
                    <a:pt x="12531" y="4312"/>
                  </a:cubicBezTo>
                  <a:cubicBezTo>
                    <a:pt x="12536" y="4309"/>
                    <a:pt x="12539" y="4298"/>
                    <a:pt x="12543" y="4293"/>
                  </a:cubicBezTo>
                  <a:cubicBezTo>
                    <a:pt x="12548" y="4288"/>
                    <a:pt x="12552" y="4280"/>
                    <a:pt x="12556" y="4274"/>
                  </a:cubicBezTo>
                  <a:cubicBezTo>
                    <a:pt x="12560" y="4267"/>
                    <a:pt x="12566" y="4264"/>
                    <a:pt x="12569" y="4255"/>
                  </a:cubicBezTo>
                  <a:cubicBezTo>
                    <a:pt x="12571" y="4245"/>
                    <a:pt x="12573" y="4238"/>
                    <a:pt x="12575" y="4229"/>
                  </a:cubicBezTo>
                  <a:cubicBezTo>
                    <a:pt x="12578" y="4211"/>
                    <a:pt x="12578" y="4197"/>
                    <a:pt x="12578" y="4178"/>
                  </a:cubicBezTo>
                  <a:cubicBezTo>
                    <a:pt x="12578" y="4147"/>
                    <a:pt x="12577" y="4131"/>
                    <a:pt x="12575" y="4100"/>
                  </a:cubicBezTo>
                  <a:cubicBezTo>
                    <a:pt x="12575" y="4090"/>
                    <a:pt x="12576" y="4082"/>
                    <a:pt x="12575" y="4074"/>
                  </a:cubicBezTo>
                  <a:cubicBezTo>
                    <a:pt x="12573" y="4053"/>
                    <a:pt x="12568" y="4040"/>
                    <a:pt x="12562" y="4023"/>
                  </a:cubicBezTo>
                  <a:cubicBezTo>
                    <a:pt x="12559" y="4013"/>
                    <a:pt x="12554" y="4011"/>
                    <a:pt x="12550" y="4003"/>
                  </a:cubicBezTo>
                  <a:cubicBezTo>
                    <a:pt x="12545" y="3994"/>
                    <a:pt x="12543" y="3982"/>
                    <a:pt x="12537" y="3978"/>
                  </a:cubicBezTo>
                  <a:cubicBezTo>
                    <a:pt x="12533" y="3974"/>
                    <a:pt x="12528" y="3973"/>
                    <a:pt x="12524" y="3971"/>
                  </a:cubicBezTo>
                  <a:cubicBezTo>
                    <a:pt x="12519" y="3968"/>
                    <a:pt x="12515" y="3965"/>
                    <a:pt x="12509" y="3965"/>
                  </a:cubicBezTo>
                  <a:cubicBezTo>
                    <a:pt x="12500" y="3963"/>
                    <a:pt x="12493" y="3965"/>
                    <a:pt x="12483" y="3965"/>
                  </a:cubicBezTo>
                  <a:cubicBezTo>
                    <a:pt x="12474" y="3965"/>
                    <a:pt x="12467" y="3970"/>
                    <a:pt x="12458" y="3965"/>
                  </a:cubicBezTo>
                  <a:cubicBezTo>
                    <a:pt x="12448" y="3960"/>
                    <a:pt x="12442" y="3946"/>
                    <a:pt x="12433" y="3933"/>
                  </a:cubicBezTo>
                  <a:cubicBezTo>
                    <a:pt x="12429" y="3928"/>
                    <a:pt x="12425" y="3926"/>
                    <a:pt x="12421" y="3920"/>
                  </a:cubicBezTo>
                  <a:cubicBezTo>
                    <a:pt x="12417" y="3913"/>
                    <a:pt x="12418" y="3900"/>
                    <a:pt x="12414" y="3894"/>
                  </a:cubicBezTo>
                  <a:cubicBezTo>
                    <a:pt x="12411" y="3887"/>
                    <a:pt x="12406" y="3888"/>
                    <a:pt x="12402" y="3881"/>
                  </a:cubicBezTo>
                  <a:cubicBezTo>
                    <a:pt x="12397" y="3875"/>
                    <a:pt x="12398" y="3860"/>
                    <a:pt x="12393" y="3856"/>
                  </a:cubicBezTo>
                  <a:cubicBezTo>
                    <a:pt x="12389" y="3852"/>
                    <a:pt x="12384" y="3859"/>
                    <a:pt x="12380" y="3856"/>
                  </a:cubicBezTo>
                  <a:lnTo>
                    <a:pt x="12367" y="3843"/>
                  </a:lnTo>
                  <a:cubicBezTo>
                    <a:pt x="12363" y="3838"/>
                    <a:pt x="12363" y="3822"/>
                    <a:pt x="12358" y="3817"/>
                  </a:cubicBezTo>
                  <a:cubicBezTo>
                    <a:pt x="12354" y="3812"/>
                    <a:pt x="12349" y="3813"/>
                    <a:pt x="12345" y="3810"/>
                  </a:cubicBezTo>
                  <a:lnTo>
                    <a:pt x="12333" y="3797"/>
                  </a:lnTo>
                  <a:cubicBezTo>
                    <a:pt x="12327" y="3793"/>
                    <a:pt x="12326" y="3783"/>
                    <a:pt x="12320" y="3778"/>
                  </a:cubicBezTo>
                  <a:cubicBezTo>
                    <a:pt x="12316" y="3775"/>
                    <a:pt x="12311" y="3773"/>
                    <a:pt x="12307" y="3772"/>
                  </a:cubicBezTo>
                  <a:cubicBezTo>
                    <a:pt x="12296" y="3767"/>
                    <a:pt x="12289" y="3765"/>
                    <a:pt x="12278" y="3765"/>
                  </a:cubicBezTo>
                  <a:cubicBezTo>
                    <a:pt x="12266" y="3765"/>
                    <a:pt x="12259" y="3769"/>
                    <a:pt x="12248" y="3772"/>
                  </a:cubicBezTo>
                  <a:cubicBezTo>
                    <a:pt x="12241" y="3773"/>
                    <a:pt x="12236" y="3778"/>
                    <a:pt x="12229" y="3778"/>
                  </a:cubicBezTo>
                  <a:lnTo>
                    <a:pt x="12223" y="3778"/>
                  </a:lnTo>
                  <a:cubicBezTo>
                    <a:pt x="12216" y="3777"/>
                    <a:pt x="12215" y="3763"/>
                    <a:pt x="12210" y="3759"/>
                  </a:cubicBezTo>
                  <a:cubicBezTo>
                    <a:pt x="12204" y="3754"/>
                    <a:pt x="12199" y="3752"/>
                    <a:pt x="12194" y="3746"/>
                  </a:cubicBezTo>
                  <a:cubicBezTo>
                    <a:pt x="12185" y="3732"/>
                    <a:pt x="12180" y="3719"/>
                    <a:pt x="12172" y="3701"/>
                  </a:cubicBezTo>
                  <a:lnTo>
                    <a:pt x="12134" y="3701"/>
                  </a:lnTo>
                  <a:cubicBezTo>
                    <a:pt x="12134" y="3716"/>
                    <a:pt x="12138" y="3728"/>
                    <a:pt x="12134" y="3739"/>
                  </a:cubicBezTo>
                  <a:cubicBezTo>
                    <a:pt x="12132" y="3749"/>
                    <a:pt x="12133" y="3764"/>
                    <a:pt x="12128" y="3765"/>
                  </a:cubicBezTo>
                  <a:cubicBezTo>
                    <a:pt x="12124" y="3767"/>
                    <a:pt x="12120" y="3765"/>
                    <a:pt x="12116" y="3765"/>
                  </a:cubicBezTo>
                  <a:lnTo>
                    <a:pt x="12103" y="3765"/>
                  </a:lnTo>
                  <a:cubicBezTo>
                    <a:pt x="12097" y="3764"/>
                    <a:pt x="12093" y="3752"/>
                    <a:pt x="12087" y="3746"/>
                  </a:cubicBezTo>
                  <a:cubicBezTo>
                    <a:pt x="12090" y="3736"/>
                    <a:pt x="12092" y="3730"/>
                    <a:pt x="12094" y="3720"/>
                  </a:cubicBezTo>
                  <a:cubicBezTo>
                    <a:pt x="12096" y="3706"/>
                    <a:pt x="12100" y="3697"/>
                    <a:pt x="12100" y="3681"/>
                  </a:cubicBezTo>
                  <a:cubicBezTo>
                    <a:pt x="12100" y="3677"/>
                    <a:pt x="12101" y="3672"/>
                    <a:pt x="12100" y="3669"/>
                  </a:cubicBezTo>
                  <a:cubicBezTo>
                    <a:pt x="12098" y="3661"/>
                    <a:pt x="12091" y="3662"/>
                    <a:pt x="12087" y="3656"/>
                  </a:cubicBezTo>
                  <a:cubicBezTo>
                    <a:pt x="12083" y="3650"/>
                    <a:pt x="12077" y="3651"/>
                    <a:pt x="12075" y="3643"/>
                  </a:cubicBezTo>
                  <a:cubicBezTo>
                    <a:pt x="12073" y="3637"/>
                    <a:pt x="12075" y="3625"/>
                    <a:pt x="12075" y="3617"/>
                  </a:cubicBezTo>
                  <a:cubicBezTo>
                    <a:pt x="12073" y="3606"/>
                    <a:pt x="12072" y="3598"/>
                    <a:pt x="12072" y="3585"/>
                  </a:cubicBezTo>
                  <a:lnTo>
                    <a:pt x="12035" y="3585"/>
                  </a:lnTo>
                  <a:cubicBezTo>
                    <a:pt x="12029" y="3585"/>
                    <a:pt x="12025" y="3593"/>
                    <a:pt x="12021" y="3598"/>
                  </a:cubicBezTo>
                  <a:cubicBezTo>
                    <a:pt x="12016" y="3606"/>
                    <a:pt x="12016" y="3623"/>
                    <a:pt x="12009" y="3623"/>
                  </a:cubicBezTo>
                  <a:cubicBezTo>
                    <a:pt x="12001" y="3623"/>
                    <a:pt x="11996" y="3619"/>
                    <a:pt x="11990" y="3611"/>
                  </a:cubicBezTo>
                  <a:cubicBezTo>
                    <a:pt x="11986" y="3606"/>
                    <a:pt x="11981" y="3603"/>
                    <a:pt x="11977" y="3598"/>
                  </a:cubicBezTo>
                  <a:cubicBezTo>
                    <a:pt x="11974" y="3593"/>
                    <a:pt x="11976" y="3580"/>
                    <a:pt x="11974" y="3572"/>
                  </a:cubicBezTo>
                  <a:cubicBezTo>
                    <a:pt x="11965" y="3572"/>
                    <a:pt x="11955" y="3580"/>
                    <a:pt x="11946" y="3579"/>
                  </a:cubicBezTo>
                  <a:cubicBezTo>
                    <a:pt x="11935" y="3577"/>
                    <a:pt x="11928" y="3569"/>
                    <a:pt x="11917" y="3566"/>
                  </a:cubicBezTo>
                  <a:cubicBezTo>
                    <a:pt x="11913" y="3564"/>
                    <a:pt x="11909" y="3561"/>
                    <a:pt x="11905" y="3559"/>
                  </a:cubicBezTo>
                  <a:lnTo>
                    <a:pt x="11905" y="3530"/>
                  </a:lnTo>
                  <a:cubicBezTo>
                    <a:pt x="11910" y="3530"/>
                    <a:pt x="11913" y="3533"/>
                    <a:pt x="11917" y="3533"/>
                  </a:cubicBezTo>
                  <a:cubicBezTo>
                    <a:pt x="11922" y="3533"/>
                    <a:pt x="11925" y="3527"/>
                    <a:pt x="11930" y="3527"/>
                  </a:cubicBezTo>
                  <a:cubicBezTo>
                    <a:pt x="11936" y="3527"/>
                    <a:pt x="11939" y="3530"/>
                    <a:pt x="11946" y="3530"/>
                  </a:cubicBezTo>
                  <a:lnTo>
                    <a:pt x="11949" y="3475"/>
                  </a:lnTo>
                  <a:cubicBezTo>
                    <a:pt x="11946" y="3466"/>
                    <a:pt x="11943" y="3456"/>
                    <a:pt x="11939" y="3450"/>
                  </a:cubicBezTo>
                  <a:cubicBezTo>
                    <a:pt x="11935" y="3443"/>
                    <a:pt x="11935" y="3426"/>
                    <a:pt x="11930" y="3424"/>
                  </a:cubicBezTo>
                  <a:cubicBezTo>
                    <a:pt x="11926" y="3422"/>
                    <a:pt x="11921" y="3424"/>
                    <a:pt x="11917" y="3424"/>
                  </a:cubicBezTo>
                  <a:cubicBezTo>
                    <a:pt x="11907" y="3421"/>
                    <a:pt x="11900" y="3424"/>
                    <a:pt x="11889" y="3424"/>
                  </a:cubicBezTo>
                  <a:cubicBezTo>
                    <a:pt x="11880" y="3424"/>
                    <a:pt x="11872" y="3424"/>
                    <a:pt x="11864" y="3417"/>
                  </a:cubicBezTo>
                  <a:cubicBezTo>
                    <a:pt x="11858" y="3414"/>
                    <a:pt x="11858" y="3399"/>
                    <a:pt x="11855" y="3392"/>
                  </a:cubicBezTo>
                  <a:cubicBezTo>
                    <a:pt x="11851" y="3386"/>
                    <a:pt x="11850" y="3372"/>
                    <a:pt x="11845" y="3366"/>
                  </a:cubicBezTo>
                  <a:cubicBezTo>
                    <a:pt x="11842" y="3363"/>
                    <a:pt x="11836" y="3363"/>
                    <a:pt x="11833" y="3360"/>
                  </a:cubicBezTo>
                  <a:lnTo>
                    <a:pt x="11820" y="3366"/>
                  </a:lnTo>
                  <a:lnTo>
                    <a:pt x="11820" y="3443"/>
                  </a:lnTo>
                  <a:cubicBezTo>
                    <a:pt x="11806" y="3446"/>
                    <a:pt x="11799" y="3450"/>
                    <a:pt x="11785" y="3450"/>
                  </a:cubicBezTo>
                  <a:lnTo>
                    <a:pt x="11785" y="3397"/>
                  </a:lnTo>
                  <a:cubicBezTo>
                    <a:pt x="11785" y="3386"/>
                    <a:pt x="11789" y="3380"/>
                    <a:pt x="11792" y="3372"/>
                  </a:cubicBezTo>
                  <a:cubicBezTo>
                    <a:pt x="11796" y="3361"/>
                    <a:pt x="11802" y="3358"/>
                    <a:pt x="11804" y="3347"/>
                  </a:cubicBezTo>
                  <a:cubicBezTo>
                    <a:pt x="11806" y="3340"/>
                    <a:pt x="11803" y="3330"/>
                    <a:pt x="11804" y="3324"/>
                  </a:cubicBezTo>
                  <a:lnTo>
                    <a:pt x="11718" y="3324"/>
                  </a:lnTo>
                  <a:cubicBezTo>
                    <a:pt x="11718" y="3356"/>
                    <a:pt x="11722" y="3374"/>
                    <a:pt x="11719" y="3405"/>
                  </a:cubicBezTo>
                  <a:cubicBezTo>
                    <a:pt x="11718" y="3414"/>
                    <a:pt x="11713" y="3419"/>
                    <a:pt x="11713" y="3430"/>
                  </a:cubicBezTo>
                  <a:lnTo>
                    <a:pt x="11713" y="3456"/>
                  </a:lnTo>
                  <a:cubicBezTo>
                    <a:pt x="11713" y="3467"/>
                    <a:pt x="11717" y="3472"/>
                    <a:pt x="11718" y="3482"/>
                  </a:cubicBezTo>
                  <a:lnTo>
                    <a:pt x="11700" y="3475"/>
                  </a:lnTo>
                  <a:cubicBezTo>
                    <a:pt x="11701" y="3466"/>
                    <a:pt x="11703" y="3459"/>
                    <a:pt x="11703" y="3450"/>
                  </a:cubicBezTo>
                  <a:cubicBezTo>
                    <a:pt x="11704" y="3435"/>
                    <a:pt x="11707" y="3426"/>
                    <a:pt x="11707" y="3411"/>
                  </a:cubicBezTo>
                  <a:cubicBezTo>
                    <a:pt x="11707" y="3395"/>
                    <a:pt x="11701" y="3384"/>
                    <a:pt x="11697" y="3372"/>
                  </a:cubicBezTo>
                  <a:cubicBezTo>
                    <a:pt x="11694" y="3364"/>
                    <a:pt x="11689" y="3360"/>
                    <a:pt x="11684" y="3360"/>
                  </a:cubicBezTo>
                  <a:lnTo>
                    <a:pt x="11659" y="3360"/>
                  </a:lnTo>
                  <a:lnTo>
                    <a:pt x="11659" y="3295"/>
                  </a:lnTo>
                  <a:lnTo>
                    <a:pt x="11644" y="3289"/>
                  </a:lnTo>
                  <a:cubicBezTo>
                    <a:pt x="11633" y="3304"/>
                    <a:pt x="11628" y="3320"/>
                    <a:pt x="11615" y="3327"/>
                  </a:cubicBezTo>
                  <a:cubicBezTo>
                    <a:pt x="11611" y="3331"/>
                    <a:pt x="11608" y="3340"/>
                    <a:pt x="11603" y="3340"/>
                  </a:cubicBezTo>
                  <a:cubicBezTo>
                    <a:pt x="11598" y="3340"/>
                    <a:pt x="11594" y="3334"/>
                    <a:pt x="11590" y="3334"/>
                  </a:cubicBezTo>
                  <a:cubicBezTo>
                    <a:pt x="11586" y="3334"/>
                    <a:pt x="11581" y="3331"/>
                    <a:pt x="11578" y="3334"/>
                  </a:cubicBezTo>
                  <a:cubicBezTo>
                    <a:pt x="11573" y="3339"/>
                    <a:pt x="11568" y="3347"/>
                    <a:pt x="11568" y="3360"/>
                  </a:cubicBezTo>
                  <a:cubicBezTo>
                    <a:pt x="11568" y="3382"/>
                    <a:pt x="11562" y="3395"/>
                    <a:pt x="11556" y="3411"/>
                  </a:cubicBezTo>
                  <a:cubicBezTo>
                    <a:pt x="11551" y="3423"/>
                    <a:pt x="11544" y="3430"/>
                    <a:pt x="11537" y="3430"/>
                  </a:cubicBezTo>
                  <a:lnTo>
                    <a:pt x="11530" y="3430"/>
                  </a:lnTo>
                  <a:cubicBezTo>
                    <a:pt x="11524" y="3429"/>
                    <a:pt x="11520" y="3427"/>
                    <a:pt x="11515" y="3424"/>
                  </a:cubicBezTo>
                  <a:cubicBezTo>
                    <a:pt x="11509" y="3421"/>
                    <a:pt x="11510" y="3404"/>
                    <a:pt x="11505" y="3398"/>
                  </a:cubicBezTo>
                  <a:cubicBezTo>
                    <a:pt x="11507" y="3390"/>
                    <a:pt x="11509" y="3380"/>
                    <a:pt x="11512" y="3372"/>
                  </a:cubicBezTo>
                  <a:cubicBezTo>
                    <a:pt x="11516" y="3363"/>
                    <a:pt x="11520" y="3361"/>
                    <a:pt x="11524" y="3353"/>
                  </a:cubicBezTo>
                  <a:lnTo>
                    <a:pt x="11481" y="3353"/>
                  </a:lnTo>
                  <a:cubicBezTo>
                    <a:pt x="11465" y="3353"/>
                    <a:pt x="11457" y="3364"/>
                    <a:pt x="11442" y="3372"/>
                  </a:cubicBezTo>
                  <a:cubicBezTo>
                    <a:pt x="11437" y="3376"/>
                    <a:pt x="11432" y="3381"/>
                    <a:pt x="11427" y="3386"/>
                  </a:cubicBezTo>
                  <a:cubicBezTo>
                    <a:pt x="11420" y="3392"/>
                    <a:pt x="11412" y="3392"/>
                    <a:pt x="11411" y="3405"/>
                  </a:cubicBezTo>
                  <a:cubicBezTo>
                    <a:pt x="11410" y="3413"/>
                    <a:pt x="11408" y="3421"/>
                    <a:pt x="11408" y="3430"/>
                  </a:cubicBezTo>
                  <a:cubicBezTo>
                    <a:pt x="11408" y="3442"/>
                    <a:pt x="11412" y="3447"/>
                    <a:pt x="11414" y="3456"/>
                  </a:cubicBezTo>
                  <a:cubicBezTo>
                    <a:pt x="11416" y="3469"/>
                    <a:pt x="11420" y="3477"/>
                    <a:pt x="11427" y="3482"/>
                  </a:cubicBezTo>
                  <a:cubicBezTo>
                    <a:pt x="11435" y="3488"/>
                    <a:pt x="11442" y="3487"/>
                    <a:pt x="11452" y="3489"/>
                  </a:cubicBezTo>
                  <a:cubicBezTo>
                    <a:pt x="11461" y="3490"/>
                    <a:pt x="11465" y="3493"/>
                    <a:pt x="11474" y="3495"/>
                  </a:cubicBezTo>
                  <a:lnTo>
                    <a:pt x="11474" y="3553"/>
                  </a:lnTo>
                  <a:lnTo>
                    <a:pt x="11449" y="3553"/>
                  </a:lnTo>
                  <a:cubicBezTo>
                    <a:pt x="11443" y="3553"/>
                    <a:pt x="11442" y="3535"/>
                    <a:pt x="11436" y="3533"/>
                  </a:cubicBezTo>
                  <a:cubicBezTo>
                    <a:pt x="11425" y="3530"/>
                    <a:pt x="11419" y="3533"/>
                    <a:pt x="11408" y="3533"/>
                  </a:cubicBezTo>
                  <a:cubicBezTo>
                    <a:pt x="11398" y="3533"/>
                    <a:pt x="11391" y="3530"/>
                    <a:pt x="11382" y="3527"/>
                  </a:cubicBezTo>
                  <a:cubicBezTo>
                    <a:pt x="11378" y="3525"/>
                    <a:pt x="11375" y="3521"/>
                    <a:pt x="11369" y="3521"/>
                  </a:cubicBezTo>
                  <a:lnTo>
                    <a:pt x="11345" y="3521"/>
                  </a:lnTo>
                  <a:cubicBezTo>
                    <a:pt x="11345" y="3548"/>
                    <a:pt x="11347" y="3564"/>
                    <a:pt x="11345" y="3592"/>
                  </a:cubicBezTo>
                  <a:cubicBezTo>
                    <a:pt x="11345" y="3601"/>
                    <a:pt x="11346" y="3609"/>
                    <a:pt x="11345" y="3617"/>
                  </a:cubicBezTo>
                  <a:cubicBezTo>
                    <a:pt x="11343" y="3627"/>
                    <a:pt x="11341" y="3633"/>
                    <a:pt x="11339" y="3643"/>
                  </a:cubicBezTo>
                  <a:cubicBezTo>
                    <a:pt x="11336" y="3653"/>
                    <a:pt x="11330" y="3650"/>
                    <a:pt x="11326" y="3656"/>
                  </a:cubicBezTo>
                  <a:cubicBezTo>
                    <a:pt x="11326" y="3637"/>
                    <a:pt x="11328" y="3622"/>
                    <a:pt x="11326" y="3604"/>
                  </a:cubicBezTo>
                  <a:cubicBezTo>
                    <a:pt x="11325" y="3596"/>
                    <a:pt x="11325" y="3585"/>
                    <a:pt x="11323" y="3579"/>
                  </a:cubicBezTo>
                  <a:cubicBezTo>
                    <a:pt x="11320" y="3571"/>
                    <a:pt x="11315" y="3571"/>
                    <a:pt x="11310" y="3566"/>
                  </a:cubicBezTo>
                  <a:cubicBezTo>
                    <a:pt x="11306" y="3562"/>
                    <a:pt x="11302" y="3569"/>
                    <a:pt x="11298" y="3566"/>
                  </a:cubicBezTo>
                  <a:cubicBezTo>
                    <a:pt x="11292" y="3561"/>
                    <a:pt x="11290" y="3551"/>
                    <a:pt x="11285" y="3547"/>
                  </a:cubicBezTo>
                  <a:cubicBezTo>
                    <a:pt x="11280" y="3542"/>
                    <a:pt x="11280" y="3527"/>
                    <a:pt x="11276" y="3521"/>
                  </a:cubicBezTo>
                  <a:cubicBezTo>
                    <a:pt x="11273" y="3518"/>
                    <a:pt x="11267" y="3524"/>
                    <a:pt x="11263" y="3521"/>
                  </a:cubicBezTo>
                  <a:cubicBezTo>
                    <a:pt x="11252" y="3510"/>
                    <a:pt x="11250" y="3482"/>
                    <a:pt x="11237" y="3482"/>
                  </a:cubicBezTo>
                  <a:cubicBezTo>
                    <a:pt x="11228" y="3482"/>
                    <a:pt x="11225" y="3487"/>
                    <a:pt x="11216" y="3489"/>
                  </a:cubicBezTo>
                  <a:lnTo>
                    <a:pt x="11216" y="3538"/>
                  </a:lnTo>
                  <a:cubicBezTo>
                    <a:pt x="11216" y="3550"/>
                    <a:pt x="11222" y="3554"/>
                    <a:pt x="11222" y="3566"/>
                  </a:cubicBezTo>
                  <a:cubicBezTo>
                    <a:pt x="11222" y="3579"/>
                    <a:pt x="11225" y="3585"/>
                    <a:pt x="11225" y="3598"/>
                  </a:cubicBezTo>
                  <a:cubicBezTo>
                    <a:pt x="11225" y="3619"/>
                    <a:pt x="11216" y="3628"/>
                    <a:pt x="11216" y="3650"/>
                  </a:cubicBezTo>
                  <a:cubicBezTo>
                    <a:pt x="11216" y="3659"/>
                    <a:pt x="11220" y="3667"/>
                    <a:pt x="11219" y="3675"/>
                  </a:cubicBezTo>
                  <a:cubicBezTo>
                    <a:pt x="11218" y="3686"/>
                    <a:pt x="11210" y="3686"/>
                    <a:pt x="11206" y="3694"/>
                  </a:cubicBezTo>
                  <a:cubicBezTo>
                    <a:pt x="11201" y="3706"/>
                    <a:pt x="11195" y="3714"/>
                    <a:pt x="11188" y="3714"/>
                  </a:cubicBezTo>
                  <a:cubicBezTo>
                    <a:pt x="11180" y="3714"/>
                    <a:pt x="11172" y="3717"/>
                    <a:pt x="11169" y="3708"/>
                  </a:cubicBezTo>
                  <a:cubicBezTo>
                    <a:pt x="11166" y="3701"/>
                    <a:pt x="11169" y="3689"/>
                    <a:pt x="11169" y="3681"/>
                  </a:cubicBezTo>
                  <a:cubicBezTo>
                    <a:pt x="11167" y="3672"/>
                    <a:pt x="11163" y="3666"/>
                    <a:pt x="11162" y="3656"/>
                  </a:cubicBezTo>
                  <a:cubicBezTo>
                    <a:pt x="11162" y="3648"/>
                    <a:pt x="11163" y="3640"/>
                    <a:pt x="11162" y="3630"/>
                  </a:cubicBezTo>
                  <a:cubicBezTo>
                    <a:pt x="11158" y="3638"/>
                    <a:pt x="11153" y="3635"/>
                    <a:pt x="11150" y="3643"/>
                  </a:cubicBezTo>
                  <a:cubicBezTo>
                    <a:pt x="11146" y="3653"/>
                    <a:pt x="11151" y="3669"/>
                    <a:pt x="11147" y="3675"/>
                  </a:cubicBezTo>
                  <a:cubicBezTo>
                    <a:pt x="11143" y="3678"/>
                    <a:pt x="11138" y="3674"/>
                    <a:pt x="11134" y="3675"/>
                  </a:cubicBezTo>
                  <a:cubicBezTo>
                    <a:pt x="11125" y="3680"/>
                    <a:pt x="11118" y="3680"/>
                    <a:pt x="11109" y="3681"/>
                  </a:cubicBezTo>
                  <a:lnTo>
                    <a:pt x="11106" y="3727"/>
                  </a:lnTo>
                  <a:cubicBezTo>
                    <a:pt x="11109" y="3733"/>
                    <a:pt x="11107" y="3749"/>
                    <a:pt x="11112" y="3753"/>
                  </a:cubicBezTo>
                  <a:cubicBezTo>
                    <a:pt x="11116" y="3756"/>
                    <a:pt x="11121" y="3748"/>
                    <a:pt x="11125" y="3753"/>
                  </a:cubicBezTo>
                  <a:cubicBezTo>
                    <a:pt x="11129" y="3757"/>
                    <a:pt x="11135" y="3757"/>
                    <a:pt x="11137" y="3765"/>
                  </a:cubicBezTo>
                  <a:cubicBezTo>
                    <a:pt x="11140" y="3772"/>
                    <a:pt x="11137" y="3781"/>
                    <a:pt x="11137" y="3791"/>
                  </a:cubicBezTo>
                  <a:lnTo>
                    <a:pt x="11137" y="3817"/>
                  </a:lnTo>
                  <a:cubicBezTo>
                    <a:pt x="11137" y="3828"/>
                    <a:pt x="11132" y="3833"/>
                    <a:pt x="11131" y="3843"/>
                  </a:cubicBezTo>
                  <a:cubicBezTo>
                    <a:pt x="11127" y="3840"/>
                    <a:pt x="11122" y="3841"/>
                    <a:pt x="11118" y="3836"/>
                  </a:cubicBezTo>
                  <a:cubicBezTo>
                    <a:pt x="11113" y="3829"/>
                    <a:pt x="11112" y="3812"/>
                    <a:pt x="11106" y="3810"/>
                  </a:cubicBezTo>
                  <a:cubicBezTo>
                    <a:pt x="11095" y="3805"/>
                    <a:pt x="11088" y="3812"/>
                    <a:pt x="11077" y="3810"/>
                  </a:cubicBezTo>
                  <a:cubicBezTo>
                    <a:pt x="11071" y="3810"/>
                    <a:pt x="11067" y="3801"/>
                    <a:pt x="11062" y="3797"/>
                  </a:cubicBezTo>
                  <a:cubicBezTo>
                    <a:pt x="11065" y="3769"/>
                    <a:pt x="11069" y="3751"/>
                    <a:pt x="11068" y="3720"/>
                  </a:cubicBezTo>
                  <a:cubicBezTo>
                    <a:pt x="11068" y="3709"/>
                    <a:pt x="11063" y="3704"/>
                    <a:pt x="11062" y="3694"/>
                  </a:cubicBezTo>
                  <a:cubicBezTo>
                    <a:pt x="11054" y="3699"/>
                    <a:pt x="11050" y="3704"/>
                    <a:pt x="11043" y="3708"/>
                  </a:cubicBezTo>
                  <a:lnTo>
                    <a:pt x="11043" y="3784"/>
                  </a:lnTo>
                  <a:cubicBezTo>
                    <a:pt x="11037" y="3786"/>
                    <a:pt x="11036" y="3797"/>
                    <a:pt x="11030" y="3797"/>
                  </a:cubicBezTo>
                  <a:cubicBezTo>
                    <a:pt x="11022" y="3797"/>
                    <a:pt x="11019" y="3784"/>
                    <a:pt x="11011" y="3784"/>
                  </a:cubicBezTo>
                  <a:cubicBezTo>
                    <a:pt x="10998" y="3784"/>
                    <a:pt x="10992" y="3799"/>
                    <a:pt x="10980" y="3810"/>
                  </a:cubicBezTo>
                  <a:cubicBezTo>
                    <a:pt x="10982" y="3818"/>
                    <a:pt x="10981" y="3828"/>
                    <a:pt x="10983" y="3836"/>
                  </a:cubicBezTo>
                  <a:cubicBezTo>
                    <a:pt x="10985" y="3845"/>
                    <a:pt x="10996" y="3838"/>
                    <a:pt x="10996" y="3849"/>
                  </a:cubicBezTo>
                  <a:cubicBezTo>
                    <a:pt x="10996" y="3860"/>
                    <a:pt x="10990" y="3863"/>
                    <a:pt x="10990" y="3875"/>
                  </a:cubicBezTo>
                  <a:cubicBezTo>
                    <a:pt x="10977" y="3875"/>
                    <a:pt x="10970" y="3873"/>
                    <a:pt x="10958" y="3875"/>
                  </a:cubicBezTo>
                  <a:cubicBezTo>
                    <a:pt x="10953" y="3875"/>
                    <a:pt x="10949" y="3881"/>
                    <a:pt x="10945" y="3881"/>
                  </a:cubicBezTo>
                  <a:cubicBezTo>
                    <a:pt x="10941" y="3881"/>
                    <a:pt x="10937" y="3878"/>
                    <a:pt x="10933" y="3881"/>
                  </a:cubicBezTo>
                  <a:cubicBezTo>
                    <a:pt x="10927" y="3886"/>
                    <a:pt x="10925" y="3892"/>
                    <a:pt x="10920" y="3900"/>
                  </a:cubicBezTo>
                  <a:cubicBezTo>
                    <a:pt x="10917" y="3905"/>
                    <a:pt x="10920" y="3921"/>
                    <a:pt x="10917" y="3926"/>
                  </a:cubicBezTo>
                  <a:cubicBezTo>
                    <a:pt x="10914" y="3931"/>
                    <a:pt x="10908" y="3928"/>
                    <a:pt x="10904" y="3933"/>
                  </a:cubicBezTo>
                  <a:cubicBezTo>
                    <a:pt x="10899" y="3941"/>
                    <a:pt x="10896" y="3949"/>
                    <a:pt x="10892" y="3959"/>
                  </a:cubicBezTo>
                  <a:cubicBezTo>
                    <a:pt x="10889" y="3965"/>
                    <a:pt x="10892" y="3979"/>
                    <a:pt x="10889" y="3984"/>
                  </a:cubicBezTo>
                  <a:cubicBezTo>
                    <a:pt x="10886" y="3989"/>
                    <a:pt x="10879" y="3981"/>
                    <a:pt x="10876" y="3984"/>
                  </a:cubicBezTo>
                  <a:cubicBezTo>
                    <a:pt x="10870" y="3992"/>
                    <a:pt x="10868" y="4003"/>
                    <a:pt x="10863" y="4016"/>
                  </a:cubicBezTo>
                  <a:lnTo>
                    <a:pt x="10888" y="4016"/>
                  </a:lnTo>
                  <a:cubicBezTo>
                    <a:pt x="10893" y="4016"/>
                    <a:pt x="10897" y="4010"/>
                    <a:pt x="10901" y="4003"/>
                  </a:cubicBezTo>
                  <a:cubicBezTo>
                    <a:pt x="10906" y="3995"/>
                    <a:pt x="10906" y="3982"/>
                    <a:pt x="10911" y="3978"/>
                  </a:cubicBezTo>
                  <a:cubicBezTo>
                    <a:pt x="10915" y="3973"/>
                    <a:pt x="10918" y="3968"/>
                    <a:pt x="10923" y="3965"/>
                  </a:cubicBezTo>
                  <a:cubicBezTo>
                    <a:pt x="10927" y="3963"/>
                    <a:pt x="10931" y="3965"/>
                    <a:pt x="10936" y="3965"/>
                  </a:cubicBezTo>
                  <a:cubicBezTo>
                    <a:pt x="10940" y="3965"/>
                    <a:pt x="10944" y="3959"/>
                    <a:pt x="10949" y="3959"/>
                  </a:cubicBezTo>
                  <a:cubicBezTo>
                    <a:pt x="10953" y="3959"/>
                    <a:pt x="10957" y="3968"/>
                    <a:pt x="10961" y="3965"/>
                  </a:cubicBezTo>
                  <a:cubicBezTo>
                    <a:pt x="10966" y="3962"/>
                    <a:pt x="10969" y="3950"/>
                    <a:pt x="10973" y="3945"/>
                  </a:cubicBezTo>
                  <a:cubicBezTo>
                    <a:pt x="10977" y="3940"/>
                    <a:pt x="10975" y="3925"/>
                    <a:pt x="10980" y="3920"/>
                  </a:cubicBezTo>
                  <a:cubicBezTo>
                    <a:pt x="10984" y="3916"/>
                    <a:pt x="10989" y="3921"/>
                    <a:pt x="10992" y="3920"/>
                  </a:cubicBezTo>
                  <a:cubicBezTo>
                    <a:pt x="10997" y="3918"/>
                    <a:pt x="11001" y="3921"/>
                    <a:pt x="11005" y="3920"/>
                  </a:cubicBezTo>
                  <a:cubicBezTo>
                    <a:pt x="11011" y="3916"/>
                    <a:pt x="11012" y="3905"/>
                    <a:pt x="11018" y="3900"/>
                  </a:cubicBezTo>
                  <a:cubicBezTo>
                    <a:pt x="11029" y="3891"/>
                    <a:pt x="11038" y="3894"/>
                    <a:pt x="11051" y="3894"/>
                  </a:cubicBezTo>
                  <a:cubicBezTo>
                    <a:pt x="11063" y="3894"/>
                    <a:pt x="11072" y="3894"/>
                    <a:pt x="11084" y="3900"/>
                  </a:cubicBezTo>
                  <a:cubicBezTo>
                    <a:pt x="11089" y="3904"/>
                    <a:pt x="11092" y="3915"/>
                    <a:pt x="11096" y="3920"/>
                  </a:cubicBezTo>
                  <a:lnTo>
                    <a:pt x="11090" y="3945"/>
                  </a:lnTo>
                  <a:cubicBezTo>
                    <a:pt x="11080" y="3945"/>
                    <a:pt x="11073" y="3942"/>
                    <a:pt x="11065" y="3945"/>
                  </a:cubicBezTo>
                  <a:cubicBezTo>
                    <a:pt x="11061" y="3945"/>
                    <a:pt x="11056" y="3942"/>
                    <a:pt x="11052" y="3945"/>
                  </a:cubicBezTo>
                  <a:cubicBezTo>
                    <a:pt x="11048" y="3949"/>
                    <a:pt x="11053" y="3968"/>
                    <a:pt x="11049" y="3971"/>
                  </a:cubicBezTo>
                  <a:cubicBezTo>
                    <a:pt x="11045" y="3975"/>
                    <a:pt x="11041" y="3976"/>
                    <a:pt x="11037" y="3978"/>
                  </a:cubicBezTo>
                  <a:cubicBezTo>
                    <a:pt x="11033" y="3979"/>
                    <a:pt x="11028" y="3968"/>
                    <a:pt x="11024" y="3971"/>
                  </a:cubicBezTo>
                  <a:cubicBezTo>
                    <a:pt x="11019" y="3976"/>
                    <a:pt x="11014" y="3983"/>
                    <a:pt x="11011" y="3991"/>
                  </a:cubicBezTo>
                  <a:cubicBezTo>
                    <a:pt x="11009" y="3997"/>
                    <a:pt x="11011" y="4008"/>
                    <a:pt x="11008" y="4016"/>
                  </a:cubicBezTo>
                  <a:cubicBezTo>
                    <a:pt x="11006" y="4024"/>
                    <a:pt x="11004" y="4034"/>
                    <a:pt x="11002" y="4042"/>
                  </a:cubicBezTo>
                  <a:cubicBezTo>
                    <a:pt x="11000" y="4050"/>
                    <a:pt x="10992" y="4047"/>
                    <a:pt x="10990" y="4055"/>
                  </a:cubicBezTo>
                  <a:cubicBezTo>
                    <a:pt x="10987" y="4063"/>
                    <a:pt x="10984" y="4071"/>
                    <a:pt x="10983" y="4081"/>
                  </a:cubicBezTo>
                  <a:cubicBezTo>
                    <a:pt x="10982" y="4089"/>
                    <a:pt x="10986" y="4097"/>
                    <a:pt x="10986" y="4106"/>
                  </a:cubicBezTo>
                  <a:cubicBezTo>
                    <a:pt x="10986" y="4126"/>
                    <a:pt x="10984" y="4139"/>
                    <a:pt x="10983" y="4158"/>
                  </a:cubicBezTo>
                  <a:cubicBezTo>
                    <a:pt x="10970" y="4158"/>
                    <a:pt x="10956" y="4148"/>
                    <a:pt x="10949" y="4171"/>
                  </a:cubicBezTo>
                  <a:cubicBezTo>
                    <a:pt x="10943" y="4189"/>
                    <a:pt x="10943" y="4206"/>
                    <a:pt x="10936" y="4223"/>
                  </a:cubicBezTo>
                  <a:cubicBezTo>
                    <a:pt x="10933" y="4231"/>
                    <a:pt x="10927" y="4229"/>
                    <a:pt x="10923" y="4235"/>
                  </a:cubicBezTo>
                  <a:cubicBezTo>
                    <a:pt x="10919" y="4242"/>
                    <a:pt x="10915" y="4248"/>
                    <a:pt x="10911" y="4255"/>
                  </a:cubicBezTo>
                  <a:cubicBezTo>
                    <a:pt x="10907" y="4261"/>
                    <a:pt x="10908" y="4274"/>
                    <a:pt x="10904" y="4281"/>
                  </a:cubicBezTo>
                  <a:cubicBezTo>
                    <a:pt x="10901" y="4287"/>
                    <a:pt x="10895" y="4287"/>
                    <a:pt x="10892" y="4293"/>
                  </a:cubicBezTo>
                  <a:cubicBezTo>
                    <a:pt x="10888" y="4302"/>
                    <a:pt x="10882" y="4303"/>
                    <a:pt x="10879" y="4312"/>
                  </a:cubicBezTo>
                  <a:cubicBezTo>
                    <a:pt x="10877" y="4320"/>
                    <a:pt x="10880" y="4330"/>
                    <a:pt x="10879" y="4338"/>
                  </a:cubicBezTo>
                  <a:cubicBezTo>
                    <a:pt x="10878" y="4346"/>
                    <a:pt x="10880" y="4356"/>
                    <a:pt x="10879" y="4364"/>
                  </a:cubicBezTo>
                  <a:cubicBezTo>
                    <a:pt x="10878" y="4377"/>
                    <a:pt x="10871" y="4380"/>
                    <a:pt x="10867" y="4390"/>
                  </a:cubicBezTo>
                  <a:cubicBezTo>
                    <a:pt x="10862" y="4399"/>
                    <a:pt x="10856" y="4403"/>
                    <a:pt x="10854" y="4416"/>
                  </a:cubicBezTo>
                  <a:cubicBezTo>
                    <a:pt x="10853" y="4433"/>
                    <a:pt x="10855" y="4449"/>
                    <a:pt x="10854" y="4467"/>
                  </a:cubicBezTo>
                  <a:cubicBezTo>
                    <a:pt x="10853" y="4477"/>
                    <a:pt x="10848" y="4483"/>
                    <a:pt x="10848" y="4493"/>
                  </a:cubicBezTo>
                  <a:cubicBezTo>
                    <a:pt x="10847" y="4501"/>
                    <a:pt x="10848" y="4509"/>
                    <a:pt x="10848" y="4519"/>
                  </a:cubicBezTo>
                  <a:lnTo>
                    <a:pt x="10845" y="4493"/>
                  </a:lnTo>
                  <a:cubicBezTo>
                    <a:pt x="10840" y="4497"/>
                    <a:pt x="10837" y="4508"/>
                    <a:pt x="10832" y="4512"/>
                  </a:cubicBezTo>
                  <a:cubicBezTo>
                    <a:pt x="10822" y="4520"/>
                    <a:pt x="10815" y="4520"/>
                    <a:pt x="10807" y="4531"/>
                  </a:cubicBezTo>
                  <a:cubicBezTo>
                    <a:pt x="10802" y="4538"/>
                    <a:pt x="10802" y="4551"/>
                    <a:pt x="10797" y="4557"/>
                  </a:cubicBezTo>
                  <a:cubicBezTo>
                    <a:pt x="10793" y="4563"/>
                    <a:pt x="10789" y="4570"/>
                    <a:pt x="10785" y="4576"/>
                  </a:cubicBezTo>
                  <a:cubicBezTo>
                    <a:pt x="10781" y="4581"/>
                    <a:pt x="10776" y="4575"/>
                    <a:pt x="10772" y="4576"/>
                  </a:cubicBezTo>
                  <a:cubicBezTo>
                    <a:pt x="10768" y="4578"/>
                    <a:pt x="10757" y="4588"/>
                    <a:pt x="10753" y="4590"/>
                  </a:cubicBezTo>
                  <a:cubicBezTo>
                    <a:pt x="10748" y="4593"/>
                    <a:pt x="10746" y="4604"/>
                    <a:pt x="10741" y="4609"/>
                  </a:cubicBezTo>
                  <a:lnTo>
                    <a:pt x="10744" y="4641"/>
                  </a:lnTo>
                  <a:cubicBezTo>
                    <a:pt x="10749" y="4641"/>
                    <a:pt x="10752" y="4648"/>
                    <a:pt x="10757" y="4648"/>
                  </a:cubicBezTo>
                  <a:cubicBezTo>
                    <a:pt x="10761" y="4648"/>
                    <a:pt x="10764" y="4641"/>
                    <a:pt x="10769" y="4641"/>
                  </a:cubicBezTo>
                  <a:lnTo>
                    <a:pt x="10794" y="4641"/>
                  </a:lnTo>
                  <a:cubicBezTo>
                    <a:pt x="10794" y="4654"/>
                    <a:pt x="10793" y="4662"/>
                    <a:pt x="10791" y="4673"/>
                  </a:cubicBezTo>
                  <a:cubicBezTo>
                    <a:pt x="10790" y="4681"/>
                    <a:pt x="10793" y="4692"/>
                    <a:pt x="10791" y="4698"/>
                  </a:cubicBezTo>
                  <a:cubicBezTo>
                    <a:pt x="10789" y="4707"/>
                    <a:pt x="10782" y="4707"/>
                    <a:pt x="10779" y="4712"/>
                  </a:cubicBezTo>
                  <a:cubicBezTo>
                    <a:pt x="10775" y="4716"/>
                    <a:pt x="10771" y="4720"/>
                    <a:pt x="10766" y="4725"/>
                  </a:cubicBezTo>
                  <a:cubicBezTo>
                    <a:pt x="10761" y="4730"/>
                    <a:pt x="10758" y="4738"/>
                    <a:pt x="10753" y="4744"/>
                  </a:cubicBezTo>
                  <a:cubicBezTo>
                    <a:pt x="10750" y="4747"/>
                    <a:pt x="10738" y="4746"/>
                    <a:pt x="10734" y="4751"/>
                  </a:cubicBezTo>
                  <a:cubicBezTo>
                    <a:pt x="10729" y="4757"/>
                    <a:pt x="10727" y="4769"/>
                    <a:pt x="10722" y="4776"/>
                  </a:cubicBezTo>
                  <a:cubicBezTo>
                    <a:pt x="10717" y="4782"/>
                    <a:pt x="10715" y="4791"/>
                    <a:pt x="10709" y="4795"/>
                  </a:cubicBezTo>
                  <a:cubicBezTo>
                    <a:pt x="10705" y="4799"/>
                    <a:pt x="10700" y="4799"/>
                    <a:pt x="10697" y="4802"/>
                  </a:cubicBezTo>
                  <a:cubicBezTo>
                    <a:pt x="10692" y="4808"/>
                    <a:pt x="10688" y="4812"/>
                    <a:pt x="10684" y="4821"/>
                  </a:cubicBezTo>
                  <a:cubicBezTo>
                    <a:pt x="10681" y="4829"/>
                    <a:pt x="10680" y="4837"/>
                    <a:pt x="10678" y="4847"/>
                  </a:cubicBezTo>
                  <a:cubicBezTo>
                    <a:pt x="10676" y="4855"/>
                    <a:pt x="10677" y="4865"/>
                    <a:pt x="10675" y="4873"/>
                  </a:cubicBezTo>
                  <a:cubicBezTo>
                    <a:pt x="10671" y="4887"/>
                    <a:pt x="10664" y="4898"/>
                    <a:pt x="10656" y="4898"/>
                  </a:cubicBezTo>
                  <a:cubicBezTo>
                    <a:pt x="10642" y="4898"/>
                    <a:pt x="10637" y="4873"/>
                    <a:pt x="10624" y="4873"/>
                  </a:cubicBezTo>
                  <a:lnTo>
                    <a:pt x="10599" y="4873"/>
                  </a:lnTo>
                  <a:lnTo>
                    <a:pt x="10596" y="4918"/>
                  </a:lnTo>
                  <a:cubicBezTo>
                    <a:pt x="10600" y="4937"/>
                    <a:pt x="10603" y="4950"/>
                    <a:pt x="10606" y="4969"/>
                  </a:cubicBezTo>
                  <a:cubicBezTo>
                    <a:pt x="10592" y="4975"/>
                    <a:pt x="10582" y="4984"/>
                    <a:pt x="10568" y="4988"/>
                  </a:cubicBezTo>
                  <a:cubicBezTo>
                    <a:pt x="10564" y="4990"/>
                    <a:pt x="10559" y="4987"/>
                    <a:pt x="10555" y="4988"/>
                  </a:cubicBezTo>
                  <a:cubicBezTo>
                    <a:pt x="10545" y="4993"/>
                    <a:pt x="10540" y="5004"/>
                    <a:pt x="10530" y="5014"/>
                  </a:cubicBezTo>
                  <a:cubicBezTo>
                    <a:pt x="10524" y="5019"/>
                    <a:pt x="10522" y="5029"/>
                    <a:pt x="10517" y="5034"/>
                  </a:cubicBezTo>
                  <a:cubicBezTo>
                    <a:pt x="10513" y="5038"/>
                    <a:pt x="10510" y="5050"/>
                    <a:pt x="10505" y="5053"/>
                  </a:cubicBezTo>
                  <a:cubicBezTo>
                    <a:pt x="10501" y="5055"/>
                    <a:pt x="10496" y="5050"/>
                    <a:pt x="10492" y="5053"/>
                  </a:cubicBezTo>
                  <a:cubicBezTo>
                    <a:pt x="10487" y="5058"/>
                    <a:pt x="10482" y="5058"/>
                    <a:pt x="10480" y="5066"/>
                  </a:cubicBezTo>
                  <a:cubicBezTo>
                    <a:pt x="10477" y="5072"/>
                    <a:pt x="10480" y="5083"/>
                    <a:pt x="10480" y="5091"/>
                  </a:cubicBezTo>
                  <a:cubicBezTo>
                    <a:pt x="10479" y="5100"/>
                    <a:pt x="10480" y="5110"/>
                    <a:pt x="10480" y="5118"/>
                  </a:cubicBezTo>
                  <a:cubicBezTo>
                    <a:pt x="10478" y="5130"/>
                    <a:pt x="10473" y="5137"/>
                    <a:pt x="10467" y="5143"/>
                  </a:cubicBezTo>
                  <a:cubicBezTo>
                    <a:pt x="10462" y="5148"/>
                    <a:pt x="10460" y="5161"/>
                    <a:pt x="10455" y="5162"/>
                  </a:cubicBezTo>
                  <a:cubicBezTo>
                    <a:pt x="10451" y="5162"/>
                    <a:pt x="10446" y="5161"/>
                    <a:pt x="10442" y="5162"/>
                  </a:cubicBezTo>
                  <a:cubicBezTo>
                    <a:pt x="10438" y="5164"/>
                    <a:pt x="10433" y="5162"/>
                    <a:pt x="10429" y="5162"/>
                  </a:cubicBezTo>
                  <a:cubicBezTo>
                    <a:pt x="10424" y="5164"/>
                    <a:pt x="10422" y="5174"/>
                    <a:pt x="10417" y="5182"/>
                  </a:cubicBezTo>
                  <a:cubicBezTo>
                    <a:pt x="10412" y="5190"/>
                    <a:pt x="10404" y="5188"/>
                    <a:pt x="10404" y="5201"/>
                  </a:cubicBezTo>
                  <a:cubicBezTo>
                    <a:pt x="10404" y="5210"/>
                    <a:pt x="10407" y="5217"/>
                    <a:pt x="10407" y="5227"/>
                  </a:cubicBezTo>
                  <a:cubicBezTo>
                    <a:pt x="10407" y="5239"/>
                    <a:pt x="10414" y="5241"/>
                    <a:pt x="10414" y="5252"/>
                  </a:cubicBezTo>
                  <a:cubicBezTo>
                    <a:pt x="10414" y="5264"/>
                    <a:pt x="10410" y="5270"/>
                    <a:pt x="10407" y="5278"/>
                  </a:cubicBezTo>
                  <a:cubicBezTo>
                    <a:pt x="10405" y="5286"/>
                    <a:pt x="10396" y="5278"/>
                    <a:pt x="10395" y="5285"/>
                  </a:cubicBezTo>
                  <a:cubicBezTo>
                    <a:pt x="10393" y="5293"/>
                    <a:pt x="10388" y="5299"/>
                    <a:pt x="10388" y="5310"/>
                  </a:cubicBezTo>
                  <a:cubicBezTo>
                    <a:pt x="10388" y="5320"/>
                    <a:pt x="10391" y="5327"/>
                    <a:pt x="10392" y="5337"/>
                  </a:cubicBezTo>
                  <a:cubicBezTo>
                    <a:pt x="10392" y="5353"/>
                    <a:pt x="10401" y="5359"/>
                    <a:pt x="10401" y="5375"/>
                  </a:cubicBezTo>
                  <a:cubicBezTo>
                    <a:pt x="10401" y="5392"/>
                    <a:pt x="10403" y="5407"/>
                    <a:pt x="10398" y="5420"/>
                  </a:cubicBezTo>
                  <a:cubicBezTo>
                    <a:pt x="10396" y="5426"/>
                    <a:pt x="10389" y="5415"/>
                    <a:pt x="10385" y="5420"/>
                  </a:cubicBezTo>
                  <a:cubicBezTo>
                    <a:pt x="10382" y="5426"/>
                    <a:pt x="10382" y="5439"/>
                    <a:pt x="10379" y="5446"/>
                  </a:cubicBezTo>
                  <a:lnTo>
                    <a:pt x="10379" y="5497"/>
                  </a:lnTo>
                  <a:lnTo>
                    <a:pt x="10413" y="5497"/>
                  </a:lnTo>
                  <a:cubicBezTo>
                    <a:pt x="10418" y="5497"/>
                    <a:pt x="10421" y="5487"/>
                    <a:pt x="10426" y="5491"/>
                  </a:cubicBezTo>
                  <a:cubicBezTo>
                    <a:pt x="10431" y="5493"/>
                    <a:pt x="10434" y="5501"/>
                    <a:pt x="10439" y="5504"/>
                  </a:cubicBezTo>
                  <a:cubicBezTo>
                    <a:pt x="10443" y="5507"/>
                    <a:pt x="10442" y="5521"/>
                    <a:pt x="10445" y="5529"/>
                  </a:cubicBezTo>
                  <a:cubicBezTo>
                    <a:pt x="10441" y="5538"/>
                    <a:pt x="10439" y="5547"/>
                    <a:pt x="10436" y="5555"/>
                  </a:cubicBezTo>
                  <a:cubicBezTo>
                    <a:pt x="10432" y="5563"/>
                    <a:pt x="10426" y="5558"/>
                    <a:pt x="10423" y="5568"/>
                  </a:cubicBezTo>
                  <a:cubicBezTo>
                    <a:pt x="10422" y="5576"/>
                    <a:pt x="10425" y="5585"/>
                    <a:pt x="10423" y="5594"/>
                  </a:cubicBezTo>
                  <a:cubicBezTo>
                    <a:pt x="10422" y="5601"/>
                    <a:pt x="10424" y="5611"/>
                    <a:pt x="10423" y="5619"/>
                  </a:cubicBezTo>
                  <a:cubicBezTo>
                    <a:pt x="10422" y="5631"/>
                    <a:pt x="10410" y="5621"/>
                    <a:pt x="10407" y="5632"/>
                  </a:cubicBezTo>
                  <a:cubicBezTo>
                    <a:pt x="10406" y="5640"/>
                    <a:pt x="10404" y="5648"/>
                    <a:pt x="10404" y="5658"/>
                  </a:cubicBezTo>
                  <a:cubicBezTo>
                    <a:pt x="10404" y="5671"/>
                    <a:pt x="10407" y="5678"/>
                    <a:pt x="10407" y="5691"/>
                  </a:cubicBezTo>
                  <a:cubicBezTo>
                    <a:pt x="10427" y="5691"/>
                    <a:pt x="10438" y="5690"/>
                    <a:pt x="10458" y="5694"/>
                  </a:cubicBezTo>
                  <a:cubicBezTo>
                    <a:pt x="10457" y="5718"/>
                    <a:pt x="10459" y="5734"/>
                    <a:pt x="10455" y="5755"/>
                  </a:cubicBezTo>
                  <a:cubicBezTo>
                    <a:pt x="10452" y="5766"/>
                    <a:pt x="10444" y="5763"/>
                    <a:pt x="10442" y="5774"/>
                  </a:cubicBezTo>
                  <a:cubicBezTo>
                    <a:pt x="10440" y="5784"/>
                    <a:pt x="10436" y="5789"/>
                    <a:pt x="10436" y="5800"/>
                  </a:cubicBezTo>
                  <a:cubicBezTo>
                    <a:pt x="10436" y="5811"/>
                    <a:pt x="10442" y="5814"/>
                    <a:pt x="10442" y="5826"/>
                  </a:cubicBezTo>
                  <a:cubicBezTo>
                    <a:pt x="10442" y="5834"/>
                    <a:pt x="10441" y="5837"/>
                    <a:pt x="10442" y="5845"/>
                  </a:cubicBezTo>
                  <a:cubicBezTo>
                    <a:pt x="10451" y="5845"/>
                    <a:pt x="10458" y="5841"/>
                    <a:pt x="10467" y="5845"/>
                  </a:cubicBezTo>
                  <a:cubicBezTo>
                    <a:pt x="10473" y="5846"/>
                    <a:pt x="10477" y="5840"/>
                    <a:pt x="10483" y="5845"/>
                  </a:cubicBezTo>
                  <a:cubicBezTo>
                    <a:pt x="10489" y="5850"/>
                    <a:pt x="10487" y="5864"/>
                    <a:pt x="10492" y="5871"/>
                  </a:cubicBezTo>
                  <a:cubicBezTo>
                    <a:pt x="10498" y="5879"/>
                    <a:pt x="10500" y="5887"/>
                    <a:pt x="10505" y="5896"/>
                  </a:cubicBezTo>
                  <a:lnTo>
                    <a:pt x="10530" y="5883"/>
                  </a:lnTo>
                  <a:cubicBezTo>
                    <a:pt x="10535" y="5885"/>
                    <a:pt x="10539" y="5888"/>
                    <a:pt x="10543" y="5890"/>
                  </a:cubicBezTo>
                  <a:cubicBezTo>
                    <a:pt x="10550" y="5893"/>
                    <a:pt x="10554" y="5903"/>
                    <a:pt x="10562" y="5903"/>
                  </a:cubicBezTo>
                  <a:cubicBezTo>
                    <a:pt x="10574" y="5903"/>
                    <a:pt x="10583" y="5895"/>
                    <a:pt x="10593" y="5883"/>
                  </a:cubicBezTo>
                  <a:cubicBezTo>
                    <a:pt x="10598" y="5878"/>
                    <a:pt x="10597" y="5862"/>
                    <a:pt x="10603" y="5858"/>
                  </a:cubicBezTo>
                  <a:cubicBezTo>
                    <a:pt x="10607" y="5854"/>
                    <a:pt x="10611" y="5859"/>
                    <a:pt x="10615" y="5858"/>
                  </a:cubicBezTo>
                  <a:cubicBezTo>
                    <a:pt x="10619" y="5856"/>
                    <a:pt x="10624" y="5854"/>
                    <a:pt x="10628" y="5851"/>
                  </a:cubicBezTo>
                  <a:cubicBezTo>
                    <a:pt x="10633" y="5846"/>
                    <a:pt x="10635" y="5838"/>
                    <a:pt x="10640" y="5832"/>
                  </a:cubicBezTo>
                  <a:cubicBezTo>
                    <a:pt x="10644" y="5827"/>
                    <a:pt x="10643" y="5814"/>
                    <a:pt x="10646" y="5806"/>
                  </a:cubicBezTo>
                  <a:cubicBezTo>
                    <a:pt x="10650" y="5795"/>
                    <a:pt x="10655" y="5790"/>
                    <a:pt x="10659" y="5780"/>
                  </a:cubicBezTo>
                  <a:cubicBezTo>
                    <a:pt x="10667" y="5761"/>
                    <a:pt x="10669" y="5746"/>
                    <a:pt x="10678" y="5729"/>
                  </a:cubicBezTo>
                  <a:cubicBezTo>
                    <a:pt x="10682" y="5721"/>
                    <a:pt x="10682" y="5707"/>
                    <a:pt x="10687" y="5704"/>
                  </a:cubicBezTo>
                  <a:cubicBezTo>
                    <a:pt x="10691" y="5702"/>
                    <a:pt x="10696" y="5698"/>
                    <a:pt x="10700" y="5696"/>
                  </a:cubicBezTo>
                  <a:cubicBezTo>
                    <a:pt x="10704" y="5695"/>
                    <a:pt x="10708" y="5704"/>
                    <a:pt x="10713" y="5704"/>
                  </a:cubicBezTo>
                  <a:cubicBezTo>
                    <a:pt x="10718" y="5704"/>
                    <a:pt x="10720" y="5692"/>
                    <a:pt x="10725" y="5691"/>
                  </a:cubicBezTo>
                  <a:lnTo>
                    <a:pt x="10725" y="5639"/>
                  </a:lnTo>
                  <a:cubicBezTo>
                    <a:pt x="10730" y="5641"/>
                    <a:pt x="10734" y="5636"/>
                    <a:pt x="10738" y="5639"/>
                  </a:cubicBezTo>
                  <a:cubicBezTo>
                    <a:pt x="10742" y="5644"/>
                    <a:pt x="10747" y="5645"/>
                    <a:pt x="10750" y="5652"/>
                  </a:cubicBezTo>
                  <a:cubicBezTo>
                    <a:pt x="10753" y="5658"/>
                    <a:pt x="10754" y="5667"/>
                    <a:pt x="10757" y="5677"/>
                  </a:cubicBezTo>
                  <a:cubicBezTo>
                    <a:pt x="10758" y="5685"/>
                    <a:pt x="10755" y="5695"/>
                    <a:pt x="10757" y="5704"/>
                  </a:cubicBezTo>
                  <a:cubicBezTo>
                    <a:pt x="10759" y="5715"/>
                    <a:pt x="10768" y="5711"/>
                    <a:pt x="10769" y="5722"/>
                  </a:cubicBezTo>
                  <a:cubicBezTo>
                    <a:pt x="10772" y="5743"/>
                    <a:pt x="10767" y="5760"/>
                    <a:pt x="10769" y="5780"/>
                  </a:cubicBezTo>
                  <a:cubicBezTo>
                    <a:pt x="10770" y="5788"/>
                    <a:pt x="10772" y="5798"/>
                    <a:pt x="10772" y="5806"/>
                  </a:cubicBezTo>
                  <a:cubicBezTo>
                    <a:pt x="10774" y="5817"/>
                    <a:pt x="10782" y="5816"/>
                    <a:pt x="10785" y="5826"/>
                  </a:cubicBezTo>
                  <a:cubicBezTo>
                    <a:pt x="10789" y="5838"/>
                    <a:pt x="10797" y="5846"/>
                    <a:pt x="10797" y="5864"/>
                  </a:cubicBezTo>
                  <a:lnTo>
                    <a:pt x="10797" y="5877"/>
                  </a:lnTo>
                  <a:cubicBezTo>
                    <a:pt x="10797" y="5892"/>
                    <a:pt x="10785" y="5888"/>
                    <a:pt x="10785" y="5903"/>
                  </a:cubicBezTo>
                  <a:cubicBezTo>
                    <a:pt x="10785" y="5913"/>
                    <a:pt x="10788" y="5920"/>
                    <a:pt x="10788" y="5929"/>
                  </a:cubicBezTo>
                  <a:cubicBezTo>
                    <a:pt x="10790" y="5950"/>
                    <a:pt x="10795" y="5969"/>
                    <a:pt x="10804" y="5980"/>
                  </a:cubicBezTo>
                  <a:cubicBezTo>
                    <a:pt x="10808" y="5985"/>
                    <a:pt x="10813" y="5982"/>
                    <a:pt x="10816" y="5987"/>
                  </a:cubicBezTo>
                  <a:cubicBezTo>
                    <a:pt x="10821" y="5993"/>
                    <a:pt x="10823" y="6002"/>
                    <a:pt x="10826" y="6012"/>
                  </a:cubicBezTo>
                  <a:cubicBezTo>
                    <a:pt x="10829" y="6022"/>
                    <a:pt x="10835" y="6026"/>
                    <a:pt x="10835" y="6038"/>
                  </a:cubicBezTo>
                  <a:lnTo>
                    <a:pt x="10835" y="6064"/>
                  </a:lnTo>
                  <a:lnTo>
                    <a:pt x="10835" y="6089"/>
                  </a:lnTo>
                  <a:cubicBezTo>
                    <a:pt x="10837" y="6109"/>
                    <a:pt x="10840" y="6123"/>
                    <a:pt x="10845" y="6141"/>
                  </a:cubicBezTo>
                  <a:cubicBezTo>
                    <a:pt x="10847" y="6151"/>
                    <a:pt x="10853" y="6153"/>
                    <a:pt x="10857" y="6160"/>
                  </a:cubicBezTo>
                  <a:cubicBezTo>
                    <a:pt x="10862" y="6170"/>
                    <a:pt x="10866" y="6176"/>
                    <a:pt x="10870" y="6186"/>
                  </a:cubicBezTo>
                  <a:cubicBezTo>
                    <a:pt x="10873" y="6194"/>
                    <a:pt x="10881" y="6194"/>
                    <a:pt x="10882" y="6205"/>
                  </a:cubicBezTo>
                  <a:cubicBezTo>
                    <a:pt x="10883" y="6213"/>
                    <a:pt x="10885" y="6221"/>
                    <a:pt x="10885" y="6231"/>
                  </a:cubicBezTo>
                  <a:cubicBezTo>
                    <a:pt x="10885" y="6241"/>
                    <a:pt x="10883" y="6249"/>
                    <a:pt x="10882" y="6257"/>
                  </a:cubicBezTo>
                  <a:cubicBezTo>
                    <a:pt x="10881" y="6272"/>
                    <a:pt x="10873" y="6280"/>
                    <a:pt x="10873" y="6296"/>
                  </a:cubicBezTo>
                  <a:lnTo>
                    <a:pt x="10873" y="6308"/>
                  </a:lnTo>
                  <a:cubicBezTo>
                    <a:pt x="10873" y="6320"/>
                    <a:pt x="10878" y="6325"/>
                    <a:pt x="10879" y="6334"/>
                  </a:cubicBezTo>
                  <a:cubicBezTo>
                    <a:pt x="10880" y="6342"/>
                    <a:pt x="10878" y="6350"/>
                    <a:pt x="10879" y="6360"/>
                  </a:cubicBezTo>
                  <a:lnTo>
                    <a:pt x="10967" y="6360"/>
                  </a:lnTo>
                  <a:cubicBezTo>
                    <a:pt x="10968" y="6346"/>
                    <a:pt x="10970" y="6334"/>
                    <a:pt x="10971" y="6322"/>
                  </a:cubicBezTo>
                  <a:cubicBezTo>
                    <a:pt x="10971" y="6313"/>
                    <a:pt x="10970" y="6304"/>
                    <a:pt x="10971" y="6296"/>
                  </a:cubicBezTo>
                  <a:cubicBezTo>
                    <a:pt x="10971" y="6284"/>
                    <a:pt x="10977" y="6280"/>
                    <a:pt x="10980" y="6270"/>
                  </a:cubicBezTo>
                  <a:cubicBezTo>
                    <a:pt x="10983" y="6259"/>
                    <a:pt x="10986" y="6247"/>
                    <a:pt x="10992" y="6244"/>
                  </a:cubicBezTo>
                  <a:cubicBezTo>
                    <a:pt x="10997" y="6242"/>
                    <a:pt x="11000" y="6244"/>
                    <a:pt x="11005" y="6244"/>
                  </a:cubicBezTo>
                  <a:lnTo>
                    <a:pt x="11018" y="6244"/>
                  </a:lnTo>
                  <a:cubicBezTo>
                    <a:pt x="11022" y="6244"/>
                    <a:pt x="11026" y="6250"/>
                    <a:pt x="11030" y="6250"/>
                  </a:cubicBezTo>
                  <a:cubicBezTo>
                    <a:pt x="11035" y="6252"/>
                    <a:pt x="11037" y="6263"/>
                    <a:pt x="11043" y="6263"/>
                  </a:cubicBezTo>
                  <a:cubicBezTo>
                    <a:pt x="11048" y="6263"/>
                    <a:pt x="11051" y="6255"/>
                    <a:pt x="11055" y="6250"/>
                  </a:cubicBezTo>
                  <a:cubicBezTo>
                    <a:pt x="11061" y="6246"/>
                    <a:pt x="11059" y="6229"/>
                    <a:pt x="11065" y="6225"/>
                  </a:cubicBezTo>
                  <a:cubicBezTo>
                    <a:pt x="11074" y="6215"/>
                    <a:pt x="11082" y="6219"/>
                    <a:pt x="11093" y="6219"/>
                  </a:cubicBezTo>
                  <a:lnTo>
                    <a:pt x="11093" y="6141"/>
                  </a:lnTo>
                  <a:lnTo>
                    <a:pt x="11143" y="6141"/>
                  </a:lnTo>
                  <a:cubicBezTo>
                    <a:pt x="11143" y="6131"/>
                    <a:pt x="11147" y="6125"/>
                    <a:pt x="11147" y="6115"/>
                  </a:cubicBezTo>
                  <a:cubicBezTo>
                    <a:pt x="11147" y="6101"/>
                    <a:pt x="11144" y="6091"/>
                    <a:pt x="11143" y="6077"/>
                  </a:cubicBezTo>
                  <a:lnTo>
                    <a:pt x="11119" y="6077"/>
                  </a:lnTo>
                  <a:cubicBezTo>
                    <a:pt x="11114" y="6077"/>
                    <a:pt x="11110" y="6085"/>
                    <a:pt x="11106" y="6083"/>
                  </a:cubicBezTo>
                  <a:cubicBezTo>
                    <a:pt x="11102" y="6082"/>
                    <a:pt x="11097" y="6087"/>
                    <a:pt x="11093" y="6083"/>
                  </a:cubicBezTo>
                  <a:cubicBezTo>
                    <a:pt x="11089" y="6080"/>
                    <a:pt x="11095" y="6064"/>
                    <a:pt x="11093" y="6057"/>
                  </a:cubicBezTo>
                  <a:cubicBezTo>
                    <a:pt x="11091" y="6051"/>
                    <a:pt x="11084" y="6056"/>
                    <a:pt x="11081" y="6051"/>
                  </a:cubicBezTo>
                  <a:cubicBezTo>
                    <a:pt x="11086" y="6033"/>
                    <a:pt x="11091" y="6019"/>
                    <a:pt x="11096" y="5999"/>
                  </a:cubicBezTo>
                  <a:cubicBezTo>
                    <a:pt x="11099" y="5990"/>
                    <a:pt x="11104" y="5985"/>
                    <a:pt x="11106" y="5974"/>
                  </a:cubicBezTo>
                  <a:cubicBezTo>
                    <a:pt x="11109" y="5956"/>
                    <a:pt x="11108" y="5942"/>
                    <a:pt x="11109" y="5922"/>
                  </a:cubicBezTo>
                  <a:cubicBezTo>
                    <a:pt x="11110" y="5903"/>
                    <a:pt x="11111" y="5890"/>
                    <a:pt x="11112" y="5871"/>
                  </a:cubicBezTo>
                  <a:cubicBezTo>
                    <a:pt x="11112" y="5861"/>
                    <a:pt x="11111" y="5853"/>
                    <a:pt x="11112" y="5845"/>
                  </a:cubicBezTo>
                  <a:cubicBezTo>
                    <a:pt x="11114" y="5835"/>
                    <a:pt x="11116" y="5828"/>
                    <a:pt x="11118" y="5819"/>
                  </a:cubicBezTo>
                  <a:cubicBezTo>
                    <a:pt x="11120" y="5809"/>
                    <a:pt x="11127" y="5812"/>
                    <a:pt x="11131" y="5806"/>
                  </a:cubicBezTo>
                  <a:cubicBezTo>
                    <a:pt x="11136" y="5798"/>
                    <a:pt x="11138" y="5785"/>
                    <a:pt x="11143" y="5780"/>
                  </a:cubicBezTo>
                  <a:cubicBezTo>
                    <a:pt x="11147" y="5777"/>
                    <a:pt x="11152" y="5777"/>
                    <a:pt x="11156" y="5774"/>
                  </a:cubicBezTo>
                  <a:cubicBezTo>
                    <a:pt x="11162" y="5769"/>
                    <a:pt x="11163" y="5758"/>
                    <a:pt x="11169" y="5755"/>
                  </a:cubicBezTo>
                  <a:cubicBezTo>
                    <a:pt x="11172" y="5753"/>
                    <a:pt x="11177" y="5751"/>
                    <a:pt x="11181" y="5748"/>
                  </a:cubicBezTo>
                  <a:cubicBezTo>
                    <a:pt x="11185" y="5745"/>
                    <a:pt x="11191" y="5753"/>
                    <a:pt x="11194" y="5748"/>
                  </a:cubicBezTo>
                  <a:cubicBezTo>
                    <a:pt x="11198" y="5742"/>
                    <a:pt x="11198" y="5732"/>
                    <a:pt x="11200" y="5722"/>
                  </a:cubicBezTo>
                  <a:cubicBezTo>
                    <a:pt x="11202" y="5714"/>
                    <a:pt x="11199" y="5704"/>
                    <a:pt x="11200" y="5696"/>
                  </a:cubicBezTo>
                  <a:cubicBezTo>
                    <a:pt x="11202" y="5685"/>
                    <a:pt x="11206" y="5680"/>
                    <a:pt x="11210" y="5671"/>
                  </a:cubicBezTo>
                  <a:cubicBezTo>
                    <a:pt x="11213" y="5661"/>
                    <a:pt x="11219" y="5660"/>
                    <a:pt x="11222" y="5652"/>
                  </a:cubicBezTo>
                  <a:cubicBezTo>
                    <a:pt x="11225" y="5644"/>
                    <a:pt x="11234" y="5644"/>
                    <a:pt x="11235" y="5632"/>
                  </a:cubicBezTo>
                  <a:cubicBezTo>
                    <a:pt x="11236" y="5624"/>
                    <a:pt x="11235" y="5618"/>
                    <a:pt x="11235" y="5608"/>
                  </a:cubicBezTo>
                  <a:lnTo>
                    <a:pt x="11235" y="5581"/>
                  </a:lnTo>
                  <a:cubicBezTo>
                    <a:pt x="11235" y="5568"/>
                    <a:pt x="11232" y="5561"/>
                    <a:pt x="11231" y="5549"/>
                  </a:cubicBezTo>
                  <a:cubicBezTo>
                    <a:pt x="11222" y="5549"/>
                    <a:pt x="11216" y="5550"/>
                    <a:pt x="11206" y="5549"/>
                  </a:cubicBezTo>
                  <a:cubicBezTo>
                    <a:pt x="11197" y="5547"/>
                    <a:pt x="11191" y="5542"/>
                    <a:pt x="11181" y="5542"/>
                  </a:cubicBezTo>
                  <a:cubicBezTo>
                    <a:pt x="11177" y="5542"/>
                    <a:pt x="11173" y="5547"/>
                    <a:pt x="11169" y="5547"/>
                  </a:cubicBezTo>
                  <a:cubicBezTo>
                    <a:pt x="11169" y="5515"/>
                    <a:pt x="11172" y="5496"/>
                    <a:pt x="11169" y="5465"/>
                  </a:cubicBezTo>
                  <a:cubicBezTo>
                    <a:pt x="11167" y="5452"/>
                    <a:pt x="11162" y="5444"/>
                    <a:pt x="11156" y="5439"/>
                  </a:cubicBezTo>
                  <a:cubicBezTo>
                    <a:pt x="11152" y="5436"/>
                    <a:pt x="11147" y="5442"/>
                    <a:pt x="11143" y="5439"/>
                  </a:cubicBezTo>
                  <a:cubicBezTo>
                    <a:pt x="11139" y="5433"/>
                    <a:pt x="11136" y="5428"/>
                    <a:pt x="11131" y="5420"/>
                  </a:cubicBezTo>
                  <a:cubicBezTo>
                    <a:pt x="11128" y="5415"/>
                    <a:pt x="11133" y="5406"/>
                    <a:pt x="11133" y="5396"/>
                  </a:cubicBezTo>
                  <a:lnTo>
                    <a:pt x="11133" y="5188"/>
                  </a:lnTo>
                  <a:cubicBezTo>
                    <a:pt x="11137" y="5182"/>
                    <a:pt x="11143" y="5176"/>
                    <a:pt x="11147" y="5168"/>
                  </a:cubicBezTo>
                  <a:cubicBezTo>
                    <a:pt x="11150" y="5161"/>
                    <a:pt x="11150" y="5151"/>
                    <a:pt x="11153" y="5143"/>
                  </a:cubicBezTo>
                  <a:cubicBezTo>
                    <a:pt x="11157" y="5134"/>
                    <a:pt x="11163" y="5129"/>
                    <a:pt x="11166" y="5118"/>
                  </a:cubicBezTo>
                  <a:cubicBezTo>
                    <a:pt x="11168" y="5108"/>
                    <a:pt x="11171" y="5101"/>
                    <a:pt x="11172" y="5091"/>
                  </a:cubicBezTo>
                  <a:cubicBezTo>
                    <a:pt x="11174" y="5074"/>
                    <a:pt x="11174" y="5056"/>
                    <a:pt x="11178" y="5040"/>
                  </a:cubicBezTo>
                  <a:cubicBezTo>
                    <a:pt x="11180" y="5031"/>
                    <a:pt x="11180" y="5021"/>
                    <a:pt x="11184" y="5014"/>
                  </a:cubicBezTo>
                  <a:cubicBezTo>
                    <a:pt x="11188" y="5008"/>
                    <a:pt x="11192" y="5004"/>
                    <a:pt x="11197" y="5001"/>
                  </a:cubicBezTo>
                  <a:cubicBezTo>
                    <a:pt x="11201" y="4998"/>
                    <a:pt x="11206" y="5003"/>
                    <a:pt x="11210" y="5001"/>
                  </a:cubicBezTo>
                  <a:cubicBezTo>
                    <a:pt x="11220" y="4997"/>
                    <a:pt x="11227" y="4989"/>
                    <a:pt x="11235" y="4976"/>
                  </a:cubicBezTo>
                  <a:cubicBezTo>
                    <a:pt x="11239" y="4969"/>
                    <a:pt x="11241" y="4958"/>
                    <a:pt x="11244" y="4950"/>
                  </a:cubicBezTo>
                  <a:cubicBezTo>
                    <a:pt x="11247" y="4942"/>
                    <a:pt x="11253" y="4939"/>
                    <a:pt x="11257" y="4931"/>
                  </a:cubicBezTo>
                  <a:cubicBezTo>
                    <a:pt x="11260" y="4924"/>
                    <a:pt x="11259" y="4910"/>
                    <a:pt x="11263" y="4905"/>
                  </a:cubicBezTo>
                  <a:cubicBezTo>
                    <a:pt x="11271" y="4895"/>
                    <a:pt x="11280" y="4902"/>
                    <a:pt x="11288" y="4898"/>
                  </a:cubicBezTo>
                  <a:cubicBezTo>
                    <a:pt x="11294" y="4897"/>
                    <a:pt x="11299" y="4903"/>
                    <a:pt x="11304" y="4898"/>
                  </a:cubicBezTo>
                  <a:cubicBezTo>
                    <a:pt x="11309" y="4894"/>
                    <a:pt x="11309" y="4879"/>
                    <a:pt x="11313" y="4873"/>
                  </a:cubicBezTo>
                  <a:cubicBezTo>
                    <a:pt x="11317" y="4866"/>
                    <a:pt x="11324" y="4863"/>
                    <a:pt x="11326" y="4854"/>
                  </a:cubicBezTo>
                  <a:cubicBezTo>
                    <a:pt x="11328" y="4845"/>
                    <a:pt x="11324" y="4834"/>
                    <a:pt x="11326" y="4828"/>
                  </a:cubicBezTo>
                  <a:cubicBezTo>
                    <a:pt x="11329" y="4818"/>
                    <a:pt x="11331" y="4810"/>
                    <a:pt x="11335" y="4802"/>
                  </a:cubicBezTo>
                  <a:cubicBezTo>
                    <a:pt x="11339" y="4797"/>
                    <a:pt x="11344" y="4797"/>
                    <a:pt x="11348" y="4795"/>
                  </a:cubicBezTo>
                  <a:cubicBezTo>
                    <a:pt x="11352" y="4794"/>
                    <a:pt x="11357" y="4789"/>
                    <a:pt x="11360" y="4789"/>
                  </a:cubicBezTo>
                  <a:cubicBezTo>
                    <a:pt x="11364" y="4789"/>
                    <a:pt x="11369" y="4791"/>
                    <a:pt x="11373" y="4789"/>
                  </a:cubicBezTo>
                  <a:cubicBezTo>
                    <a:pt x="11377" y="4788"/>
                    <a:pt x="11382" y="4785"/>
                    <a:pt x="11386" y="4782"/>
                  </a:cubicBezTo>
                  <a:cubicBezTo>
                    <a:pt x="11392" y="4776"/>
                    <a:pt x="11395" y="4760"/>
                    <a:pt x="11395" y="4744"/>
                  </a:cubicBezTo>
                  <a:cubicBezTo>
                    <a:pt x="11395" y="4728"/>
                    <a:pt x="11390" y="4718"/>
                    <a:pt x="11386" y="4705"/>
                  </a:cubicBezTo>
                  <a:cubicBezTo>
                    <a:pt x="11382" y="4695"/>
                    <a:pt x="11375" y="4697"/>
                    <a:pt x="11373" y="4686"/>
                  </a:cubicBezTo>
                  <a:cubicBezTo>
                    <a:pt x="11371" y="4678"/>
                    <a:pt x="11373" y="4670"/>
                    <a:pt x="11373" y="4660"/>
                  </a:cubicBezTo>
                  <a:cubicBezTo>
                    <a:pt x="11373" y="4629"/>
                    <a:pt x="11374" y="4607"/>
                    <a:pt x="11382" y="4583"/>
                  </a:cubicBezTo>
                  <a:cubicBezTo>
                    <a:pt x="11386" y="4573"/>
                    <a:pt x="11387" y="4563"/>
                    <a:pt x="11392" y="4557"/>
                  </a:cubicBezTo>
                  <a:cubicBezTo>
                    <a:pt x="11395" y="4552"/>
                    <a:pt x="11401" y="4560"/>
                    <a:pt x="11405" y="4557"/>
                  </a:cubicBezTo>
                  <a:cubicBezTo>
                    <a:pt x="11410" y="4552"/>
                    <a:pt x="11412" y="4544"/>
                    <a:pt x="11417" y="4538"/>
                  </a:cubicBezTo>
                  <a:cubicBezTo>
                    <a:pt x="11423" y="4530"/>
                    <a:pt x="11424" y="4519"/>
                    <a:pt x="11427" y="4506"/>
                  </a:cubicBezTo>
                  <a:cubicBezTo>
                    <a:pt x="11431" y="4488"/>
                    <a:pt x="11432" y="4472"/>
                    <a:pt x="11436" y="4454"/>
                  </a:cubicBezTo>
                  <a:cubicBezTo>
                    <a:pt x="11438" y="4446"/>
                    <a:pt x="11436" y="4433"/>
                    <a:pt x="11439" y="4428"/>
                  </a:cubicBezTo>
                  <a:cubicBezTo>
                    <a:pt x="11446" y="4417"/>
                    <a:pt x="11455" y="4422"/>
                    <a:pt x="11464" y="4422"/>
                  </a:cubicBezTo>
                  <a:cubicBezTo>
                    <a:pt x="11474" y="4422"/>
                    <a:pt x="11481" y="4425"/>
                    <a:pt x="11489" y="4428"/>
                  </a:cubicBezTo>
                  <a:cubicBezTo>
                    <a:pt x="11493" y="4430"/>
                    <a:pt x="11498" y="4427"/>
                    <a:pt x="11502" y="4428"/>
                  </a:cubicBezTo>
                  <a:cubicBezTo>
                    <a:pt x="11508" y="4432"/>
                    <a:pt x="11508" y="4448"/>
                    <a:pt x="11512" y="4454"/>
                  </a:cubicBezTo>
                  <a:cubicBezTo>
                    <a:pt x="11520" y="4470"/>
                    <a:pt x="11523" y="4486"/>
                    <a:pt x="11530" y="4506"/>
                  </a:cubicBezTo>
                  <a:cubicBezTo>
                    <a:pt x="11534" y="4503"/>
                    <a:pt x="11540" y="4502"/>
                    <a:pt x="11543" y="4499"/>
                  </a:cubicBezTo>
                  <a:cubicBezTo>
                    <a:pt x="11548" y="4493"/>
                    <a:pt x="11547" y="4477"/>
                    <a:pt x="11552" y="4473"/>
                  </a:cubicBezTo>
                  <a:cubicBezTo>
                    <a:pt x="11556" y="4472"/>
                    <a:pt x="11560" y="4467"/>
                    <a:pt x="11565" y="4467"/>
                  </a:cubicBezTo>
                  <a:cubicBezTo>
                    <a:pt x="11571" y="4467"/>
                    <a:pt x="11573" y="4480"/>
                    <a:pt x="11578" y="4486"/>
                  </a:cubicBezTo>
                  <a:cubicBezTo>
                    <a:pt x="11582" y="4493"/>
                    <a:pt x="11588" y="4496"/>
                    <a:pt x="11590" y="4506"/>
                  </a:cubicBezTo>
                  <a:cubicBezTo>
                    <a:pt x="11592" y="4514"/>
                    <a:pt x="11594" y="4523"/>
                    <a:pt x="11597" y="4531"/>
                  </a:cubicBezTo>
                  <a:cubicBezTo>
                    <a:pt x="11599" y="4539"/>
                    <a:pt x="11603" y="4548"/>
                    <a:pt x="11603" y="4559"/>
                  </a:cubicBezTo>
                  <a:lnTo>
                    <a:pt x="11603" y="4641"/>
                  </a:lnTo>
                  <a:lnTo>
                    <a:pt x="11565" y="4641"/>
                  </a:lnTo>
                  <a:cubicBezTo>
                    <a:pt x="11565" y="4672"/>
                    <a:pt x="11566" y="4688"/>
                    <a:pt x="11565" y="4718"/>
                  </a:cubicBezTo>
                  <a:cubicBezTo>
                    <a:pt x="11565" y="4728"/>
                    <a:pt x="11566" y="4736"/>
                    <a:pt x="11565" y="4744"/>
                  </a:cubicBezTo>
                  <a:cubicBezTo>
                    <a:pt x="11563" y="4765"/>
                    <a:pt x="11559" y="4778"/>
                    <a:pt x="11552" y="4795"/>
                  </a:cubicBezTo>
                  <a:cubicBezTo>
                    <a:pt x="11549" y="4805"/>
                    <a:pt x="11545" y="4808"/>
                    <a:pt x="11540" y="4815"/>
                  </a:cubicBezTo>
                  <a:cubicBezTo>
                    <a:pt x="11534" y="4824"/>
                    <a:pt x="11529" y="4834"/>
                    <a:pt x="11521" y="4834"/>
                  </a:cubicBezTo>
                  <a:cubicBezTo>
                    <a:pt x="11508" y="4834"/>
                    <a:pt x="11500" y="4821"/>
                    <a:pt x="11486" y="4821"/>
                  </a:cubicBezTo>
                  <a:cubicBezTo>
                    <a:pt x="11481" y="4821"/>
                    <a:pt x="11478" y="4831"/>
                    <a:pt x="11474" y="4834"/>
                  </a:cubicBezTo>
                  <a:cubicBezTo>
                    <a:pt x="11469" y="4837"/>
                    <a:pt x="11465" y="4841"/>
                    <a:pt x="11461" y="4847"/>
                  </a:cubicBezTo>
                  <a:cubicBezTo>
                    <a:pt x="11457" y="4854"/>
                    <a:pt x="11457" y="4865"/>
                    <a:pt x="11455" y="4873"/>
                  </a:cubicBezTo>
                  <a:cubicBezTo>
                    <a:pt x="11452" y="4882"/>
                    <a:pt x="11448" y="4889"/>
                    <a:pt x="11446" y="4898"/>
                  </a:cubicBezTo>
                  <a:cubicBezTo>
                    <a:pt x="11443" y="4906"/>
                    <a:pt x="11445" y="4916"/>
                    <a:pt x="11442" y="4924"/>
                  </a:cubicBezTo>
                  <a:cubicBezTo>
                    <a:pt x="11440" y="4932"/>
                    <a:pt x="11434" y="4931"/>
                    <a:pt x="11430" y="4937"/>
                  </a:cubicBezTo>
                  <a:cubicBezTo>
                    <a:pt x="11425" y="4945"/>
                    <a:pt x="11421" y="4953"/>
                    <a:pt x="11417" y="4963"/>
                  </a:cubicBezTo>
                  <a:cubicBezTo>
                    <a:pt x="11414" y="4971"/>
                    <a:pt x="11415" y="4980"/>
                    <a:pt x="11411" y="4988"/>
                  </a:cubicBezTo>
                  <a:cubicBezTo>
                    <a:pt x="11407" y="4996"/>
                    <a:pt x="11402" y="4997"/>
                    <a:pt x="11398" y="5001"/>
                  </a:cubicBezTo>
                  <a:cubicBezTo>
                    <a:pt x="11389" y="5014"/>
                    <a:pt x="11376" y="5022"/>
                    <a:pt x="11376" y="5046"/>
                  </a:cubicBezTo>
                  <a:cubicBezTo>
                    <a:pt x="11376" y="5082"/>
                    <a:pt x="11386" y="5101"/>
                    <a:pt x="11386" y="5137"/>
                  </a:cubicBezTo>
                  <a:cubicBezTo>
                    <a:pt x="11386" y="5153"/>
                    <a:pt x="11383" y="5161"/>
                    <a:pt x="11379" y="5175"/>
                  </a:cubicBezTo>
                  <a:cubicBezTo>
                    <a:pt x="11376" y="5190"/>
                    <a:pt x="11367" y="5196"/>
                    <a:pt x="11367" y="5214"/>
                  </a:cubicBezTo>
                  <a:cubicBezTo>
                    <a:pt x="11367" y="5249"/>
                    <a:pt x="11372" y="5269"/>
                    <a:pt x="11373" y="5304"/>
                  </a:cubicBezTo>
                  <a:lnTo>
                    <a:pt x="11373" y="5330"/>
                  </a:lnTo>
                  <a:cubicBezTo>
                    <a:pt x="11373" y="5340"/>
                    <a:pt x="11376" y="5346"/>
                    <a:pt x="11376" y="5356"/>
                  </a:cubicBezTo>
                  <a:cubicBezTo>
                    <a:pt x="11377" y="5378"/>
                    <a:pt x="11376" y="5391"/>
                    <a:pt x="11376" y="5414"/>
                  </a:cubicBezTo>
                  <a:cubicBezTo>
                    <a:pt x="11389" y="5417"/>
                    <a:pt x="11396" y="5417"/>
                    <a:pt x="11408" y="5420"/>
                  </a:cubicBezTo>
                  <a:cubicBezTo>
                    <a:pt x="11417" y="5423"/>
                    <a:pt x="11424" y="5429"/>
                    <a:pt x="11433" y="5439"/>
                  </a:cubicBezTo>
                  <a:cubicBezTo>
                    <a:pt x="11438" y="5444"/>
                    <a:pt x="11438" y="5457"/>
                    <a:pt x="11442" y="5465"/>
                  </a:cubicBezTo>
                  <a:cubicBezTo>
                    <a:pt x="11446" y="5473"/>
                    <a:pt x="11447" y="5486"/>
                    <a:pt x="11452" y="5491"/>
                  </a:cubicBezTo>
                  <a:cubicBezTo>
                    <a:pt x="11461" y="5500"/>
                    <a:pt x="11468" y="5502"/>
                    <a:pt x="11477" y="5510"/>
                  </a:cubicBezTo>
                  <a:cubicBezTo>
                    <a:pt x="11482" y="5515"/>
                    <a:pt x="11485" y="5525"/>
                    <a:pt x="11489" y="5529"/>
                  </a:cubicBezTo>
                  <a:cubicBezTo>
                    <a:pt x="11500" y="5542"/>
                    <a:pt x="11508" y="5561"/>
                    <a:pt x="11521" y="5561"/>
                  </a:cubicBezTo>
                  <a:lnTo>
                    <a:pt x="11527" y="5561"/>
                  </a:lnTo>
                  <a:cubicBezTo>
                    <a:pt x="11533" y="5561"/>
                    <a:pt x="11535" y="5552"/>
                    <a:pt x="11540" y="5549"/>
                  </a:cubicBezTo>
                  <a:cubicBezTo>
                    <a:pt x="11556" y="5534"/>
                    <a:pt x="11565" y="5504"/>
                    <a:pt x="11584" y="5504"/>
                  </a:cubicBezTo>
                  <a:cubicBezTo>
                    <a:pt x="11596" y="5504"/>
                    <a:pt x="11603" y="5523"/>
                    <a:pt x="11615" y="5523"/>
                  </a:cubicBezTo>
                  <a:cubicBezTo>
                    <a:pt x="11622" y="5523"/>
                    <a:pt x="11628" y="5518"/>
                    <a:pt x="11634" y="5517"/>
                  </a:cubicBezTo>
                  <a:cubicBezTo>
                    <a:pt x="11638" y="5517"/>
                    <a:pt x="11643" y="5520"/>
                    <a:pt x="11647" y="5517"/>
                  </a:cubicBezTo>
                  <a:cubicBezTo>
                    <a:pt x="11651" y="5514"/>
                    <a:pt x="11656" y="5509"/>
                    <a:pt x="11659" y="5504"/>
                  </a:cubicBezTo>
                  <a:cubicBezTo>
                    <a:pt x="11663" y="5499"/>
                    <a:pt x="11660" y="5484"/>
                    <a:pt x="11662" y="5478"/>
                  </a:cubicBezTo>
                  <a:cubicBezTo>
                    <a:pt x="11666" y="5470"/>
                    <a:pt x="11671" y="5471"/>
                    <a:pt x="11675" y="5465"/>
                  </a:cubicBezTo>
                  <a:lnTo>
                    <a:pt x="11775" y="5465"/>
                  </a:lnTo>
                  <a:cubicBezTo>
                    <a:pt x="11781" y="5465"/>
                    <a:pt x="11783" y="5449"/>
                    <a:pt x="11788" y="5446"/>
                  </a:cubicBezTo>
                  <a:cubicBezTo>
                    <a:pt x="11795" y="5441"/>
                    <a:pt x="11800" y="5439"/>
                    <a:pt x="11807" y="5439"/>
                  </a:cubicBezTo>
                  <a:cubicBezTo>
                    <a:pt x="11810" y="5439"/>
                    <a:pt x="11812" y="5437"/>
                    <a:pt x="11814" y="5439"/>
                  </a:cubicBezTo>
                  <a:cubicBezTo>
                    <a:pt x="11818" y="5444"/>
                    <a:pt x="11820" y="5455"/>
                    <a:pt x="11823" y="5465"/>
                  </a:cubicBezTo>
                  <a:cubicBezTo>
                    <a:pt x="11825" y="5471"/>
                    <a:pt x="11824" y="5483"/>
                    <a:pt x="11826" y="5491"/>
                  </a:cubicBezTo>
                  <a:cubicBezTo>
                    <a:pt x="11828" y="5499"/>
                    <a:pt x="11835" y="5498"/>
                    <a:pt x="11839" y="5504"/>
                  </a:cubicBezTo>
                  <a:lnTo>
                    <a:pt x="11902" y="5504"/>
                  </a:lnTo>
                  <a:lnTo>
                    <a:pt x="11908" y="5529"/>
                  </a:lnTo>
                  <a:cubicBezTo>
                    <a:pt x="11903" y="5539"/>
                    <a:pt x="11901" y="5552"/>
                    <a:pt x="11895" y="5555"/>
                  </a:cubicBezTo>
                  <a:cubicBezTo>
                    <a:pt x="11887" y="5558"/>
                    <a:pt x="11880" y="5555"/>
                    <a:pt x="11870" y="5555"/>
                  </a:cubicBezTo>
                  <a:cubicBezTo>
                    <a:pt x="11858" y="5555"/>
                    <a:pt x="11851" y="5552"/>
                    <a:pt x="11839" y="5555"/>
                  </a:cubicBezTo>
                  <a:cubicBezTo>
                    <a:pt x="11835" y="5555"/>
                    <a:pt x="11830" y="5560"/>
                    <a:pt x="11826" y="5561"/>
                  </a:cubicBezTo>
                  <a:cubicBezTo>
                    <a:pt x="11821" y="5565"/>
                    <a:pt x="11818" y="5576"/>
                    <a:pt x="11814" y="5581"/>
                  </a:cubicBezTo>
                  <a:cubicBezTo>
                    <a:pt x="11809" y="5586"/>
                    <a:pt x="11806" y="5592"/>
                    <a:pt x="11801" y="5600"/>
                  </a:cubicBezTo>
                  <a:cubicBezTo>
                    <a:pt x="11796" y="5608"/>
                    <a:pt x="11792" y="5610"/>
                    <a:pt x="11788" y="5619"/>
                  </a:cubicBezTo>
                  <a:cubicBezTo>
                    <a:pt x="11785" y="5629"/>
                    <a:pt x="11782" y="5636"/>
                    <a:pt x="11779" y="5646"/>
                  </a:cubicBezTo>
                  <a:cubicBezTo>
                    <a:pt x="11777" y="5654"/>
                    <a:pt x="11776" y="5663"/>
                    <a:pt x="11773" y="5671"/>
                  </a:cubicBezTo>
                  <a:cubicBezTo>
                    <a:pt x="11769" y="5680"/>
                    <a:pt x="11768" y="5692"/>
                    <a:pt x="11763" y="5696"/>
                  </a:cubicBezTo>
                  <a:cubicBezTo>
                    <a:pt x="11759" y="5701"/>
                    <a:pt x="11755" y="5696"/>
                    <a:pt x="11750" y="5696"/>
                  </a:cubicBezTo>
                  <a:cubicBezTo>
                    <a:pt x="11741" y="5696"/>
                    <a:pt x="11734" y="5697"/>
                    <a:pt x="11726" y="5691"/>
                  </a:cubicBezTo>
                  <a:cubicBezTo>
                    <a:pt x="11719" y="5686"/>
                    <a:pt x="11718" y="5672"/>
                    <a:pt x="11713" y="5664"/>
                  </a:cubicBezTo>
                  <a:cubicBezTo>
                    <a:pt x="11707" y="5655"/>
                    <a:pt x="11703" y="5639"/>
                    <a:pt x="11694" y="5639"/>
                  </a:cubicBezTo>
                  <a:cubicBezTo>
                    <a:pt x="11681" y="5639"/>
                    <a:pt x="11674" y="5655"/>
                    <a:pt x="11662" y="5658"/>
                  </a:cubicBezTo>
                  <a:cubicBezTo>
                    <a:pt x="11654" y="5660"/>
                    <a:pt x="11647" y="5660"/>
                    <a:pt x="11637" y="5658"/>
                  </a:cubicBezTo>
                  <a:cubicBezTo>
                    <a:pt x="11628" y="5657"/>
                    <a:pt x="11622" y="5650"/>
                    <a:pt x="11612" y="5652"/>
                  </a:cubicBezTo>
                  <a:cubicBezTo>
                    <a:pt x="11608" y="5652"/>
                    <a:pt x="11604" y="5657"/>
                    <a:pt x="11600" y="5658"/>
                  </a:cubicBezTo>
                  <a:cubicBezTo>
                    <a:pt x="11595" y="5661"/>
                    <a:pt x="11592" y="5667"/>
                    <a:pt x="11587" y="5671"/>
                  </a:cubicBezTo>
                  <a:cubicBezTo>
                    <a:pt x="11582" y="5674"/>
                    <a:pt x="11581" y="5691"/>
                    <a:pt x="11575" y="5691"/>
                  </a:cubicBezTo>
                  <a:cubicBezTo>
                    <a:pt x="11570" y="5691"/>
                    <a:pt x="11566" y="5684"/>
                    <a:pt x="11562" y="5684"/>
                  </a:cubicBezTo>
                  <a:cubicBezTo>
                    <a:pt x="11556" y="5684"/>
                    <a:pt x="11555" y="5671"/>
                    <a:pt x="11549" y="5671"/>
                  </a:cubicBezTo>
                  <a:cubicBezTo>
                    <a:pt x="11544" y="5671"/>
                    <a:pt x="11541" y="5679"/>
                    <a:pt x="11537" y="5684"/>
                  </a:cubicBezTo>
                  <a:cubicBezTo>
                    <a:pt x="11532" y="5689"/>
                    <a:pt x="11527" y="5689"/>
                    <a:pt x="11524" y="5696"/>
                  </a:cubicBezTo>
                  <a:cubicBezTo>
                    <a:pt x="11522" y="5703"/>
                    <a:pt x="11526" y="5714"/>
                    <a:pt x="11524" y="5722"/>
                  </a:cubicBezTo>
                  <a:cubicBezTo>
                    <a:pt x="11521" y="5734"/>
                    <a:pt x="11516" y="5738"/>
                    <a:pt x="11512" y="5748"/>
                  </a:cubicBezTo>
                  <a:cubicBezTo>
                    <a:pt x="11509" y="5754"/>
                    <a:pt x="11513" y="5774"/>
                    <a:pt x="11508" y="5774"/>
                  </a:cubicBezTo>
                  <a:cubicBezTo>
                    <a:pt x="11504" y="5774"/>
                    <a:pt x="11501" y="5768"/>
                    <a:pt x="11496" y="5768"/>
                  </a:cubicBezTo>
                  <a:cubicBezTo>
                    <a:pt x="11491" y="5768"/>
                    <a:pt x="11487" y="5771"/>
                    <a:pt x="11483" y="5768"/>
                  </a:cubicBezTo>
                  <a:cubicBezTo>
                    <a:pt x="11478" y="5763"/>
                    <a:pt x="11475" y="5756"/>
                    <a:pt x="11471" y="5748"/>
                  </a:cubicBezTo>
                  <a:cubicBezTo>
                    <a:pt x="11468" y="5743"/>
                    <a:pt x="11474" y="5726"/>
                    <a:pt x="11471" y="5722"/>
                  </a:cubicBezTo>
                  <a:cubicBezTo>
                    <a:pt x="11468" y="5719"/>
                    <a:pt x="11463" y="5722"/>
                    <a:pt x="11458" y="5722"/>
                  </a:cubicBezTo>
                  <a:cubicBezTo>
                    <a:pt x="11454" y="5722"/>
                    <a:pt x="11449" y="5721"/>
                    <a:pt x="11446" y="5722"/>
                  </a:cubicBezTo>
                  <a:cubicBezTo>
                    <a:pt x="11441" y="5726"/>
                    <a:pt x="11437" y="5731"/>
                    <a:pt x="11433" y="5735"/>
                  </a:cubicBezTo>
                  <a:cubicBezTo>
                    <a:pt x="11429" y="5740"/>
                    <a:pt x="11432" y="5753"/>
                    <a:pt x="11430" y="5761"/>
                  </a:cubicBezTo>
                  <a:cubicBezTo>
                    <a:pt x="11435" y="5766"/>
                    <a:pt x="11437" y="5777"/>
                    <a:pt x="11442" y="5780"/>
                  </a:cubicBezTo>
                  <a:cubicBezTo>
                    <a:pt x="11446" y="5782"/>
                    <a:pt x="11451" y="5779"/>
                    <a:pt x="11455" y="5780"/>
                  </a:cubicBezTo>
                  <a:cubicBezTo>
                    <a:pt x="11460" y="5783"/>
                    <a:pt x="11462" y="5795"/>
                    <a:pt x="11468" y="5800"/>
                  </a:cubicBezTo>
                  <a:cubicBezTo>
                    <a:pt x="11458" y="5800"/>
                    <a:pt x="11451" y="5798"/>
                    <a:pt x="11442" y="5800"/>
                  </a:cubicBezTo>
                  <a:cubicBezTo>
                    <a:pt x="11427" y="5805"/>
                    <a:pt x="11416" y="5816"/>
                    <a:pt x="11401" y="5826"/>
                  </a:cubicBezTo>
                  <a:cubicBezTo>
                    <a:pt x="11397" y="5829"/>
                    <a:pt x="11394" y="5835"/>
                    <a:pt x="11389" y="5838"/>
                  </a:cubicBezTo>
                  <a:cubicBezTo>
                    <a:pt x="11390" y="5846"/>
                    <a:pt x="11390" y="5858"/>
                    <a:pt x="11392" y="5864"/>
                  </a:cubicBezTo>
                  <a:cubicBezTo>
                    <a:pt x="11398" y="5882"/>
                    <a:pt x="11404" y="5895"/>
                    <a:pt x="11414" y="5903"/>
                  </a:cubicBezTo>
                  <a:cubicBezTo>
                    <a:pt x="11418" y="5904"/>
                    <a:pt x="11423" y="5903"/>
                    <a:pt x="11427" y="5903"/>
                  </a:cubicBezTo>
                  <a:cubicBezTo>
                    <a:pt x="11431" y="5903"/>
                    <a:pt x="11435" y="5910"/>
                    <a:pt x="11439" y="5910"/>
                  </a:cubicBezTo>
                  <a:cubicBezTo>
                    <a:pt x="11446" y="5911"/>
                    <a:pt x="11451" y="5910"/>
                    <a:pt x="11458" y="5910"/>
                  </a:cubicBezTo>
                  <a:cubicBezTo>
                    <a:pt x="11465" y="5910"/>
                    <a:pt x="11471" y="5913"/>
                    <a:pt x="11477" y="5910"/>
                  </a:cubicBezTo>
                  <a:cubicBezTo>
                    <a:pt x="11489" y="5903"/>
                    <a:pt x="11488" y="5877"/>
                    <a:pt x="11496" y="5858"/>
                  </a:cubicBezTo>
                  <a:cubicBezTo>
                    <a:pt x="11501" y="5846"/>
                    <a:pt x="11504" y="5832"/>
                    <a:pt x="11512" y="5832"/>
                  </a:cubicBezTo>
                  <a:cubicBezTo>
                    <a:pt x="11520" y="5832"/>
                    <a:pt x="11524" y="5838"/>
                    <a:pt x="11530" y="5845"/>
                  </a:cubicBezTo>
                  <a:cubicBezTo>
                    <a:pt x="11535" y="5850"/>
                    <a:pt x="11539" y="5853"/>
                    <a:pt x="11543" y="5858"/>
                  </a:cubicBezTo>
                  <a:cubicBezTo>
                    <a:pt x="11548" y="5864"/>
                    <a:pt x="11553" y="5868"/>
                    <a:pt x="11556" y="5877"/>
                  </a:cubicBezTo>
                  <a:cubicBezTo>
                    <a:pt x="11557" y="5884"/>
                    <a:pt x="11557" y="5895"/>
                    <a:pt x="11559" y="5903"/>
                  </a:cubicBezTo>
                  <a:cubicBezTo>
                    <a:pt x="11560" y="5911"/>
                    <a:pt x="11557" y="5922"/>
                    <a:pt x="11559" y="5929"/>
                  </a:cubicBezTo>
                  <a:cubicBezTo>
                    <a:pt x="11561" y="5937"/>
                    <a:pt x="11568" y="5936"/>
                    <a:pt x="11571" y="5941"/>
                  </a:cubicBezTo>
                  <a:cubicBezTo>
                    <a:pt x="11575" y="5946"/>
                    <a:pt x="11579" y="5949"/>
                    <a:pt x="11584" y="5954"/>
                  </a:cubicBezTo>
                  <a:cubicBezTo>
                    <a:pt x="11589" y="5959"/>
                    <a:pt x="11592" y="5967"/>
                    <a:pt x="11597" y="5974"/>
                  </a:cubicBezTo>
                  <a:cubicBezTo>
                    <a:pt x="11593" y="5982"/>
                    <a:pt x="11594" y="5991"/>
                    <a:pt x="11590" y="5999"/>
                  </a:cubicBezTo>
                  <a:cubicBezTo>
                    <a:pt x="11580" y="6020"/>
                    <a:pt x="11567" y="6015"/>
                    <a:pt x="11556" y="6031"/>
                  </a:cubicBezTo>
                  <a:cubicBezTo>
                    <a:pt x="11552" y="6036"/>
                    <a:pt x="11545" y="6035"/>
                    <a:pt x="11543" y="6044"/>
                  </a:cubicBezTo>
                  <a:cubicBezTo>
                    <a:pt x="11542" y="6052"/>
                    <a:pt x="11544" y="6062"/>
                    <a:pt x="11543" y="6070"/>
                  </a:cubicBezTo>
                  <a:cubicBezTo>
                    <a:pt x="11541" y="6086"/>
                    <a:pt x="11541" y="6097"/>
                    <a:pt x="11540" y="6115"/>
                  </a:cubicBezTo>
                  <a:lnTo>
                    <a:pt x="11516" y="6115"/>
                  </a:lnTo>
                  <a:cubicBezTo>
                    <a:pt x="11509" y="6115"/>
                    <a:pt x="11504" y="6114"/>
                    <a:pt x="11499" y="6109"/>
                  </a:cubicBezTo>
                  <a:cubicBezTo>
                    <a:pt x="11495" y="6106"/>
                    <a:pt x="11489" y="6107"/>
                    <a:pt x="11486" y="6102"/>
                  </a:cubicBezTo>
                  <a:cubicBezTo>
                    <a:pt x="11482" y="6096"/>
                    <a:pt x="11482" y="6086"/>
                    <a:pt x="11480" y="6077"/>
                  </a:cubicBezTo>
                  <a:cubicBezTo>
                    <a:pt x="11479" y="6069"/>
                    <a:pt x="11482" y="6059"/>
                    <a:pt x="11480" y="6051"/>
                  </a:cubicBezTo>
                  <a:cubicBezTo>
                    <a:pt x="11478" y="6041"/>
                    <a:pt x="11475" y="6035"/>
                    <a:pt x="11471" y="6025"/>
                  </a:cubicBezTo>
                  <a:cubicBezTo>
                    <a:pt x="11468" y="6019"/>
                    <a:pt x="11460" y="6031"/>
                    <a:pt x="11458" y="6025"/>
                  </a:cubicBezTo>
                  <a:cubicBezTo>
                    <a:pt x="11457" y="6019"/>
                    <a:pt x="11459" y="6008"/>
                    <a:pt x="11458" y="5999"/>
                  </a:cubicBezTo>
                  <a:cubicBezTo>
                    <a:pt x="11457" y="5991"/>
                    <a:pt x="11458" y="5984"/>
                    <a:pt x="11458" y="5974"/>
                  </a:cubicBezTo>
                  <a:lnTo>
                    <a:pt x="11433" y="5974"/>
                  </a:lnTo>
                  <a:cubicBezTo>
                    <a:pt x="11426" y="5993"/>
                    <a:pt x="11423" y="6010"/>
                    <a:pt x="11414" y="6025"/>
                  </a:cubicBezTo>
                  <a:cubicBezTo>
                    <a:pt x="11409" y="6031"/>
                    <a:pt x="11405" y="6038"/>
                    <a:pt x="11401" y="6044"/>
                  </a:cubicBezTo>
                  <a:cubicBezTo>
                    <a:pt x="11397" y="6051"/>
                    <a:pt x="11391" y="6049"/>
                    <a:pt x="11389" y="6057"/>
                  </a:cubicBezTo>
                  <a:cubicBezTo>
                    <a:pt x="11386" y="6065"/>
                    <a:pt x="11390" y="6075"/>
                    <a:pt x="11389" y="6083"/>
                  </a:cubicBezTo>
                  <a:cubicBezTo>
                    <a:pt x="11388" y="6091"/>
                    <a:pt x="11390" y="6101"/>
                    <a:pt x="11389" y="6109"/>
                  </a:cubicBezTo>
                  <a:cubicBezTo>
                    <a:pt x="11388" y="6119"/>
                    <a:pt x="11384" y="6125"/>
                    <a:pt x="11382" y="6135"/>
                  </a:cubicBezTo>
                  <a:cubicBezTo>
                    <a:pt x="11381" y="6146"/>
                    <a:pt x="11375" y="6149"/>
                    <a:pt x="11373" y="6160"/>
                  </a:cubicBezTo>
                  <a:cubicBezTo>
                    <a:pt x="11371" y="6169"/>
                    <a:pt x="11374" y="6178"/>
                    <a:pt x="11373" y="6186"/>
                  </a:cubicBezTo>
                  <a:cubicBezTo>
                    <a:pt x="11371" y="6201"/>
                    <a:pt x="11364" y="6209"/>
                    <a:pt x="11364" y="6225"/>
                  </a:cubicBezTo>
                  <a:cubicBezTo>
                    <a:pt x="11364" y="6239"/>
                    <a:pt x="11365" y="6250"/>
                    <a:pt x="11367" y="6263"/>
                  </a:cubicBezTo>
                  <a:cubicBezTo>
                    <a:pt x="11368" y="6272"/>
                    <a:pt x="11370" y="6281"/>
                    <a:pt x="11370" y="6289"/>
                  </a:cubicBezTo>
                  <a:cubicBezTo>
                    <a:pt x="11371" y="6299"/>
                    <a:pt x="11376" y="6304"/>
                    <a:pt x="11376" y="6315"/>
                  </a:cubicBezTo>
                  <a:cubicBezTo>
                    <a:pt x="11376" y="6328"/>
                    <a:pt x="11369" y="6329"/>
                    <a:pt x="11367" y="6341"/>
                  </a:cubicBezTo>
                  <a:cubicBezTo>
                    <a:pt x="11364" y="6354"/>
                    <a:pt x="11357" y="6355"/>
                    <a:pt x="11354" y="6366"/>
                  </a:cubicBezTo>
                  <a:cubicBezTo>
                    <a:pt x="11352" y="6378"/>
                    <a:pt x="11352" y="6386"/>
                    <a:pt x="11351" y="6399"/>
                  </a:cubicBezTo>
                  <a:lnTo>
                    <a:pt x="11367" y="6425"/>
                  </a:lnTo>
                  <a:lnTo>
                    <a:pt x="11360" y="6450"/>
                  </a:lnTo>
                  <a:cubicBezTo>
                    <a:pt x="11356" y="6450"/>
                    <a:pt x="11353" y="6452"/>
                    <a:pt x="11348" y="6450"/>
                  </a:cubicBezTo>
                  <a:cubicBezTo>
                    <a:pt x="11335" y="6446"/>
                    <a:pt x="11330" y="6428"/>
                    <a:pt x="11316" y="6425"/>
                  </a:cubicBezTo>
                  <a:cubicBezTo>
                    <a:pt x="11307" y="6423"/>
                    <a:pt x="11301" y="6425"/>
                    <a:pt x="11291" y="6425"/>
                  </a:cubicBezTo>
                  <a:cubicBezTo>
                    <a:pt x="11282" y="6425"/>
                    <a:pt x="11276" y="6423"/>
                    <a:pt x="11266" y="6425"/>
                  </a:cubicBezTo>
                  <a:cubicBezTo>
                    <a:pt x="11260" y="6425"/>
                    <a:pt x="11253" y="6428"/>
                    <a:pt x="11250" y="6437"/>
                  </a:cubicBezTo>
                  <a:cubicBezTo>
                    <a:pt x="11248" y="6447"/>
                    <a:pt x="11241" y="6450"/>
                    <a:pt x="11241" y="6463"/>
                  </a:cubicBezTo>
                  <a:cubicBezTo>
                    <a:pt x="11241" y="6474"/>
                    <a:pt x="11246" y="6479"/>
                    <a:pt x="11247" y="6489"/>
                  </a:cubicBezTo>
                  <a:cubicBezTo>
                    <a:pt x="11252" y="6510"/>
                    <a:pt x="11261" y="6517"/>
                    <a:pt x="11269" y="6533"/>
                  </a:cubicBezTo>
                  <a:lnTo>
                    <a:pt x="11266" y="6559"/>
                  </a:lnTo>
                  <a:lnTo>
                    <a:pt x="11253" y="6566"/>
                  </a:lnTo>
                  <a:cubicBezTo>
                    <a:pt x="11236" y="6545"/>
                    <a:pt x="11226" y="6530"/>
                    <a:pt x="11210" y="6508"/>
                  </a:cubicBezTo>
                  <a:cubicBezTo>
                    <a:pt x="11205" y="6501"/>
                    <a:pt x="11201" y="6497"/>
                    <a:pt x="11197" y="6489"/>
                  </a:cubicBezTo>
                  <a:cubicBezTo>
                    <a:pt x="11191" y="6477"/>
                    <a:pt x="11191" y="6460"/>
                    <a:pt x="11184" y="6457"/>
                  </a:cubicBezTo>
                  <a:cubicBezTo>
                    <a:pt x="11180" y="6455"/>
                    <a:pt x="11177" y="6450"/>
                    <a:pt x="11172" y="6450"/>
                  </a:cubicBezTo>
                  <a:cubicBezTo>
                    <a:pt x="11166" y="6450"/>
                    <a:pt x="11164" y="6461"/>
                    <a:pt x="11159" y="6463"/>
                  </a:cubicBezTo>
                  <a:cubicBezTo>
                    <a:pt x="11147" y="6469"/>
                    <a:pt x="11141" y="6482"/>
                    <a:pt x="11131" y="6495"/>
                  </a:cubicBezTo>
                  <a:cubicBezTo>
                    <a:pt x="11126" y="6500"/>
                    <a:pt x="11124" y="6510"/>
                    <a:pt x="11118" y="6514"/>
                  </a:cubicBezTo>
                  <a:cubicBezTo>
                    <a:pt x="11114" y="6518"/>
                    <a:pt x="11110" y="6518"/>
                    <a:pt x="11106" y="6521"/>
                  </a:cubicBezTo>
                  <a:cubicBezTo>
                    <a:pt x="11101" y="6526"/>
                    <a:pt x="11097" y="6529"/>
                    <a:pt x="11093" y="6533"/>
                  </a:cubicBezTo>
                  <a:cubicBezTo>
                    <a:pt x="11088" y="6540"/>
                    <a:pt x="11088" y="6553"/>
                    <a:pt x="11084" y="6559"/>
                  </a:cubicBezTo>
                  <a:cubicBezTo>
                    <a:pt x="11079" y="6566"/>
                    <a:pt x="11077" y="6574"/>
                    <a:pt x="11071" y="6579"/>
                  </a:cubicBezTo>
                  <a:cubicBezTo>
                    <a:pt x="11059" y="6592"/>
                    <a:pt x="11048" y="6586"/>
                    <a:pt x="11033" y="6586"/>
                  </a:cubicBezTo>
                  <a:cubicBezTo>
                    <a:pt x="11024" y="6586"/>
                    <a:pt x="11017" y="6586"/>
                    <a:pt x="11008" y="6592"/>
                  </a:cubicBezTo>
                  <a:cubicBezTo>
                    <a:pt x="11002" y="6595"/>
                    <a:pt x="10999" y="6608"/>
                    <a:pt x="10992" y="6611"/>
                  </a:cubicBezTo>
                  <a:cubicBezTo>
                    <a:pt x="10985" y="6616"/>
                    <a:pt x="10980" y="6617"/>
                    <a:pt x="10972" y="6617"/>
                  </a:cubicBezTo>
                  <a:cubicBezTo>
                    <a:pt x="10958" y="6617"/>
                    <a:pt x="10945" y="6617"/>
                    <a:pt x="10936" y="6598"/>
                  </a:cubicBezTo>
                  <a:cubicBezTo>
                    <a:pt x="10924" y="6574"/>
                    <a:pt x="10930" y="6543"/>
                    <a:pt x="10930" y="6508"/>
                  </a:cubicBezTo>
                  <a:lnTo>
                    <a:pt x="10904" y="6508"/>
                  </a:lnTo>
                  <a:cubicBezTo>
                    <a:pt x="10901" y="6513"/>
                    <a:pt x="10896" y="6516"/>
                    <a:pt x="10892" y="6521"/>
                  </a:cubicBezTo>
                  <a:cubicBezTo>
                    <a:pt x="10889" y="6524"/>
                    <a:pt x="10889" y="6539"/>
                    <a:pt x="10885" y="6539"/>
                  </a:cubicBezTo>
                  <a:cubicBezTo>
                    <a:pt x="10881" y="6539"/>
                    <a:pt x="10878" y="6540"/>
                    <a:pt x="10873" y="6540"/>
                  </a:cubicBezTo>
                  <a:cubicBezTo>
                    <a:pt x="10867" y="6540"/>
                    <a:pt x="10864" y="6533"/>
                    <a:pt x="10857" y="6533"/>
                  </a:cubicBezTo>
                  <a:lnTo>
                    <a:pt x="10832" y="6533"/>
                  </a:lnTo>
                  <a:cubicBezTo>
                    <a:pt x="10822" y="6533"/>
                    <a:pt x="10815" y="6539"/>
                    <a:pt x="10805" y="6539"/>
                  </a:cubicBezTo>
                  <a:cubicBezTo>
                    <a:pt x="10806" y="6569"/>
                    <a:pt x="10807" y="6586"/>
                    <a:pt x="10805" y="6617"/>
                  </a:cubicBezTo>
                  <a:lnTo>
                    <a:pt x="10779" y="6617"/>
                  </a:lnTo>
                  <a:cubicBezTo>
                    <a:pt x="10771" y="6617"/>
                    <a:pt x="10765" y="6620"/>
                    <a:pt x="10760" y="6611"/>
                  </a:cubicBezTo>
                  <a:cubicBezTo>
                    <a:pt x="10755" y="6605"/>
                    <a:pt x="10749" y="6603"/>
                    <a:pt x="10747" y="6592"/>
                  </a:cubicBezTo>
                  <a:cubicBezTo>
                    <a:pt x="10743" y="6571"/>
                    <a:pt x="10743" y="6555"/>
                    <a:pt x="10741" y="6533"/>
                  </a:cubicBezTo>
                  <a:lnTo>
                    <a:pt x="10728" y="6547"/>
                  </a:lnTo>
                  <a:lnTo>
                    <a:pt x="10703" y="6547"/>
                  </a:lnTo>
                  <a:lnTo>
                    <a:pt x="10703" y="6502"/>
                  </a:lnTo>
                  <a:cubicBezTo>
                    <a:pt x="10703" y="6492"/>
                    <a:pt x="10700" y="6486"/>
                    <a:pt x="10700" y="6476"/>
                  </a:cubicBezTo>
                  <a:cubicBezTo>
                    <a:pt x="10700" y="6465"/>
                    <a:pt x="10705" y="6460"/>
                    <a:pt x="10706" y="6450"/>
                  </a:cubicBezTo>
                  <a:lnTo>
                    <a:pt x="10756" y="6450"/>
                  </a:lnTo>
                  <a:cubicBezTo>
                    <a:pt x="10766" y="6450"/>
                    <a:pt x="10772" y="6457"/>
                    <a:pt x="10782" y="6463"/>
                  </a:cubicBezTo>
                  <a:cubicBezTo>
                    <a:pt x="10787" y="6466"/>
                    <a:pt x="10789" y="6477"/>
                    <a:pt x="10794" y="6482"/>
                  </a:cubicBezTo>
                  <a:cubicBezTo>
                    <a:pt x="10801" y="6488"/>
                    <a:pt x="10806" y="6495"/>
                    <a:pt x="10814" y="6495"/>
                  </a:cubicBezTo>
                  <a:cubicBezTo>
                    <a:pt x="10824" y="6495"/>
                    <a:pt x="10830" y="6490"/>
                    <a:pt x="10839" y="6489"/>
                  </a:cubicBezTo>
                  <a:cubicBezTo>
                    <a:pt x="10841" y="6469"/>
                    <a:pt x="10845" y="6456"/>
                    <a:pt x="10845" y="6437"/>
                  </a:cubicBezTo>
                  <a:cubicBezTo>
                    <a:pt x="10846" y="6411"/>
                    <a:pt x="10838" y="6399"/>
                    <a:pt x="10838" y="6373"/>
                  </a:cubicBezTo>
                  <a:cubicBezTo>
                    <a:pt x="10838" y="6357"/>
                    <a:pt x="10842" y="6349"/>
                    <a:pt x="10845" y="6334"/>
                  </a:cubicBezTo>
                  <a:cubicBezTo>
                    <a:pt x="10848" y="6320"/>
                    <a:pt x="10857" y="6313"/>
                    <a:pt x="10857" y="6296"/>
                  </a:cubicBezTo>
                  <a:cubicBezTo>
                    <a:pt x="10857" y="6276"/>
                    <a:pt x="10855" y="6263"/>
                    <a:pt x="10854" y="6244"/>
                  </a:cubicBezTo>
                  <a:lnTo>
                    <a:pt x="10830" y="6244"/>
                  </a:lnTo>
                  <a:cubicBezTo>
                    <a:pt x="10824" y="6244"/>
                    <a:pt x="10822" y="6257"/>
                    <a:pt x="10816" y="6257"/>
                  </a:cubicBezTo>
                  <a:cubicBezTo>
                    <a:pt x="10807" y="6259"/>
                    <a:pt x="10800" y="6250"/>
                    <a:pt x="10791" y="6257"/>
                  </a:cubicBezTo>
                  <a:cubicBezTo>
                    <a:pt x="10786" y="6260"/>
                    <a:pt x="10783" y="6265"/>
                    <a:pt x="10779" y="6270"/>
                  </a:cubicBezTo>
                  <a:cubicBezTo>
                    <a:pt x="10774" y="6275"/>
                    <a:pt x="10775" y="6287"/>
                    <a:pt x="10772" y="6296"/>
                  </a:cubicBezTo>
                  <a:cubicBezTo>
                    <a:pt x="10768" y="6305"/>
                    <a:pt x="10767" y="6322"/>
                    <a:pt x="10760" y="6322"/>
                  </a:cubicBezTo>
                  <a:lnTo>
                    <a:pt x="10753" y="6322"/>
                  </a:lnTo>
                  <a:cubicBezTo>
                    <a:pt x="10748" y="6323"/>
                    <a:pt x="10746" y="6311"/>
                    <a:pt x="10741" y="6308"/>
                  </a:cubicBezTo>
                  <a:cubicBezTo>
                    <a:pt x="10742" y="6289"/>
                    <a:pt x="10740" y="6273"/>
                    <a:pt x="10744" y="6257"/>
                  </a:cubicBezTo>
                  <a:cubicBezTo>
                    <a:pt x="10746" y="6246"/>
                    <a:pt x="10754" y="6249"/>
                    <a:pt x="10757" y="6238"/>
                  </a:cubicBezTo>
                  <a:cubicBezTo>
                    <a:pt x="10758" y="6230"/>
                    <a:pt x="10760" y="6223"/>
                    <a:pt x="10760" y="6214"/>
                  </a:cubicBezTo>
                  <a:lnTo>
                    <a:pt x="10760" y="6174"/>
                  </a:lnTo>
                  <a:cubicBezTo>
                    <a:pt x="10750" y="6175"/>
                    <a:pt x="10744" y="6180"/>
                    <a:pt x="10734" y="6180"/>
                  </a:cubicBezTo>
                  <a:cubicBezTo>
                    <a:pt x="10730" y="6180"/>
                    <a:pt x="10727" y="6175"/>
                    <a:pt x="10722" y="6174"/>
                  </a:cubicBezTo>
                  <a:cubicBezTo>
                    <a:pt x="10723" y="6161"/>
                    <a:pt x="10723" y="6152"/>
                    <a:pt x="10725" y="6141"/>
                  </a:cubicBezTo>
                  <a:cubicBezTo>
                    <a:pt x="10730" y="6122"/>
                    <a:pt x="10739" y="6110"/>
                    <a:pt x="10741" y="6089"/>
                  </a:cubicBezTo>
                  <a:cubicBezTo>
                    <a:pt x="10742" y="6081"/>
                    <a:pt x="10741" y="6074"/>
                    <a:pt x="10741" y="6064"/>
                  </a:cubicBezTo>
                  <a:cubicBezTo>
                    <a:pt x="10741" y="6054"/>
                    <a:pt x="10742" y="6046"/>
                    <a:pt x="10741" y="6038"/>
                  </a:cubicBezTo>
                  <a:cubicBezTo>
                    <a:pt x="10739" y="6026"/>
                    <a:pt x="10734" y="6023"/>
                    <a:pt x="10731" y="6012"/>
                  </a:cubicBezTo>
                  <a:cubicBezTo>
                    <a:pt x="10729" y="6002"/>
                    <a:pt x="10728" y="5995"/>
                    <a:pt x="10725" y="5987"/>
                  </a:cubicBezTo>
                  <a:cubicBezTo>
                    <a:pt x="10721" y="5977"/>
                    <a:pt x="10722" y="5961"/>
                    <a:pt x="10716" y="5961"/>
                  </a:cubicBezTo>
                  <a:cubicBezTo>
                    <a:pt x="10711" y="5961"/>
                    <a:pt x="10708" y="5967"/>
                    <a:pt x="10703" y="5967"/>
                  </a:cubicBezTo>
                  <a:cubicBezTo>
                    <a:pt x="10696" y="5967"/>
                    <a:pt x="10690" y="5976"/>
                    <a:pt x="10687" y="5987"/>
                  </a:cubicBezTo>
                  <a:cubicBezTo>
                    <a:pt x="10683" y="6003"/>
                    <a:pt x="10685" y="6022"/>
                    <a:pt x="10681" y="6038"/>
                  </a:cubicBezTo>
                  <a:cubicBezTo>
                    <a:pt x="10676" y="6059"/>
                    <a:pt x="10669" y="6075"/>
                    <a:pt x="10659" y="6083"/>
                  </a:cubicBezTo>
                  <a:cubicBezTo>
                    <a:pt x="10655" y="6087"/>
                    <a:pt x="10650" y="6082"/>
                    <a:pt x="10646" y="6083"/>
                  </a:cubicBezTo>
                  <a:cubicBezTo>
                    <a:pt x="10641" y="6085"/>
                    <a:pt x="10636" y="6086"/>
                    <a:pt x="10631" y="6089"/>
                  </a:cubicBezTo>
                  <a:cubicBezTo>
                    <a:pt x="10624" y="6093"/>
                    <a:pt x="10618" y="6101"/>
                    <a:pt x="10618" y="6115"/>
                  </a:cubicBezTo>
                  <a:cubicBezTo>
                    <a:pt x="10618" y="6131"/>
                    <a:pt x="10624" y="6138"/>
                    <a:pt x="10624" y="6154"/>
                  </a:cubicBezTo>
                  <a:lnTo>
                    <a:pt x="10624" y="6166"/>
                  </a:lnTo>
                  <a:cubicBezTo>
                    <a:pt x="10624" y="6175"/>
                    <a:pt x="10624" y="6188"/>
                    <a:pt x="10621" y="6193"/>
                  </a:cubicBezTo>
                  <a:cubicBezTo>
                    <a:pt x="10618" y="6198"/>
                    <a:pt x="10613" y="6196"/>
                    <a:pt x="10609" y="6199"/>
                  </a:cubicBezTo>
                  <a:cubicBezTo>
                    <a:pt x="10605" y="6203"/>
                    <a:pt x="10600" y="6203"/>
                    <a:pt x="10596" y="6205"/>
                  </a:cubicBezTo>
                  <a:cubicBezTo>
                    <a:pt x="10583" y="6215"/>
                    <a:pt x="10577" y="6236"/>
                    <a:pt x="10577" y="6263"/>
                  </a:cubicBezTo>
                  <a:cubicBezTo>
                    <a:pt x="10577" y="6289"/>
                    <a:pt x="10580" y="6306"/>
                    <a:pt x="10587" y="6328"/>
                  </a:cubicBezTo>
                  <a:cubicBezTo>
                    <a:pt x="10590" y="6337"/>
                    <a:pt x="10591" y="6345"/>
                    <a:pt x="10596" y="6353"/>
                  </a:cubicBezTo>
                  <a:cubicBezTo>
                    <a:pt x="10599" y="6358"/>
                    <a:pt x="10605" y="6355"/>
                    <a:pt x="10609" y="6360"/>
                  </a:cubicBezTo>
                  <a:cubicBezTo>
                    <a:pt x="10613" y="6365"/>
                    <a:pt x="10617" y="6375"/>
                    <a:pt x="10621" y="6380"/>
                  </a:cubicBezTo>
                  <a:cubicBezTo>
                    <a:pt x="10621" y="6387"/>
                    <a:pt x="10619" y="6397"/>
                    <a:pt x="10618" y="6405"/>
                  </a:cubicBezTo>
                  <a:cubicBezTo>
                    <a:pt x="10617" y="6414"/>
                    <a:pt x="10610" y="6419"/>
                    <a:pt x="10610" y="6430"/>
                  </a:cubicBezTo>
                  <a:cubicBezTo>
                    <a:pt x="10610" y="6442"/>
                    <a:pt x="10615" y="6446"/>
                    <a:pt x="10615" y="6457"/>
                  </a:cubicBezTo>
                  <a:lnTo>
                    <a:pt x="10615" y="6482"/>
                  </a:lnTo>
                  <a:cubicBezTo>
                    <a:pt x="10615" y="6498"/>
                    <a:pt x="10610" y="6508"/>
                    <a:pt x="10610" y="6524"/>
                  </a:cubicBezTo>
                  <a:cubicBezTo>
                    <a:pt x="10610" y="6530"/>
                    <a:pt x="10609" y="6534"/>
                    <a:pt x="10609" y="6540"/>
                  </a:cubicBezTo>
                  <a:cubicBezTo>
                    <a:pt x="10609" y="6550"/>
                    <a:pt x="10610" y="6558"/>
                    <a:pt x="10612" y="6566"/>
                  </a:cubicBezTo>
                  <a:cubicBezTo>
                    <a:pt x="10613" y="6577"/>
                    <a:pt x="10619" y="6580"/>
                    <a:pt x="10621" y="6592"/>
                  </a:cubicBezTo>
                  <a:cubicBezTo>
                    <a:pt x="10625" y="6611"/>
                    <a:pt x="10631" y="6623"/>
                    <a:pt x="10631" y="6645"/>
                  </a:cubicBezTo>
                  <a:lnTo>
                    <a:pt x="10631" y="6695"/>
                  </a:lnTo>
                  <a:lnTo>
                    <a:pt x="10612" y="6695"/>
                  </a:lnTo>
                  <a:cubicBezTo>
                    <a:pt x="10606" y="6695"/>
                    <a:pt x="10602" y="6700"/>
                    <a:pt x="10596" y="6701"/>
                  </a:cubicBezTo>
                  <a:cubicBezTo>
                    <a:pt x="10583" y="6704"/>
                    <a:pt x="10577" y="6708"/>
                    <a:pt x="10565" y="6708"/>
                  </a:cubicBezTo>
                  <a:lnTo>
                    <a:pt x="10549" y="6708"/>
                  </a:lnTo>
                  <a:cubicBezTo>
                    <a:pt x="10540" y="6708"/>
                    <a:pt x="10536" y="6701"/>
                    <a:pt x="10527" y="6701"/>
                  </a:cubicBezTo>
                  <a:cubicBezTo>
                    <a:pt x="10514" y="6700"/>
                    <a:pt x="10508" y="6701"/>
                    <a:pt x="10495" y="6701"/>
                  </a:cubicBezTo>
                  <a:cubicBezTo>
                    <a:pt x="10486" y="6701"/>
                    <a:pt x="10478" y="6698"/>
                    <a:pt x="10470" y="6708"/>
                  </a:cubicBezTo>
                  <a:cubicBezTo>
                    <a:pt x="10466" y="6712"/>
                    <a:pt x="10468" y="6729"/>
                    <a:pt x="10464" y="6733"/>
                  </a:cubicBezTo>
                  <a:cubicBezTo>
                    <a:pt x="10460" y="6738"/>
                    <a:pt x="10456" y="6743"/>
                    <a:pt x="10451" y="6747"/>
                  </a:cubicBezTo>
                  <a:cubicBezTo>
                    <a:pt x="10442" y="6755"/>
                    <a:pt x="10431" y="6746"/>
                    <a:pt x="10423" y="6759"/>
                  </a:cubicBezTo>
                  <a:cubicBezTo>
                    <a:pt x="10420" y="6764"/>
                    <a:pt x="10422" y="6777"/>
                    <a:pt x="10420" y="6785"/>
                  </a:cubicBezTo>
                  <a:cubicBezTo>
                    <a:pt x="10418" y="6793"/>
                    <a:pt x="10415" y="6801"/>
                    <a:pt x="10414" y="6811"/>
                  </a:cubicBezTo>
                  <a:cubicBezTo>
                    <a:pt x="10406" y="6830"/>
                    <a:pt x="10398" y="6856"/>
                    <a:pt x="10385" y="6856"/>
                  </a:cubicBezTo>
                  <a:cubicBezTo>
                    <a:pt x="10379" y="6856"/>
                    <a:pt x="10378" y="6838"/>
                    <a:pt x="10373" y="6836"/>
                  </a:cubicBezTo>
                  <a:lnTo>
                    <a:pt x="10359" y="6836"/>
                  </a:lnTo>
                  <a:lnTo>
                    <a:pt x="10347" y="6836"/>
                  </a:lnTo>
                  <a:cubicBezTo>
                    <a:pt x="10343" y="6836"/>
                    <a:pt x="10340" y="6843"/>
                    <a:pt x="10335" y="6843"/>
                  </a:cubicBezTo>
                  <a:cubicBezTo>
                    <a:pt x="10330" y="6843"/>
                    <a:pt x="10327" y="6838"/>
                    <a:pt x="10322" y="6838"/>
                  </a:cubicBezTo>
                  <a:lnTo>
                    <a:pt x="10322" y="6888"/>
                  </a:lnTo>
                  <a:lnTo>
                    <a:pt x="10347" y="6914"/>
                  </a:lnTo>
                  <a:lnTo>
                    <a:pt x="10347" y="6997"/>
                  </a:lnTo>
                  <a:cubicBezTo>
                    <a:pt x="10340" y="6997"/>
                    <a:pt x="10335" y="6994"/>
                    <a:pt x="10329" y="6997"/>
                  </a:cubicBezTo>
                  <a:cubicBezTo>
                    <a:pt x="10324" y="6999"/>
                    <a:pt x="10321" y="7007"/>
                    <a:pt x="10316" y="7010"/>
                  </a:cubicBezTo>
                  <a:cubicBezTo>
                    <a:pt x="10312" y="7013"/>
                    <a:pt x="10308" y="7013"/>
                    <a:pt x="10304" y="7017"/>
                  </a:cubicBezTo>
                  <a:cubicBezTo>
                    <a:pt x="10298" y="7021"/>
                    <a:pt x="10296" y="7031"/>
                    <a:pt x="10291" y="7036"/>
                  </a:cubicBezTo>
                  <a:cubicBezTo>
                    <a:pt x="10281" y="7049"/>
                    <a:pt x="10275" y="7058"/>
                    <a:pt x="10266" y="7075"/>
                  </a:cubicBezTo>
                  <a:cubicBezTo>
                    <a:pt x="10261" y="7082"/>
                    <a:pt x="10259" y="7094"/>
                    <a:pt x="10253" y="7100"/>
                  </a:cubicBezTo>
                  <a:cubicBezTo>
                    <a:pt x="10249" y="7105"/>
                    <a:pt x="10246" y="7118"/>
                    <a:pt x="10241" y="7120"/>
                  </a:cubicBezTo>
                  <a:lnTo>
                    <a:pt x="10228" y="7120"/>
                  </a:lnTo>
                  <a:cubicBezTo>
                    <a:pt x="10212" y="7123"/>
                    <a:pt x="10203" y="7120"/>
                    <a:pt x="10187" y="7120"/>
                  </a:cubicBezTo>
                  <a:lnTo>
                    <a:pt x="10187" y="7274"/>
                  </a:lnTo>
                  <a:cubicBezTo>
                    <a:pt x="10169" y="7274"/>
                    <a:pt x="10157" y="7274"/>
                    <a:pt x="10140" y="7281"/>
                  </a:cubicBezTo>
                  <a:cubicBezTo>
                    <a:pt x="10136" y="7281"/>
                    <a:pt x="10131" y="7285"/>
                    <a:pt x="10127" y="7287"/>
                  </a:cubicBezTo>
                  <a:cubicBezTo>
                    <a:pt x="10124" y="7289"/>
                    <a:pt x="10119" y="7292"/>
                    <a:pt x="10115" y="7293"/>
                  </a:cubicBezTo>
                  <a:lnTo>
                    <a:pt x="10115" y="7371"/>
                  </a:lnTo>
                  <a:lnTo>
                    <a:pt x="10068" y="7371"/>
                  </a:lnTo>
                  <a:cubicBezTo>
                    <a:pt x="10063" y="7371"/>
                    <a:pt x="10060" y="7358"/>
                    <a:pt x="10055" y="7358"/>
                  </a:cubicBezTo>
                  <a:cubicBezTo>
                    <a:pt x="10045" y="7356"/>
                    <a:pt x="10038" y="7362"/>
                    <a:pt x="10030" y="7358"/>
                  </a:cubicBezTo>
                  <a:cubicBezTo>
                    <a:pt x="10024" y="7356"/>
                    <a:pt x="10019" y="7358"/>
                    <a:pt x="10014" y="7351"/>
                  </a:cubicBezTo>
                  <a:cubicBezTo>
                    <a:pt x="10011" y="7348"/>
                    <a:pt x="10016" y="7332"/>
                    <a:pt x="10014" y="7326"/>
                  </a:cubicBezTo>
                  <a:cubicBezTo>
                    <a:pt x="10009" y="7313"/>
                    <a:pt x="10006" y="7300"/>
                    <a:pt x="9998" y="7300"/>
                  </a:cubicBezTo>
                  <a:cubicBezTo>
                    <a:pt x="9991" y="7300"/>
                    <a:pt x="9986" y="7305"/>
                    <a:pt x="9979" y="7306"/>
                  </a:cubicBezTo>
                  <a:lnTo>
                    <a:pt x="9979" y="7384"/>
                  </a:lnTo>
                  <a:cubicBezTo>
                    <a:pt x="9989" y="7392"/>
                    <a:pt x="9995" y="7397"/>
                    <a:pt x="10005" y="7403"/>
                  </a:cubicBezTo>
                  <a:lnTo>
                    <a:pt x="9992" y="7455"/>
                  </a:lnTo>
                  <a:lnTo>
                    <a:pt x="9998" y="7480"/>
                  </a:lnTo>
                  <a:lnTo>
                    <a:pt x="9998" y="7512"/>
                  </a:lnTo>
                  <a:cubicBezTo>
                    <a:pt x="9983" y="7514"/>
                    <a:pt x="9974" y="7519"/>
                    <a:pt x="9958" y="7519"/>
                  </a:cubicBezTo>
                  <a:cubicBezTo>
                    <a:pt x="9953" y="7519"/>
                    <a:pt x="9950" y="7507"/>
                    <a:pt x="9945" y="7506"/>
                  </a:cubicBezTo>
                  <a:cubicBezTo>
                    <a:pt x="9941" y="7506"/>
                    <a:pt x="9937" y="7499"/>
                    <a:pt x="9932" y="7499"/>
                  </a:cubicBezTo>
                  <a:cubicBezTo>
                    <a:pt x="9928" y="7499"/>
                    <a:pt x="9924" y="7506"/>
                    <a:pt x="9920" y="7506"/>
                  </a:cubicBezTo>
                  <a:cubicBezTo>
                    <a:pt x="9913" y="7506"/>
                    <a:pt x="9909" y="7509"/>
                    <a:pt x="9904" y="7506"/>
                  </a:cubicBezTo>
                  <a:cubicBezTo>
                    <a:pt x="9898" y="7503"/>
                    <a:pt x="9896" y="7493"/>
                    <a:pt x="9891" y="7487"/>
                  </a:cubicBezTo>
                  <a:cubicBezTo>
                    <a:pt x="9887" y="7482"/>
                    <a:pt x="9888" y="7469"/>
                    <a:pt x="9885" y="7461"/>
                  </a:cubicBezTo>
                  <a:cubicBezTo>
                    <a:pt x="9876" y="7469"/>
                    <a:pt x="9869" y="7477"/>
                    <a:pt x="9860" y="7480"/>
                  </a:cubicBezTo>
                  <a:cubicBezTo>
                    <a:pt x="9856" y="7482"/>
                    <a:pt x="9851" y="7478"/>
                    <a:pt x="9848" y="7480"/>
                  </a:cubicBezTo>
                  <a:cubicBezTo>
                    <a:pt x="9838" y="7483"/>
                    <a:pt x="9830" y="7488"/>
                    <a:pt x="9822" y="7499"/>
                  </a:cubicBezTo>
                  <a:cubicBezTo>
                    <a:pt x="9817" y="7506"/>
                    <a:pt x="9812" y="7509"/>
                    <a:pt x="9810" y="7519"/>
                  </a:cubicBezTo>
                  <a:cubicBezTo>
                    <a:pt x="9807" y="7527"/>
                    <a:pt x="9807" y="7535"/>
                    <a:pt x="9807" y="7545"/>
                  </a:cubicBezTo>
                  <a:cubicBezTo>
                    <a:pt x="9807" y="7556"/>
                    <a:pt x="9810" y="7562"/>
                    <a:pt x="9813" y="7570"/>
                  </a:cubicBezTo>
                  <a:cubicBezTo>
                    <a:pt x="9815" y="7577"/>
                    <a:pt x="9822" y="7567"/>
                    <a:pt x="9825" y="7570"/>
                  </a:cubicBezTo>
                  <a:cubicBezTo>
                    <a:pt x="9830" y="7577"/>
                    <a:pt x="9830" y="7591"/>
                    <a:pt x="9835" y="7596"/>
                  </a:cubicBezTo>
                  <a:cubicBezTo>
                    <a:pt x="9839" y="7601"/>
                    <a:pt x="9843" y="7605"/>
                    <a:pt x="9848" y="7609"/>
                  </a:cubicBezTo>
                  <a:cubicBezTo>
                    <a:pt x="9852" y="7614"/>
                    <a:pt x="9855" y="7620"/>
                    <a:pt x="9860" y="7622"/>
                  </a:cubicBezTo>
                  <a:cubicBezTo>
                    <a:pt x="9870" y="7627"/>
                    <a:pt x="9877" y="7620"/>
                    <a:pt x="9888" y="7622"/>
                  </a:cubicBezTo>
                  <a:lnTo>
                    <a:pt x="9901" y="7622"/>
                  </a:lnTo>
                  <a:cubicBezTo>
                    <a:pt x="9906" y="7624"/>
                    <a:pt x="9909" y="7636"/>
                    <a:pt x="9913" y="7641"/>
                  </a:cubicBezTo>
                  <a:cubicBezTo>
                    <a:pt x="9918" y="7646"/>
                    <a:pt x="9921" y="7654"/>
                    <a:pt x="9926" y="7660"/>
                  </a:cubicBezTo>
                  <a:cubicBezTo>
                    <a:pt x="9930" y="7665"/>
                    <a:pt x="9935" y="7669"/>
                    <a:pt x="9939" y="7673"/>
                  </a:cubicBezTo>
                  <a:cubicBezTo>
                    <a:pt x="9943" y="7680"/>
                    <a:pt x="9944" y="7691"/>
                    <a:pt x="9948" y="7699"/>
                  </a:cubicBezTo>
                  <a:cubicBezTo>
                    <a:pt x="9957" y="7717"/>
                    <a:pt x="9964" y="7730"/>
                    <a:pt x="9973" y="7745"/>
                  </a:cubicBezTo>
                  <a:lnTo>
                    <a:pt x="9973" y="7879"/>
                  </a:lnTo>
                  <a:cubicBezTo>
                    <a:pt x="9977" y="7888"/>
                    <a:pt x="9978" y="7899"/>
                    <a:pt x="9983" y="7905"/>
                  </a:cubicBezTo>
                  <a:cubicBezTo>
                    <a:pt x="9987" y="7910"/>
                    <a:pt x="9991" y="7913"/>
                    <a:pt x="9995" y="7918"/>
                  </a:cubicBezTo>
                  <a:cubicBezTo>
                    <a:pt x="10005" y="7930"/>
                    <a:pt x="10012" y="7931"/>
                    <a:pt x="10020" y="7944"/>
                  </a:cubicBezTo>
                  <a:cubicBezTo>
                    <a:pt x="10026" y="7952"/>
                    <a:pt x="10030" y="7966"/>
                    <a:pt x="10030" y="7982"/>
                  </a:cubicBezTo>
                  <a:cubicBezTo>
                    <a:pt x="10030" y="7997"/>
                    <a:pt x="10028" y="8008"/>
                    <a:pt x="10027" y="8021"/>
                  </a:cubicBezTo>
                  <a:cubicBezTo>
                    <a:pt x="10025" y="8037"/>
                    <a:pt x="10020" y="8048"/>
                    <a:pt x="10020" y="8066"/>
                  </a:cubicBezTo>
                  <a:cubicBezTo>
                    <a:pt x="10020" y="8102"/>
                    <a:pt x="10027" y="8121"/>
                    <a:pt x="10030" y="8157"/>
                  </a:cubicBezTo>
                  <a:cubicBezTo>
                    <a:pt x="10031" y="8171"/>
                    <a:pt x="10030" y="8180"/>
                    <a:pt x="10030" y="8195"/>
                  </a:cubicBezTo>
                  <a:cubicBezTo>
                    <a:pt x="10030" y="8209"/>
                    <a:pt x="10033" y="8221"/>
                    <a:pt x="10030" y="8234"/>
                  </a:cubicBezTo>
                  <a:cubicBezTo>
                    <a:pt x="10023" y="8264"/>
                    <a:pt x="10007" y="8267"/>
                    <a:pt x="9995" y="8291"/>
                  </a:cubicBezTo>
                  <a:cubicBezTo>
                    <a:pt x="9992" y="8298"/>
                    <a:pt x="9995" y="8310"/>
                    <a:pt x="9992" y="8317"/>
                  </a:cubicBezTo>
                  <a:cubicBezTo>
                    <a:pt x="9989" y="8323"/>
                    <a:pt x="9983" y="8325"/>
                    <a:pt x="9979" y="8330"/>
                  </a:cubicBezTo>
                  <a:cubicBezTo>
                    <a:pt x="9967" y="8350"/>
                    <a:pt x="9958" y="8362"/>
                    <a:pt x="9942" y="8362"/>
                  </a:cubicBezTo>
                  <a:lnTo>
                    <a:pt x="9929" y="8362"/>
                  </a:lnTo>
                  <a:cubicBezTo>
                    <a:pt x="9923" y="8362"/>
                    <a:pt x="9919" y="8352"/>
                    <a:pt x="9913" y="8349"/>
                  </a:cubicBezTo>
                  <a:cubicBezTo>
                    <a:pt x="9906" y="8344"/>
                    <a:pt x="9899" y="8340"/>
                    <a:pt x="9891" y="8337"/>
                  </a:cubicBezTo>
                  <a:cubicBezTo>
                    <a:pt x="9887" y="8335"/>
                    <a:pt x="9884" y="8330"/>
                    <a:pt x="9879" y="8330"/>
                  </a:cubicBezTo>
                  <a:cubicBezTo>
                    <a:pt x="9866" y="8330"/>
                    <a:pt x="9860" y="8333"/>
                    <a:pt x="9848" y="8330"/>
                  </a:cubicBezTo>
                  <a:cubicBezTo>
                    <a:pt x="9841" y="8329"/>
                    <a:pt x="9840" y="8316"/>
                    <a:pt x="9835" y="8311"/>
                  </a:cubicBezTo>
                  <a:cubicBezTo>
                    <a:pt x="9829" y="8305"/>
                    <a:pt x="9828" y="8291"/>
                    <a:pt x="9822" y="8285"/>
                  </a:cubicBezTo>
                  <a:cubicBezTo>
                    <a:pt x="9817" y="8280"/>
                    <a:pt x="9814" y="8279"/>
                    <a:pt x="9809" y="8279"/>
                  </a:cubicBezTo>
                  <a:lnTo>
                    <a:pt x="9697" y="8279"/>
                  </a:lnTo>
                  <a:cubicBezTo>
                    <a:pt x="9685" y="8279"/>
                    <a:pt x="9678" y="8272"/>
                    <a:pt x="9665" y="8272"/>
                  </a:cubicBezTo>
                  <a:cubicBezTo>
                    <a:pt x="9659" y="8272"/>
                    <a:pt x="9655" y="8274"/>
                    <a:pt x="9649" y="8272"/>
                  </a:cubicBezTo>
                  <a:cubicBezTo>
                    <a:pt x="9641" y="8270"/>
                    <a:pt x="9639" y="8246"/>
                    <a:pt x="9630" y="8246"/>
                  </a:cubicBezTo>
                  <a:lnTo>
                    <a:pt x="9624" y="8246"/>
                  </a:lnTo>
                  <a:cubicBezTo>
                    <a:pt x="9619" y="8248"/>
                    <a:pt x="9614" y="8251"/>
                    <a:pt x="9611" y="8259"/>
                  </a:cubicBezTo>
                  <a:cubicBezTo>
                    <a:pt x="9609" y="8266"/>
                    <a:pt x="9613" y="8277"/>
                    <a:pt x="9611" y="8285"/>
                  </a:cubicBezTo>
                  <a:cubicBezTo>
                    <a:pt x="9610" y="8294"/>
                    <a:pt x="9607" y="8301"/>
                    <a:pt x="9605" y="8311"/>
                  </a:cubicBezTo>
                  <a:lnTo>
                    <a:pt x="9542" y="8311"/>
                  </a:lnTo>
                  <a:lnTo>
                    <a:pt x="9536" y="8337"/>
                  </a:lnTo>
                  <a:cubicBezTo>
                    <a:pt x="9539" y="8345"/>
                    <a:pt x="9542" y="8354"/>
                    <a:pt x="9545" y="8362"/>
                  </a:cubicBezTo>
                  <a:cubicBezTo>
                    <a:pt x="9549" y="8370"/>
                    <a:pt x="9555" y="8372"/>
                    <a:pt x="9558" y="8382"/>
                  </a:cubicBezTo>
                  <a:cubicBezTo>
                    <a:pt x="9562" y="8393"/>
                    <a:pt x="9561" y="8405"/>
                    <a:pt x="9561" y="8420"/>
                  </a:cubicBezTo>
                  <a:cubicBezTo>
                    <a:pt x="9561" y="8435"/>
                    <a:pt x="9559" y="8446"/>
                    <a:pt x="9558" y="8459"/>
                  </a:cubicBezTo>
                  <a:cubicBezTo>
                    <a:pt x="9555" y="8483"/>
                    <a:pt x="9549" y="8498"/>
                    <a:pt x="9549" y="8523"/>
                  </a:cubicBezTo>
                  <a:cubicBezTo>
                    <a:pt x="9549" y="8541"/>
                    <a:pt x="9549" y="8552"/>
                    <a:pt x="9552" y="8568"/>
                  </a:cubicBezTo>
                  <a:cubicBezTo>
                    <a:pt x="9553" y="8578"/>
                    <a:pt x="9556" y="8584"/>
                    <a:pt x="9558" y="8594"/>
                  </a:cubicBezTo>
                  <a:cubicBezTo>
                    <a:pt x="9560" y="8605"/>
                    <a:pt x="9567" y="8608"/>
                    <a:pt x="9567" y="8621"/>
                  </a:cubicBezTo>
                  <a:lnTo>
                    <a:pt x="9567" y="8773"/>
                  </a:lnTo>
                  <a:cubicBezTo>
                    <a:pt x="9567" y="8784"/>
                    <a:pt x="9566" y="8792"/>
                    <a:pt x="9564" y="8800"/>
                  </a:cubicBezTo>
                  <a:cubicBezTo>
                    <a:pt x="9561" y="8810"/>
                    <a:pt x="9555" y="8810"/>
                    <a:pt x="9552" y="8819"/>
                  </a:cubicBezTo>
                  <a:cubicBezTo>
                    <a:pt x="9549" y="8827"/>
                    <a:pt x="9548" y="8837"/>
                    <a:pt x="9545" y="8845"/>
                  </a:cubicBezTo>
                  <a:cubicBezTo>
                    <a:pt x="9537" y="8870"/>
                    <a:pt x="9530" y="8890"/>
                    <a:pt x="9530" y="8923"/>
                  </a:cubicBezTo>
                  <a:cubicBezTo>
                    <a:pt x="9530" y="8932"/>
                    <a:pt x="9529" y="8940"/>
                    <a:pt x="9530" y="8948"/>
                  </a:cubicBezTo>
                  <a:cubicBezTo>
                    <a:pt x="9531" y="8959"/>
                    <a:pt x="9537" y="8963"/>
                    <a:pt x="9539" y="8974"/>
                  </a:cubicBezTo>
                  <a:lnTo>
                    <a:pt x="9545" y="9000"/>
                  </a:lnTo>
                  <a:cubicBezTo>
                    <a:pt x="9549" y="9011"/>
                    <a:pt x="9554" y="9019"/>
                    <a:pt x="9555" y="9032"/>
                  </a:cubicBezTo>
                  <a:lnTo>
                    <a:pt x="9555" y="9058"/>
                  </a:lnTo>
                  <a:lnTo>
                    <a:pt x="9555" y="9083"/>
                  </a:lnTo>
                  <a:cubicBezTo>
                    <a:pt x="9554" y="9095"/>
                    <a:pt x="9547" y="9098"/>
                    <a:pt x="9545" y="9109"/>
                  </a:cubicBezTo>
                  <a:cubicBezTo>
                    <a:pt x="9543" y="9123"/>
                    <a:pt x="9542" y="9134"/>
                    <a:pt x="9542" y="9150"/>
                  </a:cubicBezTo>
                  <a:cubicBezTo>
                    <a:pt x="9542" y="9174"/>
                    <a:pt x="9545" y="9188"/>
                    <a:pt x="9545" y="9212"/>
                  </a:cubicBezTo>
                  <a:lnTo>
                    <a:pt x="9582" y="9212"/>
                  </a:lnTo>
                  <a:cubicBezTo>
                    <a:pt x="9593" y="9212"/>
                    <a:pt x="9600" y="9199"/>
                    <a:pt x="9611" y="9199"/>
                  </a:cubicBezTo>
                  <a:cubicBezTo>
                    <a:pt x="9617" y="9199"/>
                    <a:pt x="9619" y="9209"/>
                    <a:pt x="9624" y="9212"/>
                  </a:cubicBezTo>
                  <a:cubicBezTo>
                    <a:pt x="9630" y="9217"/>
                    <a:pt x="9629" y="9231"/>
                    <a:pt x="9633" y="9238"/>
                  </a:cubicBezTo>
                  <a:cubicBezTo>
                    <a:pt x="9639" y="9244"/>
                    <a:pt x="9645" y="9244"/>
                    <a:pt x="9652" y="9244"/>
                  </a:cubicBezTo>
                  <a:cubicBezTo>
                    <a:pt x="9665" y="9244"/>
                    <a:pt x="9671" y="9225"/>
                    <a:pt x="9684" y="9225"/>
                  </a:cubicBezTo>
                  <a:cubicBezTo>
                    <a:pt x="9690" y="9225"/>
                    <a:pt x="9691" y="9241"/>
                    <a:pt x="9696" y="9244"/>
                  </a:cubicBezTo>
                  <a:cubicBezTo>
                    <a:pt x="9701" y="9248"/>
                    <a:pt x="9704" y="9254"/>
                    <a:pt x="9709" y="9257"/>
                  </a:cubicBezTo>
                  <a:cubicBezTo>
                    <a:pt x="9713" y="9260"/>
                    <a:pt x="9717" y="9260"/>
                    <a:pt x="9721" y="9263"/>
                  </a:cubicBezTo>
                  <a:lnTo>
                    <a:pt x="9734" y="9277"/>
                  </a:lnTo>
                  <a:cubicBezTo>
                    <a:pt x="9739" y="9282"/>
                    <a:pt x="9740" y="9293"/>
                    <a:pt x="9743" y="9302"/>
                  </a:cubicBezTo>
                  <a:cubicBezTo>
                    <a:pt x="9747" y="9312"/>
                    <a:pt x="9751" y="9319"/>
                    <a:pt x="9753" y="9328"/>
                  </a:cubicBezTo>
                  <a:cubicBezTo>
                    <a:pt x="9755" y="9336"/>
                    <a:pt x="9754" y="9346"/>
                    <a:pt x="9756" y="9354"/>
                  </a:cubicBezTo>
                  <a:cubicBezTo>
                    <a:pt x="9759" y="9363"/>
                    <a:pt x="9765" y="9363"/>
                    <a:pt x="9769" y="9373"/>
                  </a:cubicBezTo>
                  <a:lnTo>
                    <a:pt x="9775" y="9341"/>
                  </a:lnTo>
                  <a:lnTo>
                    <a:pt x="9762" y="9335"/>
                  </a:lnTo>
                  <a:cubicBezTo>
                    <a:pt x="9767" y="9331"/>
                    <a:pt x="9769" y="9322"/>
                    <a:pt x="9775" y="9322"/>
                  </a:cubicBezTo>
                  <a:cubicBezTo>
                    <a:pt x="9784" y="9320"/>
                    <a:pt x="9791" y="9323"/>
                    <a:pt x="9800" y="9322"/>
                  </a:cubicBezTo>
                  <a:cubicBezTo>
                    <a:pt x="9810" y="9320"/>
                    <a:pt x="9817" y="9316"/>
                    <a:pt x="9825" y="9309"/>
                  </a:cubicBezTo>
                  <a:cubicBezTo>
                    <a:pt x="9831" y="9306"/>
                    <a:pt x="9833" y="9294"/>
                    <a:pt x="9838" y="9289"/>
                  </a:cubicBezTo>
                  <a:cubicBezTo>
                    <a:pt x="9848" y="9276"/>
                    <a:pt x="9854" y="9267"/>
                    <a:pt x="9863" y="9251"/>
                  </a:cubicBezTo>
                  <a:cubicBezTo>
                    <a:pt x="9868" y="9243"/>
                    <a:pt x="9870" y="9230"/>
                    <a:pt x="9876" y="9225"/>
                  </a:cubicBezTo>
                  <a:cubicBezTo>
                    <a:pt x="9884" y="9216"/>
                    <a:pt x="9891" y="9209"/>
                    <a:pt x="9901" y="9206"/>
                  </a:cubicBezTo>
                  <a:cubicBezTo>
                    <a:pt x="9909" y="9204"/>
                    <a:pt x="9916" y="9208"/>
                    <a:pt x="9926" y="9206"/>
                  </a:cubicBezTo>
                  <a:cubicBezTo>
                    <a:pt x="9932" y="9206"/>
                    <a:pt x="9934" y="9196"/>
                    <a:pt x="9939" y="9193"/>
                  </a:cubicBezTo>
                  <a:cubicBezTo>
                    <a:pt x="9944" y="9189"/>
                    <a:pt x="9950" y="9187"/>
                    <a:pt x="9954" y="9180"/>
                  </a:cubicBezTo>
                  <a:cubicBezTo>
                    <a:pt x="9964" y="9166"/>
                    <a:pt x="9965" y="9148"/>
                    <a:pt x="9973" y="9128"/>
                  </a:cubicBezTo>
                  <a:cubicBezTo>
                    <a:pt x="9984" y="9101"/>
                    <a:pt x="9994" y="9084"/>
                    <a:pt x="10011" y="9071"/>
                  </a:cubicBezTo>
                  <a:cubicBezTo>
                    <a:pt x="10020" y="9064"/>
                    <a:pt x="10027" y="9059"/>
                    <a:pt x="10036" y="9058"/>
                  </a:cubicBezTo>
                  <a:cubicBezTo>
                    <a:pt x="10052" y="9054"/>
                    <a:pt x="10061" y="9059"/>
                    <a:pt x="10077" y="9058"/>
                  </a:cubicBezTo>
                  <a:cubicBezTo>
                    <a:pt x="10087" y="9058"/>
                    <a:pt x="10093" y="9053"/>
                    <a:pt x="10102" y="9052"/>
                  </a:cubicBezTo>
                  <a:lnTo>
                    <a:pt x="10102" y="8966"/>
                  </a:lnTo>
                  <a:cubicBezTo>
                    <a:pt x="10102" y="8955"/>
                    <a:pt x="10098" y="8950"/>
                    <a:pt x="10096" y="8942"/>
                  </a:cubicBezTo>
                  <a:cubicBezTo>
                    <a:pt x="10092" y="8931"/>
                    <a:pt x="10088" y="8925"/>
                    <a:pt x="10083" y="8916"/>
                  </a:cubicBezTo>
                  <a:cubicBezTo>
                    <a:pt x="10079" y="8906"/>
                    <a:pt x="10071" y="8905"/>
                    <a:pt x="10071" y="8890"/>
                  </a:cubicBezTo>
                  <a:cubicBezTo>
                    <a:pt x="10071" y="8876"/>
                    <a:pt x="10072" y="8864"/>
                    <a:pt x="10074" y="8852"/>
                  </a:cubicBezTo>
                  <a:cubicBezTo>
                    <a:pt x="10076" y="8840"/>
                    <a:pt x="10081" y="8837"/>
                    <a:pt x="10083" y="8826"/>
                  </a:cubicBezTo>
                  <a:cubicBezTo>
                    <a:pt x="10089" y="8803"/>
                    <a:pt x="10094" y="8790"/>
                    <a:pt x="10099" y="8768"/>
                  </a:cubicBezTo>
                  <a:lnTo>
                    <a:pt x="10105" y="8742"/>
                  </a:lnTo>
                  <a:cubicBezTo>
                    <a:pt x="10108" y="8732"/>
                    <a:pt x="10109" y="8724"/>
                    <a:pt x="10112" y="8716"/>
                  </a:cubicBezTo>
                  <a:cubicBezTo>
                    <a:pt x="10114" y="8708"/>
                    <a:pt x="10114" y="8695"/>
                    <a:pt x="10118" y="8691"/>
                  </a:cubicBezTo>
                  <a:cubicBezTo>
                    <a:pt x="10122" y="8686"/>
                    <a:pt x="10126" y="8692"/>
                    <a:pt x="10130" y="8691"/>
                  </a:cubicBezTo>
                  <a:cubicBezTo>
                    <a:pt x="10139" y="8687"/>
                    <a:pt x="10147" y="8691"/>
                    <a:pt x="10156" y="8684"/>
                  </a:cubicBezTo>
                  <a:cubicBezTo>
                    <a:pt x="10161" y="8681"/>
                    <a:pt x="10161" y="8665"/>
                    <a:pt x="10165" y="8659"/>
                  </a:cubicBezTo>
                  <a:cubicBezTo>
                    <a:pt x="10169" y="8652"/>
                    <a:pt x="10169" y="8636"/>
                    <a:pt x="10175" y="8633"/>
                  </a:cubicBezTo>
                  <a:cubicBezTo>
                    <a:pt x="10178" y="8630"/>
                    <a:pt x="10183" y="8630"/>
                    <a:pt x="10187" y="8626"/>
                  </a:cubicBezTo>
                  <a:cubicBezTo>
                    <a:pt x="10191" y="8623"/>
                    <a:pt x="10196" y="8630"/>
                    <a:pt x="10200" y="8626"/>
                  </a:cubicBezTo>
                  <a:cubicBezTo>
                    <a:pt x="10205" y="8623"/>
                    <a:pt x="10204" y="8606"/>
                    <a:pt x="10209" y="8601"/>
                  </a:cubicBezTo>
                  <a:cubicBezTo>
                    <a:pt x="10213" y="8598"/>
                    <a:pt x="10218" y="8602"/>
                    <a:pt x="10222" y="8601"/>
                  </a:cubicBezTo>
                  <a:cubicBezTo>
                    <a:pt x="10226" y="8598"/>
                    <a:pt x="10230" y="8589"/>
                    <a:pt x="10234" y="8588"/>
                  </a:cubicBezTo>
                  <a:cubicBezTo>
                    <a:pt x="10248" y="8583"/>
                    <a:pt x="10257" y="8589"/>
                    <a:pt x="10272" y="8588"/>
                  </a:cubicBezTo>
                  <a:cubicBezTo>
                    <a:pt x="10281" y="8586"/>
                    <a:pt x="10288" y="8583"/>
                    <a:pt x="10297" y="8581"/>
                  </a:cubicBezTo>
                  <a:lnTo>
                    <a:pt x="10297" y="8504"/>
                  </a:lnTo>
                  <a:lnTo>
                    <a:pt x="10297" y="8478"/>
                  </a:lnTo>
                  <a:cubicBezTo>
                    <a:pt x="10296" y="8459"/>
                    <a:pt x="10294" y="8446"/>
                    <a:pt x="10294" y="8427"/>
                  </a:cubicBezTo>
                  <a:cubicBezTo>
                    <a:pt x="10294" y="8415"/>
                    <a:pt x="10297" y="8410"/>
                    <a:pt x="10297" y="8399"/>
                  </a:cubicBezTo>
                  <a:cubicBezTo>
                    <a:pt x="10297" y="8380"/>
                    <a:pt x="10292" y="8367"/>
                    <a:pt x="10294" y="8349"/>
                  </a:cubicBezTo>
                  <a:cubicBezTo>
                    <a:pt x="10296" y="8339"/>
                    <a:pt x="10297" y="8332"/>
                    <a:pt x="10300" y="8324"/>
                  </a:cubicBezTo>
                  <a:cubicBezTo>
                    <a:pt x="10307" y="8309"/>
                    <a:pt x="10316" y="8309"/>
                    <a:pt x="10326" y="8304"/>
                  </a:cubicBezTo>
                  <a:cubicBezTo>
                    <a:pt x="10332" y="8301"/>
                    <a:pt x="10337" y="8298"/>
                    <a:pt x="10345" y="8298"/>
                  </a:cubicBezTo>
                  <a:cubicBezTo>
                    <a:pt x="10357" y="8298"/>
                    <a:pt x="10364" y="8306"/>
                    <a:pt x="10376" y="8311"/>
                  </a:cubicBezTo>
                  <a:cubicBezTo>
                    <a:pt x="10380" y="8313"/>
                    <a:pt x="10385" y="8309"/>
                    <a:pt x="10388" y="8311"/>
                  </a:cubicBezTo>
                  <a:cubicBezTo>
                    <a:pt x="10404" y="8319"/>
                    <a:pt x="10410" y="8339"/>
                    <a:pt x="10426" y="8349"/>
                  </a:cubicBezTo>
                  <a:cubicBezTo>
                    <a:pt x="10438" y="8356"/>
                    <a:pt x="10446" y="8356"/>
                    <a:pt x="10458" y="8356"/>
                  </a:cubicBezTo>
                  <a:lnTo>
                    <a:pt x="10476" y="8356"/>
                  </a:lnTo>
                  <a:cubicBezTo>
                    <a:pt x="10481" y="8356"/>
                    <a:pt x="10484" y="8349"/>
                    <a:pt x="10489" y="8349"/>
                  </a:cubicBezTo>
                  <a:cubicBezTo>
                    <a:pt x="10494" y="8349"/>
                    <a:pt x="10497" y="8354"/>
                    <a:pt x="10502" y="8354"/>
                  </a:cubicBezTo>
                  <a:cubicBezTo>
                    <a:pt x="10502" y="8336"/>
                    <a:pt x="10499" y="8327"/>
                    <a:pt x="10502" y="8311"/>
                  </a:cubicBezTo>
                  <a:cubicBezTo>
                    <a:pt x="10502" y="8303"/>
                    <a:pt x="10502" y="8291"/>
                    <a:pt x="10505" y="8285"/>
                  </a:cubicBezTo>
                  <a:cubicBezTo>
                    <a:pt x="10509" y="8275"/>
                    <a:pt x="10513" y="8272"/>
                    <a:pt x="10517" y="8265"/>
                  </a:cubicBezTo>
                  <a:cubicBezTo>
                    <a:pt x="10521" y="8259"/>
                    <a:pt x="10522" y="8245"/>
                    <a:pt x="10527" y="8240"/>
                  </a:cubicBezTo>
                  <a:cubicBezTo>
                    <a:pt x="10531" y="8237"/>
                    <a:pt x="10536" y="8240"/>
                    <a:pt x="10540" y="8240"/>
                  </a:cubicBezTo>
                  <a:lnTo>
                    <a:pt x="10552" y="8240"/>
                  </a:lnTo>
                  <a:cubicBezTo>
                    <a:pt x="10562" y="8240"/>
                    <a:pt x="10568" y="8243"/>
                    <a:pt x="10577" y="8240"/>
                  </a:cubicBezTo>
                  <a:cubicBezTo>
                    <a:pt x="10583" y="8238"/>
                    <a:pt x="10584" y="8225"/>
                    <a:pt x="10590" y="8221"/>
                  </a:cubicBezTo>
                  <a:cubicBezTo>
                    <a:pt x="10595" y="8216"/>
                    <a:pt x="10598" y="8208"/>
                    <a:pt x="10603" y="8201"/>
                  </a:cubicBezTo>
                  <a:cubicBezTo>
                    <a:pt x="10607" y="8195"/>
                    <a:pt x="10610" y="8190"/>
                    <a:pt x="10615" y="8182"/>
                  </a:cubicBezTo>
                  <a:cubicBezTo>
                    <a:pt x="10620" y="8174"/>
                    <a:pt x="10621" y="8157"/>
                    <a:pt x="10628" y="8157"/>
                  </a:cubicBezTo>
                  <a:cubicBezTo>
                    <a:pt x="10632" y="8157"/>
                    <a:pt x="10635" y="8162"/>
                    <a:pt x="10640" y="8162"/>
                  </a:cubicBezTo>
                  <a:cubicBezTo>
                    <a:pt x="10651" y="8164"/>
                    <a:pt x="10657" y="8175"/>
                    <a:pt x="10665" y="8188"/>
                  </a:cubicBezTo>
                  <a:cubicBezTo>
                    <a:pt x="10675" y="8201"/>
                    <a:pt x="10681" y="8216"/>
                    <a:pt x="10687" y="8234"/>
                  </a:cubicBezTo>
                  <a:cubicBezTo>
                    <a:pt x="10697" y="8260"/>
                    <a:pt x="10703" y="8281"/>
                    <a:pt x="10709" y="8311"/>
                  </a:cubicBezTo>
                  <a:cubicBezTo>
                    <a:pt x="10711" y="8319"/>
                    <a:pt x="10711" y="8329"/>
                    <a:pt x="10713" y="8337"/>
                  </a:cubicBezTo>
                  <a:cubicBezTo>
                    <a:pt x="10715" y="8348"/>
                    <a:pt x="10719" y="8352"/>
                    <a:pt x="10722" y="8362"/>
                  </a:cubicBezTo>
                  <a:cubicBezTo>
                    <a:pt x="10725" y="8372"/>
                    <a:pt x="10727" y="8381"/>
                    <a:pt x="10731" y="8388"/>
                  </a:cubicBezTo>
                  <a:cubicBezTo>
                    <a:pt x="10735" y="8393"/>
                    <a:pt x="10739" y="8396"/>
                    <a:pt x="10744" y="8401"/>
                  </a:cubicBezTo>
                  <a:lnTo>
                    <a:pt x="10757" y="8414"/>
                  </a:lnTo>
                  <a:cubicBezTo>
                    <a:pt x="10761" y="8419"/>
                    <a:pt x="10765" y="8422"/>
                    <a:pt x="10769" y="8427"/>
                  </a:cubicBezTo>
                  <a:cubicBezTo>
                    <a:pt x="10775" y="8433"/>
                    <a:pt x="10778" y="8441"/>
                    <a:pt x="10782" y="8452"/>
                  </a:cubicBezTo>
                  <a:cubicBezTo>
                    <a:pt x="10783" y="8459"/>
                    <a:pt x="10783" y="8472"/>
                    <a:pt x="10785" y="8478"/>
                  </a:cubicBezTo>
                  <a:cubicBezTo>
                    <a:pt x="10789" y="8489"/>
                    <a:pt x="10796" y="8490"/>
                    <a:pt x="10801" y="8498"/>
                  </a:cubicBezTo>
                  <a:cubicBezTo>
                    <a:pt x="10805" y="8506"/>
                    <a:pt x="10805" y="8515"/>
                    <a:pt x="10810" y="8523"/>
                  </a:cubicBezTo>
                  <a:cubicBezTo>
                    <a:pt x="10814" y="8530"/>
                    <a:pt x="10819" y="8530"/>
                    <a:pt x="10823" y="8536"/>
                  </a:cubicBezTo>
                  <a:cubicBezTo>
                    <a:pt x="10828" y="8544"/>
                    <a:pt x="10830" y="8554"/>
                    <a:pt x="10835" y="8562"/>
                  </a:cubicBezTo>
                  <a:cubicBezTo>
                    <a:pt x="10839" y="8567"/>
                    <a:pt x="10844" y="8570"/>
                    <a:pt x="10848" y="8575"/>
                  </a:cubicBezTo>
                  <a:cubicBezTo>
                    <a:pt x="10853" y="8583"/>
                    <a:pt x="10855" y="8594"/>
                    <a:pt x="10861" y="8601"/>
                  </a:cubicBezTo>
                  <a:cubicBezTo>
                    <a:pt x="10865" y="8607"/>
                    <a:pt x="10871" y="8610"/>
                    <a:pt x="10876" y="8613"/>
                  </a:cubicBezTo>
                  <a:cubicBezTo>
                    <a:pt x="10885" y="8620"/>
                    <a:pt x="10892" y="8630"/>
                    <a:pt x="10901" y="8633"/>
                  </a:cubicBezTo>
                  <a:cubicBezTo>
                    <a:pt x="10907" y="8635"/>
                    <a:pt x="10911" y="8630"/>
                    <a:pt x="10917" y="8633"/>
                  </a:cubicBezTo>
                  <a:cubicBezTo>
                    <a:pt x="10922" y="8636"/>
                    <a:pt x="10926" y="8639"/>
                    <a:pt x="10930" y="8646"/>
                  </a:cubicBezTo>
                  <a:cubicBezTo>
                    <a:pt x="10934" y="8652"/>
                    <a:pt x="10933" y="8663"/>
                    <a:pt x="10936" y="8671"/>
                  </a:cubicBezTo>
                  <a:cubicBezTo>
                    <a:pt x="10947" y="8700"/>
                    <a:pt x="10952" y="8724"/>
                    <a:pt x="10967" y="8742"/>
                  </a:cubicBezTo>
                  <a:cubicBezTo>
                    <a:pt x="10971" y="8747"/>
                    <a:pt x="10976" y="8745"/>
                    <a:pt x="10980" y="8749"/>
                  </a:cubicBezTo>
                  <a:cubicBezTo>
                    <a:pt x="10985" y="8752"/>
                    <a:pt x="10988" y="8757"/>
                    <a:pt x="10992" y="8761"/>
                  </a:cubicBezTo>
                  <a:cubicBezTo>
                    <a:pt x="10997" y="8766"/>
                    <a:pt x="11001" y="8768"/>
                    <a:pt x="11005" y="8774"/>
                  </a:cubicBezTo>
                  <a:cubicBezTo>
                    <a:pt x="11013" y="8789"/>
                    <a:pt x="11015" y="8808"/>
                    <a:pt x="11021" y="8826"/>
                  </a:cubicBezTo>
                  <a:cubicBezTo>
                    <a:pt x="11027" y="8845"/>
                    <a:pt x="11041" y="8844"/>
                    <a:pt x="11046" y="8865"/>
                  </a:cubicBezTo>
                  <a:cubicBezTo>
                    <a:pt x="11048" y="8874"/>
                    <a:pt x="11051" y="8881"/>
                    <a:pt x="11052" y="8890"/>
                  </a:cubicBezTo>
                  <a:cubicBezTo>
                    <a:pt x="11054" y="8899"/>
                    <a:pt x="11055" y="8908"/>
                    <a:pt x="11055" y="8916"/>
                  </a:cubicBezTo>
                  <a:cubicBezTo>
                    <a:pt x="11057" y="8935"/>
                    <a:pt x="11059" y="8948"/>
                    <a:pt x="11059" y="8969"/>
                  </a:cubicBezTo>
                  <a:cubicBezTo>
                    <a:pt x="11059" y="8988"/>
                    <a:pt x="11057" y="9000"/>
                    <a:pt x="11055" y="9019"/>
                  </a:cubicBezTo>
                  <a:cubicBezTo>
                    <a:pt x="11030" y="9019"/>
                    <a:pt x="11014" y="9018"/>
                    <a:pt x="10992" y="9045"/>
                  </a:cubicBezTo>
                  <a:cubicBezTo>
                    <a:pt x="10988" y="9050"/>
                    <a:pt x="10989" y="9066"/>
                    <a:pt x="10983" y="9071"/>
                  </a:cubicBezTo>
                  <a:cubicBezTo>
                    <a:pt x="10979" y="9074"/>
                    <a:pt x="10974" y="9076"/>
                    <a:pt x="10971" y="9077"/>
                  </a:cubicBezTo>
                  <a:cubicBezTo>
                    <a:pt x="10962" y="9080"/>
                    <a:pt x="10955" y="9077"/>
                    <a:pt x="10945" y="9077"/>
                  </a:cubicBezTo>
                  <a:cubicBezTo>
                    <a:pt x="10939" y="9077"/>
                    <a:pt x="10935" y="9071"/>
                    <a:pt x="10929" y="9071"/>
                  </a:cubicBezTo>
                  <a:cubicBezTo>
                    <a:pt x="10895" y="9071"/>
                    <a:pt x="10875" y="9072"/>
                    <a:pt x="10842" y="9072"/>
                  </a:cubicBezTo>
                  <a:lnTo>
                    <a:pt x="10845" y="9103"/>
                  </a:lnTo>
                  <a:cubicBezTo>
                    <a:pt x="10854" y="9113"/>
                    <a:pt x="10861" y="9115"/>
                    <a:pt x="10870" y="9128"/>
                  </a:cubicBezTo>
                  <a:cubicBezTo>
                    <a:pt x="10875" y="9135"/>
                    <a:pt x="10879" y="9140"/>
                    <a:pt x="10882" y="9148"/>
                  </a:cubicBezTo>
                  <a:cubicBezTo>
                    <a:pt x="10886" y="9156"/>
                    <a:pt x="10886" y="9166"/>
                    <a:pt x="10889" y="9174"/>
                  </a:cubicBezTo>
                  <a:cubicBezTo>
                    <a:pt x="10891" y="9182"/>
                    <a:pt x="10892" y="9193"/>
                    <a:pt x="10895" y="9199"/>
                  </a:cubicBezTo>
                  <a:cubicBezTo>
                    <a:pt x="10899" y="9208"/>
                    <a:pt x="10902" y="9214"/>
                    <a:pt x="10908" y="9219"/>
                  </a:cubicBezTo>
                  <a:cubicBezTo>
                    <a:pt x="10912" y="9222"/>
                    <a:pt x="10916" y="9217"/>
                    <a:pt x="10920" y="9219"/>
                  </a:cubicBezTo>
                  <a:cubicBezTo>
                    <a:pt x="10930" y="9222"/>
                    <a:pt x="10936" y="9232"/>
                    <a:pt x="10946" y="9232"/>
                  </a:cubicBezTo>
                  <a:lnTo>
                    <a:pt x="11021" y="9232"/>
                  </a:lnTo>
                  <a:lnTo>
                    <a:pt x="11021" y="9135"/>
                  </a:lnTo>
                  <a:cubicBezTo>
                    <a:pt x="11026" y="9133"/>
                    <a:pt x="11033" y="9125"/>
                    <a:pt x="11037" y="9122"/>
                  </a:cubicBezTo>
                  <a:cubicBezTo>
                    <a:pt x="11046" y="9114"/>
                    <a:pt x="11053" y="9103"/>
                    <a:pt x="11062" y="9090"/>
                  </a:cubicBezTo>
                  <a:cubicBezTo>
                    <a:pt x="11067" y="9082"/>
                    <a:pt x="11069" y="9070"/>
                    <a:pt x="11074" y="9064"/>
                  </a:cubicBezTo>
                  <a:cubicBezTo>
                    <a:pt x="11078" y="9059"/>
                    <a:pt x="11084" y="9070"/>
                    <a:pt x="11087" y="9064"/>
                  </a:cubicBezTo>
                  <a:cubicBezTo>
                    <a:pt x="11089" y="9058"/>
                    <a:pt x="11088" y="9046"/>
                    <a:pt x="11090" y="9038"/>
                  </a:cubicBezTo>
                  <a:cubicBezTo>
                    <a:pt x="11093" y="9021"/>
                    <a:pt x="11093" y="9004"/>
                    <a:pt x="11096" y="8987"/>
                  </a:cubicBezTo>
                  <a:cubicBezTo>
                    <a:pt x="11097" y="8979"/>
                    <a:pt x="11097" y="8968"/>
                    <a:pt x="11100" y="8961"/>
                  </a:cubicBezTo>
                  <a:cubicBezTo>
                    <a:pt x="11103" y="8951"/>
                    <a:pt x="11107" y="8948"/>
                    <a:pt x="11112" y="8942"/>
                  </a:cubicBezTo>
                  <a:cubicBezTo>
                    <a:pt x="11116" y="8939"/>
                    <a:pt x="11121" y="8944"/>
                    <a:pt x="11125" y="8942"/>
                  </a:cubicBezTo>
                  <a:cubicBezTo>
                    <a:pt x="11133" y="8937"/>
                    <a:pt x="11138" y="8929"/>
                    <a:pt x="11147" y="8923"/>
                  </a:cubicBezTo>
                  <a:cubicBezTo>
                    <a:pt x="11147" y="8913"/>
                    <a:pt x="11150" y="8906"/>
                    <a:pt x="11150" y="8896"/>
                  </a:cubicBezTo>
                  <a:cubicBezTo>
                    <a:pt x="11150" y="8887"/>
                    <a:pt x="11147" y="8881"/>
                    <a:pt x="11147" y="8871"/>
                  </a:cubicBezTo>
                  <a:lnTo>
                    <a:pt x="11147" y="8842"/>
                  </a:lnTo>
                  <a:cubicBezTo>
                    <a:pt x="11140" y="8842"/>
                    <a:pt x="11137" y="8845"/>
                    <a:pt x="11131" y="8845"/>
                  </a:cubicBezTo>
                  <a:lnTo>
                    <a:pt x="11106" y="8845"/>
                  </a:lnTo>
                  <a:cubicBezTo>
                    <a:pt x="11101" y="8845"/>
                    <a:pt x="11098" y="8842"/>
                    <a:pt x="11093" y="8842"/>
                  </a:cubicBezTo>
                  <a:lnTo>
                    <a:pt x="11093" y="8813"/>
                  </a:lnTo>
                  <a:cubicBezTo>
                    <a:pt x="11094" y="8799"/>
                    <a:pt x="11096" y="8789"/>
                    <a:pt x="11096" y="8774"/>
                  </a:cubicBezTo>
                  <a:lnTo>
                    <a:pt x="11146" y="8774"/>
                  </a:lnTo>
                  <a:cubicBezTo>
                    <a:pt x="11157" y="8774"/>
                    <a:pt x="11161" y="8786"/>
                    <a:pt x="11172" y="8794"/>
                  </a:cubicBezTo>
                  <a:cubicBezTo>
                    <a:pt x="11177" y="8797"/>
                    <a:pt x="11180" y="8802"/>
                    <a:pt x="11184" y="8807"/>
                  </a:cubicBezTo>
                  <a:cubicBezTo>
                    <a:pt x="11190" y="8813"/>
                    <a:pt x="11190" y="8832"/>
                    <a:pt x="11197" y="8832"/>
                  </a:cubicBezTo>
                  <a:cubicBezTo>
                    <a:pt x="11202" y="8832"/>
                    <a:pt x="11204" y="8819"/>
                    <a:pt x="11210" y="8819"/>
                  </a:cubicBezTo>
                  <a:cubicBezTo>
                    <a:pt x="11202" y="8790"/>
                    <a:pt x="11196" y="8772"/>
                    <a:pt x="11194" y="8742"/>
                  </a:cubicBezTo>
                  <a:cubicBezTo>
                    <a:pt x="11193" y="8724"/>
                    <a:pt x="11194" y="8710"/>
                    <a:pt x="11194" y="8691"/>
                  </a:cubicBezTo>
                  <a:cubicBezTo>
                    <a:pt x="11187" y="8689"/>
                    <a:pt x="11181" y="8686"/>
                    <a:pt x="11175" y="8684"/>
                  </a:cubicBezTo>
                  <a:cubicBezTo>
                    <a:pt x="11171" y="8682"/>
                    <a:pt x="11166" y="8686"/>
                    <a:pt x="11162" y="8684"/>
                  </a:cubicBezTo>
                  <a:cubicBezTo>
                    <a:pt x="11157" y="8682"/>
                    <a:pt x="11155" y="8670"/>
                    <a:pt x="11150" y="8665"/>
                  </a:cubicBezTo>
                  <a:cubicBezTo>
                    <a:pt x="11144" y="8660"/>
                    <a:pt x="11142" y="8654"/>
                    <a:pt x="11137" y="8646"/>
                  </a:cubicBezTo>
                  <a:cubicBezTo>
                    <a:pt x="11133" y="8637"/>
                    <a:pt x="11130" y="8626"/>
                    <a:pt x="11125" y="8620"/>
                  </a:cubicBezTo>
                  <a:cubicBezTo>
                    <a:pt x="11121" y="8615"/>
                    <a:pt x="11116" y="8618"/>
                    <a:pt x="11112" y="8613"/>
                  </a:cubicBezTo>
                  <a:cubicBezTo>
                    <a:pt x="11107" y="8607"/>
                    <a:pt x="11105" y="8592"/>
                    <a:pt x="11100" y="8588"/>
                  </a:cubicBezTo>
                  <a:cubicBezTo>
                    <a:pt x="11096" y="8584"/>
                    <a:pt x="11090" y="8592"/>
                    <a:pt x="11087" y="8588"/>
                  </a:cubicBezTo>
                  <a:cubicBezTo>
                    <a:pt x="11082" y="8579"/>
                    <a:pt x="11081" y="8570"/>
                    <a:pt x="11077" y="8562"/>
                  </a:cubicBezTo>
                  <a:cubicBezTo>
                    <a:pt x="11074" y="8556"/>
                    <a:pt x="11078" y="8539"/>
                    <a:pt x="11074" y="8536"/>
                  </a:cubicBezTo>
                  <a:cubicBezTo>
                    <a:pt x="11071" y="8533"/>
                    <a:pt x="11066" y="8538"/>
                    <a:pt x="11062" y="8536"/>
                  </a:cubicBezTo>
                  <a:cubicBezTo>
                    <a:pt x="11058" y="8534"/>
                    <a:pt x="11053" y="8538"/>
                    <a:pt x="11049" y="8536"/>
                  </a:cubicBezTo>
                  <a:cubicBezTo>
                    <a:pt x="11044" y="8534"/>
                    <a:pt x="11041" y="8527"/>
                    <a:pt x="11037" y="8523"/>
                  </a:cubicBezTo>
                  <a:cubicBezTo>
                    <a:pt x="11033" y="8520"/>
                    <a:pt x="11027" y="8522"/>
                    <a:pt x="11024" y="8517"/>
                  </a:cubicBezTo>
                  <a:cubicBezTo>
                    <a:pt x="11020" y="8512"/>
                    <a:pt x="11022" y="8496"/>
                    <a:pt x="11018" y="8491"/>
                  </a:cubicBezTo>
                  <a:cubicBezTo>
                    <a:pt x="11013" y="8484"/>
                    <a:pt x="11011" y="8476"/>
                    <a:pt x="11005" y="8471"/>
                  </a:cubicBezTo>
                  <a:cubicBezTo>
                    <a:pt x="11001" y="8468"/>
                    <a:pt x="10997" y="8473"/>
                    <a:pt x="10992" y="8471"/>
                  </a:cubicBezTo>
                  <a:cubicBezTo>
                    <a:pt x="10988" y="8470"/>
                    <a:pt x="10985" y="8460"/>
                    <a:pt x="10980" y="8459"/>
                  </a:cubicBezTo>
                  <a:cubicBezTo>
                    <a:pt x="10976" y="8457"/>
                    <a:pt x="10972" y="8460"/>
                    <a:pt x="10967" y="8459"/>
                  </a:cubicBezTo>
                  <a:cubicBezTo>
                    <a:pt x="10968" y="8451"/>
                    <a:pt x="10967" y="8441"/>
                    <a:pt x="10967" y="8433"/>
                  </a:cubicBezTo>
                  <a:cubicBezTo>
                    <a:pt x="10969" y="8422"/>
                    <a:pt x="10977" y="8420"/>
                    <a:pt x="10977" y="8407"/>
                  </a:cubicBezTo>
                  <a:cubicBezTo>
                    <a:pt x="10977" y="8398"/>
                    <a:pt x="10973" y="8391"/>
                    <a:pt x="10973" y="8382"/>
                  </a:cubicBezTo>
                  <a:cubicBezTo>
                    <a:pt x="10973" y="8367"/>
                    <a:pt x="10970" y="8357"/>
                    <a:pt x="10964" y="8349"/>
                  </a:cubicBezTo>
                  <a:cubicBezTo>
                    <a:pt x="10959" y="8343"/>
                    <a:pt x="10957" y="8333"/>
                    <a:pt x="10952" y="8330"/>
                  </a:cubicBezTo>
                  <a:cubicBezTo>
                    <a:pt x="10937" y="8320"/>
                    <a:pt x="10926" y="8321"/>
                    <a:pt x="10914" y="8304"/>
                  </a:cubicBezTo>
                  <a:cubicBezTo>
                    <a:pt x="10910" y="8300"/>
                    <a:pt x="10912" y="8285"/>
                    <a:pt x="10908" y="8279"/>
                  </a:cubicBezTo>
                  <a:cubicBezTo>
                    <a:pt x="10904" y="8274"/>
                    <a:pt x="10897" y="8285"/>
                    <a:pt x="10895" y="8279"/>
                  </a:cubicBezTo>
                  <a:cubicBezTo>
                    <a:pt x="10893" y="8272"/>
                    <a:pt x="10893" y="8261"/>
                    <a:pt x="10892" y="8253"/>
                  </a:cubicBezTo>
                  <a:cubicBezTo>
                    <a:pt x="10889" y="8232"/>
                    <a:pt x="10892" y="8217"/>
                    <a:pt x="10892" y="8195"/>
                  </a:cubicBezTo>
                  <a:cubicBezTo>
                    <a:pt x="10881" y="8193"/>
                    <a:pt x="10875" y="8188"/>
                    <a:pt x="10863" y="8188"/>
                  </a:cubicBezTo>
                  <a:cubicBezTo>
                    <a:pt x="10853" y="8188"/>
                    <a:pt x="10846" y="8190"/>
                    <a:pt x="10835" y="8192"/>
                  </a:cubicBezTo>
                  <a:lnTo>
                    <a:pt x="10835" y="8124"/>
                  </a:lnTo>
                  <a:lnTo>
                    <a:pt x="10848" y="8098"/>
                  </a:lnTo>
                  <a:cubicBezTo>
                    <a:pt x="10852" y="8091"/>
                    <a:pt x="10861" y="8092"/>
                    <a:pt x="10861" y="8079"/>
                  </a:cubicBezTo>
                  <a:lnTo>
                    <a:pt x="10861" y="8066"/>
                  </a:lnTo>
                  <a:cubicBezTo>
                    <a:pt x="10861" y="8057"/>
                    <a:pt x="10859" y="8048"/>
                    <a:pt x="10857" y="8040"/>
                  </a:cubicBezTo>
                  <a:cubicBezTo>
                    <a:pt x="10855" y="8028"/>
                    <a:pt x="10845" y="8029"/>
                    <a:pt x="10845" y="8015"/>
                  </a:cubicBezTo>
                  <a:cubicBezTo>
                    <a:pt x="10845" y="7998"/>
                    <a:pt x="10849" y="7985"/>
                    <a:pt x="10854" y="7976"/>
                  </a:cubicBezTo>
                  <a:cubicBezTo>
                    <a:pt x="10859" y="7968"/>
                    <a:pt x="10866" y="7970"/>
                    <a:pt x="10873" y="7970"/>
                  </a:cubicBezTo>
                  <a:cubicBezTo>
                    <a:pt x="10880" y="7970"/>
                    <a:pt x="10886" y="7969"/>
                    <a:pt x="10892" y="7976"/>
                  </a:cubicBezTo>
                  <a:cubicBezTo>
                    <a:pt x="10897" y="7982"/>
                    <a:pt x="10901" y="7985"/>
                    <a:pt x="10904" y="7995"/>
                  </a:cubicBezTo>
                  <a:cubicBezTo>
                    <a:pt x="10908" y="8004"/>
                    <a:pt x="10904" y="8018"/>
                    <a:pt x="10908" y="8028"/>
                  </a:cubicBezTo>
                  <a:cubicBezTo>
                    <a:pt x="10910" y="8036"/>
                    <a:pt x="10910" y="8047"/>
                    <a:pt x="10914" y="8053"/>
                  </a:cubicBezTo>
                  <a:cubicBezTo>
                    <a:pt x="10917" y="8058"/>
                    <a:pt x="10922" y="8050"/>
                    <a:pt x="10926" y="8053"/>
                  </a:cubicBezTo>
                  <a:cubicBezTo>
                    <a:pt x="10930" y="8056"/>
                    <a:pt x="10935" y="8056"/>
                    <a:pt x="10939" y="8060"/>
                  </a:cubicBezTo>
                  <a:cubicBezTo>
                    <a:pt x="10944" y="8064"/>
                    <a:pt x="10947" y="8073"/>
                    <a:pt x="10952" y="8079"/>
                  </a:cubicBezTo>
                  <a:cubicBezTo>
                    <a:pt x="10956" y="8085"/>
                    <a:pt x="10956" y="8098"/>
                    <a:pt x="10961" y="8104"/>
                  </a:cubicBezTo>
                  <a:cubicBezTo>
                    <a:pt x="10965" y="8109"/>
                    <a:pt x="10969" y="8114"/>
                    <a:pt x="10973" y="8118"/>
                  </a:cubicBezTo>
                  <a:cubicBezTo>
                    <a:pt x="10977" y="8121"/>
                    <a:pt x="10982" y="8116"/>
                    <a:pt x="10986" y="8118"/>
                  </a:cubicBezTo>
                  <a:cubicBezTo>
                    <a:pt x="10992" y="8121"/>
                    <a:pt x="10994" y="8130"/>
                    <a:pt x="10999" y="8137"/>
                  </a:cubicBezTo>
                  <a:cubicBezTo>
                    <a:pt x="11004" y="8145"/>
                    <a:pt x="11007" y="8156"/>
                    <a:pt x="11008" y="8169"/>
                  </a:cubicBezTo>
                  <a:cubicBezTo>
                    <a:pt x="11011" y="8190"/>
                    <a:pt x="11010" y="8213"/>
                    <a:pt x="11018" y="8227"/>
                  </a:cubicBezTo>
                  <a:cubicBezTo>
                    <a:pt x="11021" y="8232"/>
                    <a:pt x="11026" y="8224"/>
                    <a:pt x="11030" y="8227"/>
                  </a:cubicBezTo>
                  <a:cubicBezTo>
                    <a:pt x="11041" y="8238"/>
                    <a:pt x="11046" y="8253"/>
                    <a:pt x="11055" y="8265"/>
                  </a:cubicBezTo>
                  <a:cubicBezTo>
                    <a:pt x="11059" y="8270"/>
                    <a:pt x="11064" y="8274"/>
                    <a:pt x="11068" y="8279"/>
                  </a:cubicBezTo>
                  <a:cubicBezTo>
                    <a:pt x="11073" y="8285"/>
                    <a:pt x="11073" y="8296"/>
                    <a:pt x="11077" y="8304"/>
                  </a:cubicBezTo>
                  <a:cubicBezTo>
                    <a:pt x="11086" y="8319"/>
                    <a:pt x="11094" y="8329"/>
                    <a:pt x="11106" y="8330"/>
                  </a:cubicBezTo>
                  <a:cubicBezTo>
                    <a:pt x="11115" y="8332"/>
                    <a:pt x="11124" y="8326"/>
                    <a:pt x="11131" y="8337"/>
                  </a:cubicBezTo>
                  <a:cubicBezTo>
                    <a:pt x="11134" y="8341"/>
                    <a:pt x="11132" y="8356"/>
                    <a:pt x="11134" y="8362"/>
                  </a:cubicBezTo>
                  <a:cubicBezTo>
                    <a:pt x="11138" y="8372"/>
                    <a:pt x="11140" y="8381"/>
                    <a:pt x="11143" y="8388"/>
                  </a:cubicBezTo>
                  <a:cubicBezTo>
                    <a:pt x="11147" y="8394"/>
                    <a:pt x="11151" y="8396"/>
                    <a:pt x="11156" y="8401"/>
                  </a:cubicBezTo>
                  <a:cubicBezTo>
                    <a:pt x="11166" y="8412"/>
                    <a:pt x="11172" y="8417"/>
                    <a:pt x="11181" y="8427"/>
                  </a:cubicBezTo>
                  <a:cubicBezTo>
                    <a:pt x="11198" y="8444"/>
                    <a:pt x="11202" y="8478"/>
                    <a:pt x="11219" y="8491"/>
                  </a:cubicBezTo>
                  <a:cubicBezTo>
                    <a:pt x="11228" y="8497"/>
                    <a:pt x="11236" y="8494"/>
                    <a:pt x="11244" y="8504"/>
                  </a:cubicBezTo>
                  <a:cubicBezTo>
                    <a:pt x="11249" y="8509"/>
                    <a:pt x="11253" y="8514"/>
                    <a:pt x="11257" y="8523"/>
                  </a:cubicBezTo>
                  <a:cubicBezTo>
                    <a:pt x="11259" y="8530"/>
                    <a:pt x="11258" y="8541"/>
                    <a:pt x="11260" y="8549"/>
                  </a:cubicBezTo>
                  <a:cubicBezTo>
                    <a:pt x="11262" y="8561"/>
                    <a:pt x="11269" y="8562"/>
                    <a:pt x="11269" y="8575"/>
                  </a:cubicBezTo>
                  <a:cubicBezTo>
                    <a:pt x="11269" y="8586"/>
                    <a:pt x="11265" y="8591"/>
                    <a:pt x="11263" y="8601"/>
                  </a:cubicBezTo>
                  <a:cubicBezTo>
                    <a:pt x="11261" y="8612"/>
                    <a:pt x="11253" y="8608"/>
                    <a:pt x="11250" y="8620"/>
                  </a:cubicBezTo>
                  <a:cubicBezTo>
                    <a:pt x="11249" y="8628"/>
                    <a:pt x="11251" y="8637"/>
                    <a:pt x="11250" y="8646"/>
                  </a:cubicBezTo>
                  <a:cubicBezTo>
                    <a:pt x="11249" y="8658"/>
                    <a:pt x="11247" y="8670"/>
                    <a:pt x="11247" y="8684"/>
                  </a:cubicBezTo>
                  <a:cubicBezTo>
                    <a:pt x="11247" y="8699"/>
                    <a:pt x="11247" y="8712"/>
                    <a:pt x="11250" y="8723"/>
                  </a:cubicBezTo>
                  <a:cubicBezTo>
                    <a:pt x="11256" y="8742"/>
                    <a:pt x="11272" y="8744"/>
                    <a:pt x="11272" y="8768"/>
                  </a:cubicBezTo>
                  <a:cubicBezTo>
                    <a:pt x="11272" y="8787"/>
                    <a:pt x="11268" y="8802"/>
                    <a:pt x="11269" y="8819"/>
                  </a:cubicBezTo>
                  <a:cubicBezTo>
                    <a:pt x="11272" y="8840"/>
                    <a:pt x="11279" y="8855"/>
                    <a:pt x="11285" y="8871"/>
                  </a:cubicBezTo>
                  <a:cubicBezTo>
                    <a:pt x="11288" y="8879"/>
                    <a:pt x="11287" y="8892"/>
                    <a:pt x="11291" y="8896"/>
                  </a:cubicBezTo>
                  <a:cubicBezTo>
                    <a:pt x="11295" y="8902"/>
                    <a:pt x="11300" y="8895"/>
                    <a:pt x="11304" y="8896"/>
                  </a:cubicBezTo>
                  <a:cubicBezTo>
                    <a:pt x="11308" y="8898"/>
                    <a:pt x="11312" y="8896"/>
                    <a:pt x="11316" y="8896"/>
                  </a:cubicBezTo>
                  <a:cubicBezTo>
                    <a:pt x="11326" y="8898"/>
                    <a:pt x="11333" y="8906"/>
                    <a:pt x="11342" y="8910"/>
                  </a:cubicBezTo>
                  <a:lnTo>
                    <a:pt x="11342" y="9013"/>
                  </a:lnTo>
                  <a:lnTo>
                    <a:pt x="11310" y="9013"/>
                  </a:lnTo>
                  <a:cubicBezTo>
                    <a:pt x="11309" y="9004"/>
                    <a:pt x="11314" y="8989"/>
                    <a:pt x="11310" y="8987"/>
                  </a:cubicBezTo>
                  <a:cubicBezTo>
                    <a:pt x="11306" y="8985"/>
                    <a:pt x="11302" y="8980"/>
                    <a:pt x="11298" y="8980"/>
                  </a:cubicBezTo>
                  <a:cubicBezTo>
                    <a:pt x="11292" y="8980"/>
                    <a:pt x="11290" y="8992"/>
                    <a:pt x="11285" y="8993"/>
                  </a:cubicBezTo>
                  <a:cubicBezTo>
                    <a:pt x="11287" y="9002"/>
                    <a:pt x="11287" y="9011"/>
                    <a:pt x="11288" y="9019"/>
                  </a:cubicBezTo>
                  <a:cubicBezTo>
                    <a:pt x="11291" y="9030"/>
                    <a:pt x="11295" y="9035"/>
                    <a:pt x="11298" y="9045"/>
                  </a:cubicBezTo>
                  <a:cubicBezTo>
                    <a:pt x="11304" y="9066"/>
                    <a:pt x="11307" y="9080"/>
                    <a:pt x="11316" y="9096"/>
                  </a:cubicBezTo>
                  <a:cubicBezTo>
                    <a:pt x="11320" y="9103"/>
                    <a:pt x="11325" y="9103"/>
                    <a:pt x="11329" y="9109"/>
                  </a:cubicBezTo>
                  <a:cubicBezTo>
                    <a:pt x="11334" y="9117"/>
                    <a:pt x="11337" y="9125"/>
                    <a:pt x="11342" y="9135"/>
                  </a:cubicBezTo>
                  <a:cubicBezTo>
                    <a:pt x="11346" y="9125"/>
                    <a:pt x="11351" y="9125"/>
                    <a:pt x="11354" y="9116"/>
                  </a:cubicBezTo>
                  <a:cubicBezTo>
                    <a:pt x="11356" y="9109"/>
                    <a:pt x="11356" y="9096"/>
                    <a:pt x="11358" y="9090"/>
                  </a:cubicBezTo>
                  <a:cubicBezTo>
                    <a:pt x="11361" y="9080"/>
                    <a:pt x="11366" y="9080"/>
                    <a:pt x="11370" y="9071"/>
                  </a:cubicBezTo>
                  <a:cubicBezTo>
                    <a:pt x="11371" y="9079"/>
                    <a:pt x="11371" y="9088"/>
                    <a:pt x="11373" y="9096"/>
                  </a:cubicBezTo>
                  <a:cubicBezTo>
                    <a:pt x="11375" y="9105"/>
                    <a:pt x="11374" y="9116"/>
                    <a:pt x="11376" y="9122"/>
                  </a:cubicBezTo>
                  <a:cubicBezTo>
                    <a:pt x="11383" y="9140"/>
                    <a:pt x="11397" y="9135"/>
                    <a:pt x="11401" y="9154"/>
                  </a:cubicBezTo>
                  <a:cubicBezTo>
                    <a:pt x="11406" y="9174"/>
                    <a:pt x="11397" y="9189"/>
                    <a:pt x="11398" y="9212"/>
                  </a:cubicBezTo>
                  <a:cubicBezTo>
                    <a:pt x="11398" y="9222"/>
                    <a:pt x="11397" y="9230"/>
                    <a:pt x="11398" y="9238"/>
                  </a:cubicBezTo>
                  <a:cubicBezTo>
                    <a:pt x="11400" y="9252"/>
                    <a:pt x="11408" y="9254"/>
                    <a:pt x="11414" y="9263"/>
                  </a:cubicBezTo>
                  <a:lnTo>
                    <a:pt x="11442" y="9263"/>
                  </a:lnTo>
                  <a:cubicBezTo>
                    <a:pt x="11447" y="9263"/>
                    <a:pt x="11451" y="9265"/>
                    <a:pt x="11455" y="9263"/>
                  </a:cubicBezTo>
                  <a:cubicBezTo>
                    <a:pt x="11459" y="9262"/>
                    <a:pt x="11464" y="9262"/>
                    <a:pt x="11468" y="9257"/>
                  </a:cubicBezTo>
                  <a:cubicBezTo>
                    <a:pt x="11471" y="9252"/>
                    <a:pt x="11471" y="9240"/>
                    <a:pt x="11474" y="9232"/>
                  </a:cubicBezTo>
                  <a:cubicBezTo>
                    <a:pt x="11478" y="9222"/>
                    <a:pt x="11484" y="9223"/>
                    <a:pt x="11486" y="9212"/>
                  </a:cubicBezTo>
                  <a:cubicBezTo>
                    <a:pt x="11488" y="9204"/>
                    <a:pt x="11486" y="9196"/>
                    <a:pt x="11486" y="9186"/>
                  </a:cubicBezTo>
                  <a:lnTo>
                    <a:pt x="11486" y="9160"/>
                  </a:lnTo>
                  <a:cubicBezTo>
                    <a:pt x="11486" y="9149"/>
                    <a:pt x="11480" y="9146"/>
                    <a:pt x="11480" y="9135"/>
                  </a:cubicBezTo>
                  <a:cubicBezTo>
                    <a:pt x="11480" y="9122"/>
                    <a:pt x="11485" y="9115"/>
                    <a:pt x="11489" y="9109"/>
                  </a:cubicBezTo>
                  <a:cubicBezTo>
                    <a:pt x="11493" y="9103"/>
                    <a:pt x="11497" y="9096"/>
                    <a:pt x="11502" y="9096"/>
                  </a:cubicBezTo>
                  <a:cubicBezTo>
                    <a:pt x="11507" y="9096"/>
                    <a:pt x="11511" y="9101"/>
                    <a:pt x="11515" y="9103"/>
                  </a:cubicBezTo>
                  <a:cubicBezTo>
                    <a:pt x="11521" y="9106"/>
                    <a:pt x="11521" y="9127"/>
                    <a:pt x="11527" y="9128"/>
                  </a:cubicBezTo>
                  <a:cubicBezTo>
                    <a:pt x="11532" y="9130"/>
                    <a:pt x="11535" y="9128"/>
                    <a:pt x="11541" y="9128"/>
                  </a:cubicBezTo>
                  <a:lnTo>
                    <a:pt x="11552" y="9128"/>
                  </a:lnTo>
                  <a:cubicBezTo>
                    <a:pt x="11559" y="9128"/>
                    <a:pt x="11562" y="9124"/>
                    <a:pt x="11568" y="9122"/>
                  </a:cubicBezTo>
                  <a:cubicBezTo>
                    <a:pt x="11568" y="9100"/>
                    <a:pt x="11568" y="9086"/>
                    <a:pt x="11568" y="9064"/>
                  </a:cubicBezTo>
                  <a:cubicBezTo>
                    <a:pt x="11568" y="9054"/>
                    <a:pt x="11571" y="9048"/>
                    <a:pt x="11571" y="9038"/>
                  </a:cubicBezTo>
                  <a:cubicBezTo>
                    <a:pt x="11571" y="9033"/>
                    <a:pt x="11570" y="9030"/>
                    <a:pt x="11570" y="9026"/>
                  </a:cubicBezTo>
                  <a:cubicBezTo>
                    <a:pt x="11580" y="9026"/>
                    <a:pt x="11586" y="9027"/>
                    <a:pt x="11597" y="9026"/>
                  </a:cubicBezTo>
                  <a:cubicBezTo>
                    <a:pt x="11601" y="9026"/>
                    <a:pt x="11604" y="9021"/>
                    <a:pt x="11609" y="9019"/>
                  </a:cubicBezTo>
                  <a:cubicBezTo>
                    <a:pt x="11606" y="9008"/>
                    <a:pt x="11604" y="8997"/>
                    <a:pt x="11600" y="8987"/>
                  </a:cubicBezTo>
                  <a:cubicBezTo>
                    <a:pt x="11596" y="8977"/>
                    <a:pt x="11592" y="8976"/>
                    <a:pt x="11587" y="8968"/>
                  </a:cubicBezTo>
                  <a:cubicBezTo>
                    <a:pt x="11582" y="8960"/>
                    <a:pt x="11581" y="8947"/>
                    <a:pt x="11575" y="8942"/>
                  </a:cubicBezTo>
                  <a:cubicBezTo>
                    <a:pt x="11569" y="8937"/>
                    <a:pt x="11565" y="8942"/>
                    <a:pt x="11559" y="8942"/>
                  </a:cubicBezTo>
                  <a:cubicBezTo>
                    <a:pt x="11560" y="8961"/>
                    <a:pt x="11562" y="8974"/>
                    <a:pt x="11562" y="8993"/>
                  </a:cubicBezTo>
                  <a:cubicBezTo>
                    <a:pt x="11562" y="9003"/>
                    <a:pt x="11560" y="9009"/>
                    <a:pt x="11559" y="9019"/>
                  </a:cubicBezTo>
                  <a:cubicBezTo>
                    <a:pt x="11553" y="9019"/>
                    <a:pt x="11548" y="9024"/>
                    <a:pt x="11543" y="9019"/>
                  </a:cubicBezTo>
                  <a:cubicBezTo>
                    <a:pt x="11539" y="9016"/>
                    <a:pt x="11534" y="9016"/>
                    <a:pt x="11530" y="9013"/>
                  </a:cubicBezTo>
                  <a:cubicBezTo>
                    <a:pt x="11524" y="9008"/>
                    <a:pt x="11525" y="8992"/>
                    <a:pt x="11521" y="8980"/>
                  </a:cubicBezTo>
                  <a:cubicBezTo>
                    <a:pt x="11518" y="8971"/>
                    <a:pt x="11510" y="8972"/>
                    <a:pt x="11508" y="8961"/>
                  </a:cubicBezTo>
                  <a:cubicBezTo>
                    <a:pt x="11508" y="8953"/>
                    <a:pt x="11509" y="8943"/>
                    <a:pt x="11508" y="8935"/>
                  </a:cubicBezTo>
                  <a:cubicBezTo>
                    <a:pt x="11508" y="8927"/>
                    <a:pt x="11506" y="8917"/>
                    <a:pt x="11505" y="8910"/>
                  </a:cubicBezTo>
                  <a:cubicBezTo>
                    <a:pt x="11504" y="8902"/>
                    <a:pt x="11504" y="8892"/>
                    <a:pt x="11502" y="8884"/>
                  </a:cubicBezTo>
                  <a:cubicBezTo>
                    <a:pt x="11500" y="8874"/>
                    <a:pt x="11500" y="8865"/>
                    <a:pt x="11496" y="8858"/>
                  </a:cubicBezTo>
                  <a:cubicBezTo>
                    <a:pt x="11493" y="8854"/>
                    <a:pt x="11487" y="8855"/>
                    <a:pt x="11483" y="8852"/>
                  </a:cubicBezTo>
                  <a:cubicBezTo>
                    <a:pt x="11479" y="8848"/>
                    <a:pt x="11475" y="8853"/>
                    <a:pt x="11471" y="8852"/>
                  </a:cubicBezTo>
                  <a:cubicBezTo>
                    <a:pt x="11465" y="8848"/>
                    <a:pt x="11462" y="8836"/>
                    <a:pt x="11458" y="8826"/>
                  </a:cubicBezTo>
                  <a:cubicBezTo>
                    <a:pt x="11454" y="8816"/>
                    <a:pt x="11446" y="8818"/>
                    <a:pt x="11446" y="8807"/>
                  </a:cubicBezTo>
                  <a:cubicBezTo>
                    <a:pt x="11445" y="8798"/>
                    <a:pt x="11446" y="8791"/>
                    <a:pt x="11446" y="8781"/>
                  </a:cubicBezTo>
                  <a:lnTo>
                    <a:pt x="11446" y="8755"/>
                  </a:lnTo>
                  <a:cubicBezTo>
                    <a:pt x="11446" y="8744"/>
                    <a:pt x="11452" y="8741"/>
                    <a:pt x="11455" y="8729"/>
                  </a:cubicBezTo>
                  <a:lnTo>
                    <a:pt x="11468" y="8742"/>
                  </a:lnTo>
                  <a:cubicBezTo>
                    <a:pt x="11472" y="8747"/>
                    <a:pt x="11475" y="8757"/>
                    <a:pt x="11480" y="8761"/>
                  </a:cubicBezTo>
                  <a:cubicBezTo>
                    <a:pt x="11485" y="8766"/>
                    <a:pt x="11487" y="8779"/>
                    <a:pt x="11493" y="8781"/>
                  </a:cubicBezTo>
                  <a:cubicBezTo>
                    <a:pt x="11501" y="8784"/>
                    <a:pt x="11509" y="8781"/>
                    <a:pt x="11518" y="8781"/>
                  </a:cubicBezTo>
                  <a:lnTo>
                    <a:pt x="11530" y="8781"/>
                  </a:lnTo>
                  <a:lnTo>
                    <a:pt x="11543" y="8781"/>
                  </a:lnTo>
                  <a:cubicBezTo>
                    <a:pt x="11548" y="8779"/>
                    <a:pt x="11550" y="8766"/>
                    <a:pt x="11556" y="8761"/>
                  </a:cubicBezTo>
                  <a:cubicBezTo>
                    <a:pt x="11551" y="8753"/>
                    <a:pt x="11551" y="8742"/>
                    <a:pt x="11546" y="8735"/>
                  </a:cubicBezTo>
                  <a:cubicBezTo>
                    <a:pt x="11543" y="8732"/>
                    <a:pt x="11538" y="8733"/>
                    <a:pt x="11534" y="8729"/>
                  </a:cubicBezTo>
                  <a:cubicBezTo>
                    <a:pt x="11537" y="8720"/>
                    <a:pt x="11539" y="8713"/>
                    <a:pt x="11543" y="8704"/>
                  </a:cubicBezTo>
                  <a:cubicBezTo>
                    <a:pt x="11547" y="8694"/>
                    <a:pt x="11549" y="8679"/>
                    <a:pt x="11556" y="8677"/>
                  </a:cubicBezTo>
                  <a:cubicBezTo>
                    <a:pt x="11566" y="8673"/>
                    <a:pt x="11573" y="8677"/>
                    <a:pt x="11584" y="8677"/>
                  </a:cubicBezTo>
                  <a:cubicBezTo>
                    <a:pt x="11595" y="8677"/>
                    <a:pt x="11602" y="8674"/>
                    <a:pt x="11612" y="8677"/>
                  </a:cubicBezTo>
                  <a:cubicBezTo>
                    <a:pt x="11616" y="8677"/>
                    <a:pt x="11621" y="8682"/>
                    <a:pt x="11625" y="8684"/>
                  </a:cubicBezTo>
                  <a:cubicBezTo>
                    <a:pt x="11630" y="8686"/>
                    <a:pt x="11633" y="8692"/>
                    <a:pt x="11637" y="8697"/>
                  </a:cubicBezTo>
                  <a:cubicBezTo>
                    <a:pt x="11643" y="8702"/>
                    <a:pt x="11644" y="8720"/>
                    <a:pt x="11650" y="8723"/>
                  </a:cubicBezTo>
                  <a:cubicBezTo>
                    <a:pt x="11654" y="8724"/>
                    <a:pt x="11659" y="8720"/>
                    <a:pt x="11662" y="8723"/>
                  </a:cubicBezTo>
                  <a:cubicBezTo>
                    <a:pt x="11666" y="8726"/>
                    <a:pt x="11672" y="8723"/>
                    <a:pt x="11675" y="8729"/>
                  </a:cubicBezTo>
                  <a:cubicBezTo>
                    <a:pt x="11678" y="8736"/>
                    <a:pt x="11677" y="8747"/>
                    <a:pt x="11678" y="8755"/>
                  </a:cubicBezTo>
                  <a:cubicBezTo>
                    <a:pt x="11680" y="8763"/>
                    <a:pt x="11676" y="8774"/>
                    <a:pt x="11678" y="8781"/>
                  </a:cubicBezTo>
                  <a:cubicBezTo>
                    <a:pt x="11681" y="8787"/>
                    <a:pt x="11688" y="8783"/>
                    <a:pt x="11691" y="8788"/>
                  </a:cubicBezTo>
                  <a:cubicBezTo>
                    <a:pt x="11696" y="8794"/>
                    <a:pt x="11699" y="8802"/>
                    <a:pt x="11703" y="8807"/>
                  </a:cubicBezTo>
                  <a:lnTo>
                    <a:pt x="11700" y="8832"/>
                  </a:lnTo>
                  <a:cubicBezTo>
                    <a:pt x="11696" y="8836"/>
                    <a:pt x="11692" y="8834"/>
                    <a:pt x="11688" y="8839"/>
                  </a:cubicBezTo>
                  <a:cubicBezTo>
                    <a:pt x="11682" y="8845"/>
                    <a:pt x="11675" y="8850"/>
                    <a:pt x="11675" y="8865"/>
                  </a:cubicBezTo>
                  <a:cubicBezTo>
                    <a:pt x="11675" y="8892"/>
                    <a:pt x="11678" y="8911"/>
                    <a:pt x="11688" y="8929"/>
                  </a:cubicBezTo>
                  <a:cubicBezTo>
                    <a:pt x="11696" y="8943"/>
                    <a:pt x="11704" y="8942"/>
                    <a:pt x="11713" y="8955"/>
                  </a:cubicBezTo>
                  <a:cubicBezTo>
                    <a:pt x="11724" y="8971"/>
                    <a:pt x="11722" y="8998"/>
                    <a:pt x="11722" y="9027"/>
                  </a:cubicBezTo>
                  <a:cubicBezTo>
                    <a:pt x="11722" y="9032"/>
                    <a:pt x="11719" y="9033"/>
                    <a:pt x="11719" y="9038"/>
                  </a:cubicBezTo>
                  <a:cubicBezTo>
                    <a:pt x="11719" y="9048"/>
                    <a:pt x="11722" y="9054"/>
                    <a:pt x="11722" y="9064"/>
                  </a:cubicBezTo>
                  <a:cubicBezTo>
                    <a:pt x="11722" y="9074"/>
                    <a:pt x="11719" y="9080"/>
                    <a:pt x="11719" y="9090"/>
                  </a:cubicBezTo>
                  <a:lnTo>
                    <a:pt x="11719" y="9111"/>
                  </a:lnTo>
                  <a:cubicBezTo>
                    <a:pt x="11719" y="9123"/>
                    <a:pt x="11722" y="9129"/>
                    <a:pt x="11724" y="9138"/>
                  </a:cubicBezTo>
                  <a:cubicBezTo>
                    <a:pt x="11726" y="9150"/>
                    <a:pt x="11730" y="9154"/>
                    <a:pt x="11733" y="9164"/>
                  </a:cubicBezTo>
                  <a:cubicBezTo>
                    <a:pt x="11735" y="9170"/>
                    <a:pt x="11736" y="9175"/>
                    <a:pt x="11738" y="9180"/>
                  </a:cubicBezTo>
                  <a:cubicBezTo>
                    <a:pt x="11740" y="9185"/>
                    <a:pt x="11741" y="9189"/>
                    <a:pt x="11743" y="9193"/>
                  </a:cubicBezTo>
                  <a:cubicBezTo>
                    <a:pt x="11745" y="9196"/>
                    <a:pt x="11747" y="9196"/>
                    <a:pt x="11749" y="9199"/>
                  </a:cubicBezTo>
                  <a:cubicBezTo>
                    <a:pt x="11752" y="9203"/>
                    <a:pt x="11752" y="9209"/>
                    <a:pt x="11754" y="9212"/>
                  </a:cubicBezTo>
                  <a:cubicBezTo>
                    <a:pt x="11756" y="9217"/>
                    <a:pt x="11758" y="9221"/>
                    <a:pt x="11762" y="9225"/>
                  </a:cubicBezTo>
                  <a:cubicBezTo>
                    <a:pt x="11764" y="9228"/>
                    <a:pt x="11766" y="9230"/>
                    <a:pt x="11768" y="9235"/>
                  </a:cubicBezTo>
                  <a:cubicBezTo>
                    <a:pt x="11771" y="9241"/>
                    <a:pt x="11774" y="9245"/>
                    <a:pt x="11774" y="9254"/>
                  </a:cubicBezTo>
                  <a:cubicBezTo>
                    <a:pt x="11774" y="9263"/>
                    <a:pt x="11774" y="9269"/>
                    <a:pt x="11773" y="9277"/>
                  </a:cubicBezTo>
                  <a:cubicBezTo>
                    <a:pt x="11771" y="9283"/>
                    <a:pt x="11768" y="9283"/>
                    <a:pt x="11767" y="9289"/>
                  </a:cubicBezTo>
                  <a:cubicBezTo>
                    <a:pt x="11765" y="9293"/>
                    <a:pt x="11764" y="9298"/>
                    <a:pt x="11763" y="9302"/>
                  </a:cubicBezTo>
                  <a:cubicBezTo>
                    <a:pt x="11762" y="9308"/>
                    <a:pt x="11760" y="9312"/>
                    <a:pt x="11760" y="9319"/>
                  </a:cubicBezTo>
                  <a:cubicBezTo>
                    <a:pt x="11760" y="9328"/>
                    <a:pt x="11760" y="9333"/>
                    <a:pt x="11760" y="9342"/>
                  </a:cubicBezTo>
                  <a:cubicBezTo>
                    <a:pt x="11760" y="9357"/>
                    <a:pt x="11760" y="9366"/>
                    <a:pt x="11762" y="9380"/>
                  </a:cubicBezTo>
                  <a:cubicBezTo>
                    <a:pt x="11762" y="9385"/>
                    <a:pt x="11764" y="9388"/>
                    <a:pt x="11765" y="9393"/>
                  </a:cubicBezTo>
                  <a:cubicBezTo>
                    <a:pt x="11766" y="9398"/>
                    <a:pt x="11768" y="9403"/>
                    <a:pt x="11771" y="9405"/>
                  </a:cubicBezTo>
                  <a:cubicBezTo>
                    <a:pt x="11774" y="9408"/>
                    <a:pt x="11774" y="9415"/>
                    <a:pt x="11777" y="9415"/>
                  </a:cubicBezTo>
                  <a:cubicBezTo>
                    <a:pt x="11785" y="9415"/>
                    <a:pt x="11788" y="9400"/>
                    <a:pt x="11790" y="9386"/>
                  </a:cubicBezTo>
                  <a:cubicBezTo>
                    <a:pt x="11790" y="9382"/>
                    <a:pt x="11791" y="9377"/>
                    <a:pt x="11792" y="9373"/>
                  </a:cubicBezTo>
                  <a:cubicBezTo>
                    <a:pt x="11793" y="9366"/>
                    <a:pt x="11794" y="9361"/>
                    <a:pt x="11795" y="9354"/>
                  </a:cubicBezTo>
                  <a:cubicBezTo>
                    <a:pt x="11795" y="9350"/>
                    <a:pt x="11796" y="9346"/>
                    <a:pt x="11796" y="9341"/>
                  </a:cubicBezTo>
                  <a:cubicBezTo>
                    <a:pt x="11797" y="9326"/>
                    <a:pt x="11797" y="9318"/>
                    <a:pt x="11796" y="9302"/>
                  </a:cubicBezTo>
                  <a:cubicBezTo>
                    <a:pt x="11796" y="9298"/>
                    <a:pt x="11795" y="9294"/>
                    <a:pt x="11795" y="9289"/>
                  </a:cubicBezTo>
                  <a:cubicBezTo>
                    <a:pt x="11795" y="9274"/>
                    <a:pt x="11796" y="9266"/>
                    <a:pt x="11796" y="9251"/>
                  </a:cubicBezTo>
                  <a:lnTo>
                    <a:pt x="11807" y="9251"/>
                  </a:lnTo>
                  <a:cubicBezTo>
                    <a:pt x="11809" y="9253"/>
                    <a:pt x="11812" y="9253"/>
                    <a:pt x="11814" y="9254"/>
                  </a:cubicBezTo>
                  <a:cubicBezTo>
                    <a:pt x="11816" y="9257"/>
                    <a:pt x="11817" y="9260"/>
                    <a:pt x="11820" y="9263"/>
                  </a:cubicBezTo>
                  <a:cubicBezTo>
                    <a:pt x="11822" y="9267"/>
                    <a:pt x="11823" y="9273"/>
                    <a:pt x="11825" y="9277"/>
                  </a:cubicBezTo>
                  <a:cubicBezTo>
                    <a:pt x="11827" y="9281"/>
                    <a:pt x="11828" y="9282"/>
                    <a:pt x="11831" y="9286"/>
                  </a:cubicBezTo>
                  <a:cubicBezTo>
                    <a:pt x="11836" y="9296"/>
                    <a:pt x="11840" y="9302"/>
                    <a:pt x="11845" y="9312"/>
                  </a:cubicBezTo>
                  <a:cubicBezTo>
                    <a:pt x="11847" y="9317"/>
                    <a:pt x="11849" y="9320"/>
                    <a:pt x="11851" y="9325"/>
                  </a:cubicBezTo>
                  <a:cubicBezTo>
                    <a:pt x="11854" y="9331"/>
                    <a:pt x="11855" y="9335"/>
                    <a:pt x="11858" y="9341"/>
                  </a:cubicBezTo>
                  <a:cubicBezTo>
                    <a:pt x="11859" y="9345"/>
                    <a:pt x="11860" y="9352"/>
                    <a:pt x="11862" y="9354"/>
                  </a:cubicBezTo>
                  <a:cubicBezTo>
                    <a:pt x="11865" y="9356"/>
                    <a:pt x="11866" y="9359"/>
                    <a:pt x="11869" y="9360"/>
                  </a:cubicBezTo>
                  <a:cubicBezTo>
                    <a:pt x="11870" y="9361"/>
                    <a:pt x="11873" y="9360"/>
                    <a:pt x="11875" y="9360"/>
                  </a:cubicBezTo>
                  <a:cubicBezTo>
                    <a:pt x="11880" y="9361"/>
                    <a:pt x="11883" y="9360"/>
                    <a:pt x="11888" y="9360"/>
                  </a:cubicBezTo>
                  <a:cubicBezTo>
                    <a:pt x="11892" y="9360"/>
                    <a:pt x="11896" y="9360"/>
                    <a:pt x="11900" y="9363"/>
                  </a:cubicBezTo>
                  <a:cubicBezTo>
                    <a:pt x="11903" y="9365"/>
                    <a:pt x="11904" y="9372"/>
                    <a:pt x="11906" y="9373"/>
                  </a:cubicBezTo>
                  <a:cubicBezTo>
                    <a:pt x="11911" y="9376"/>
                    <a:pt x="11915" y="9377"/>
                    <a:pt x="11920" y="9377"/>
                  </a:cubicBezTo>
                  <a:cubicBezTo>
                    <a:pt x="11923" y="9377"/>
                    <a:pt x="11924" y="9377"/>
                    <a:pt x="11927" y="9377"/>
                  </a:cubicBezTo>
                  <a:cubicBezTo>
                    <a:pt x="11929" y="9376"/>
                    <a:pt x="11931" y="9372"/>
                    <a:pt x="11933" y="9369"/>
                  </a:cubicBezTo>
                  <a:cubicBezTo>
                    <a:pt x="11935" y="9366"/>
                    <a:pt x="11938" y="9366"/>
                    <a:pt x="11939" y="9360"/>
                  </a:cubicBezTo>
                  <a:cubicBezTo>
                    <a:pt x="11940" y="9356"/>
                    <a:pt x="11938" y="9353"/>
                    <a:pt x="11938" y="9348"/>
                  </a:cubicBezTo>
                  <a:cubicBezTo>
                    <a:pt x="11938" y="9342"/>
                    <a:pt x="11939" y="9340"/>
                    <a:pt x="11939" y="9335"/>
                  </a:cubicBezTo>
                  <a:cubicBezTo>
                    <a:pt x="11939" y="9320"/>
                    <a:pt x="11936" y="9313"/>
                    <a:pt x="11936" y="9298"/>
                  </a:cubicBezTo>
                  <a:cubicBezTo>
                    <a:pt x="11936" y="9291"/>
                    <a:pt x="11937" y="9286"/>
                    <a:pt x="11938" y="9280"/>
                  </a:cubicBezTo>
                  <a:cubicBezTo>
                    <a:pt x="11939" y="9273"/>
                    <a:pt x="11942" y="9273"/>
                    <a:pt x="11944" y="9267"/>
                  </a:cubicBezTo>
                  <a:cubicBezTo>
                    <a:pt x="11945" y="9263"/>
                    <a:pt x="11946" y="9259"/>
                    <a:pt x="11947" y="9254"/>
                  </a:cubicBezTo>
                  <a:cubicBezTo>
                    <a:pt x="11950" y="9251"/>
                    <a:pt x="11954" y="9244"/>
                    <a:pt x="11957" y="9241"/>
                  </a:cubicBezTo>
                  <a:cubicBezTo>
                    <a:pt x="11962" y="9236"/>
                    <a:pt x="11967" y="9238"/>
                    <a:pt x="11973" y="9238"/>
                  </a:cubicBezTo>
                  <a:cubicBezTo>
                    <a:pt x="11980" y="9238"/>
                    <a:pt x="11986" y="9236"/>
                    <a:pt x="11991" y="9244"/>
                  </a:cubicBezTo>
                  <a:cubicBezTo>
                    <a:pt x="11994" y="9248"/>
                    <a:pt x="11996" y="9250"/>
                    <a:pt x="11998" y="9254"/>
                  </a:cubicBezTo>
                  <a:cubicBezTo>
                    <a:pt x="12002" y="9263"/>
                    <a:pt x="12004" y="9271"/>
                    <a:pt x="12009" y="9280"/>
                  </a:cubicBezTo>
                  <a:cubicBezTo>
                    <a:pt x="12011" y="9283"/>
                    <a:pt x="12012" y="9285"/>
                    <a:pt x="12015" y="9289"/>
                  </a:cubicBezTo>
                  <a:cubicBezTo>
                    <a:pt x="12020" y="9297"/>
                    <a:pt x="12022" y="9305"/>
                    <a:pt x="12027" y="9312"/>
                  </a:cubicBezTo>
                  <a:cubicBezTo>
                    <a:pt x="12031" y="9317"/>
                    <a:pt x="12034" y="9319"/>
                    <a:pt x="12037" y="9325"/>
                  </a:cubicBezTo>
                  <a:cubicBezTo>
                    <a:pt x="12039" y="9328"/>
                    <a:pt x="12039" y="9335"/>
                    <a:pt x="12041" y="9338"/>
                  </a:cubicBezTo>
                  <a:cubicBezTo>
                    <a:pt x="12044" y="9341"/>
                    <a:pt x="12046" y="9345"/>
                    <a:pt x="12048" y="9347"/>
                  </a:cubicBezTo>
                  <a:cubicBezTo>
                    <a:pt x="12050" y="9349"/>
                    <a:pt x="12052" y="9349"/>
                    <a:pt x="12054" y="9350"/>
                  </a:cubicBezTo>
                  <a:cubicBezTo>
                    <a:pt x="12057" y="9353"/>
                    <a:pt x="12059" y="9357"/>
                    <a:pt x="12063" y="9357"/>
                  </a:cubicBezTo>
                  <a:lnTo>
                    <a:pt x="12148" y="9357"/>
                  </a:lnTo>
                  <a:cubicBezTo>
                    <a:pt x="12148" y="9339"/>
                    <a:pt x="12147" y="9330"/>
                    <a:pt x="12147" y="9312"/>
                  </a:cubicBezTo>
                  <a:lnTo>
                    <a:pt x="12147" y="9296"/>
                  </a:lnTo>
                  <a:cubicBezTo>
                    <a:pt x="12147" y="9288"/>
                    <a:pt x="12145" y="9284"/>
                    <a:pt x="12145" y="9277"/>
                  </a:cubicBezTo>
                  <a:cubicBezTo>
                    <a:pt x="12145" y="9265"/>
                    <a:pt x="12147" y="9257"/>
                    <a:pt x="12148" y="9245"/>
                  </a:cubicBezTo>
                  <a:cubicBezTo>
                    <a:pt x="12152" y="9247"/>
                    <a:pt x="12154" y="9251"/>
                    <a:pt x="12158" y="9251"/>
                  </a:cubicBezTo>
                  <a:cubicBezTo>
                    <a:pt x="12160" y="9251"/>
                    <a:pt x="12162" y="9247"/>
                    <a:pt x="12164" y="9247"/>
                  </a:cubicBezTo>
                  <a:cubicBezTo>
                    <a:pt x="12167" y="9247"/>
                    <a:pt x="12168" y="9245"/>
                    <a:pt x="12171" y="9244"/>
                  </a:cubicBezTo>
                  <a:cubicBezTo>
                    <a:pt x="12174" y="9244"/>
                    <a:pt x="12177" y="9244"/>
                    <a:pt x="12180" y="9244"/>
                  </a:cubicBezTo>
                  <a:cubicBezTo>
                    <a:pt x="12189" y="9244"/>
                    <a:pt x="12195" y="9245"/>
                    <a:pt x="12202" y="9254"/>
                  </a:cubicBezTo>
                  <a:cubicBezTo>
                    <a:pt x="12207" y="9260"/>
                    <a:pt x="12206" y="9274"/>
                    <a:pt x="12211" y="9280"/>
                  </a:cubicBezTo>
                  <a:cubicBezTo>
                    <a:pt x="12214" y="9282"/>
                    <a:pt x="12216" y="9285"/>
                    <a:pt x="12218" y="9286"/>
                  </a:cubicBezTo>
                  <a:cubicBezTo>
                    <a:pt x="12222" y="9289"/>
                    <a:pt x="12226" y="9289"/>
                    <a:pt x="12231" y="9289"/>
                  </a:cubicBezTo>
                  <a:cubicBezTo>
                    <a:pt x="12234" y="9289"/>
                    <a:pt x="12236" y="9291"/>
                    <a:pt x="12238" y="9289"/>
                  </a:cubicBezTo>
                  <a:cubicBezTo>
                    <a:pt x="12241" y="9288"/>
                    <a:pt x="12242" y="9285"/>
                    <a:pt x="12244" y="9283"/>
                  </a:cubicBezTo>
                  <a:cubicBezTo>
                    <a:pt x="12246" y="9280"/>
                    <a:pt x="12246" y="9274"/>
                    <a:pt x="12248" y="9270"/>
                  </a:cubicBezTo>
                  <a:cubicBezTo>
                    <a:pt x="12249" y="9266"/>
                    <a:pt x="12252" y="9264"/>
                    <a:pt x="12254" y="9260"/>
                  </a:cubicBezTo>
                  <a:cubicBezTo>
                    <a:pt x="12256" y="9263"/>
                    <a:pt x="12259" y="9260"/>
                    <a:pt x="12260" y="9263"/>
                  </a:cubicBezTo>
                  <a:cubicBezTo>
                    <a:pt x="12262" y="9271"/>
                    <a:pt x="12263" y="9281"/>
                    <a:pt x="12265" y="9289"/>
                  </a:cubicBezTo>
                  <a:cubicBezTo>
                    <a:pt x="12266" y="9293"/>
                    <a:pt x="12270" y="9291"/>
                    <a:pt x="12271" y="9296"/>
                  </a:cubicBezTo>
                  <a:cubicBezTo>
                    <a:pt x="12272" y="9300"/>
                    <a:pt x="12272" y="9305"/>
                    <a:pt x="12273" y="9309"/>
                  </a:cubicBezTo>
                  <a:cubicBezTo>
                    <a:pt x="12274" y="9318"/>
                    <a:pt x="12273" y="9325"/>
                    <a:pt x="12273" y="9335"/>
                  </a:cubicBezTo>
                  <a:cubicBezTo>
                    <a:pt x="12273" y="9351"/>
                    <a:pt x="12273" y="9361"/>
                    <a:pt x="12271" y="9377"/>
                  </a:cubicBezTo>
                  <a:cubicBezTo>
                    <a:pt x="12271" y="9383"/>
                    <a:pt x="12268" y="9387"/>
                    <a:pt x="12266" y="9393"/>
                  </a:cubicBezTo>
                  <a:cubicBezTo>
                    <a:pt x="12263" y="9406"/>
                    <a:pt x="12261" y="9414"/>
                    <a:pt x="12259" y="9428"/>
                  </a:cubicBezTo>
                  <a:cubicBezTo>
                    <a:pt x="12258" y="9448"/>
                    <a:pt x="12256" y="9458"/>
                    <a:pt x="12256" y="9478"/>
                  </a:cubicBezTo>
                  <a:cubicBezTo>
                    <a:pt x="12256" y="9487"/>
                    <a:pt x="12255" y="9493"/>
                    <a:pt x="12256" y="9502"/>
                  </a:cubicBezTo>
                  <a:cubicBezTo>
                    <a:pt x="12256" y="9510"/>
                    <a:pt x="12257" y="9514"/>
                    <a:pt x="12259" y="9522"/>
                  </a:cubicBezTo>
                  <a:cubicBezTo>
                    <a:pt x="12259" y="9526"/>
                    <a:pt x="12261" y="9529"/>
                    <a:pt x="12262" y="9534"/>
                  </a:cubicBezTo>
                  <a:cubicBezTo>
                    <a:pt x="12262" y="9538"/>
                    <a:pt x="12263" y="9543"/>
                    <a:pt x="12263" y="9547"/>
                  </a:cubicBezTo>
                  <a:cubicBezTo>
                    <a:pt x="12265" y="9555"/>
                    <a:pt x="12268" y="9558"/>
                    <a:pt x="12270" y="9566"/>
                  </a:cubicBezTo>
                  <a:cubicBezTo>
                    <a:pt x="12271" y="9573"/>
                    <a:pt x="12271" y="9578"/>
                    <a:pt x="12271" y="9586"/>
                  </a:cubicBezTo>
                  <a:cubicBezTo>
                    <a:pt x="12271" y="9595"/>
                    <a:pt x="12271" y="9600"/>
                    <a:pt x="12270" y="9608"/>
                  </a:cubicBezTo>
                  <a:cubicBezTo>
                    <a:pt x="12269" y="9615"/>
                    <a:pt x="12266" y="9616"/>
                    <a:pt x="12263" y="9621"/>
                  </a:cubicBezTo>
                  <a:cubicBezTo>
                    <a:pt x="12261" y="9625"/>
                    <a:pt x="12258" y="9625"/>
                    <a:pt x="12257" y="9630"/>
                  </a:cubicBezTo>
                  <a:cubicBezTo>
                    <a:pt x="12256" y="9635"/>
                    <a:pt x="12254" y="9639"/>
                    <a:pt x="12254" y="9644"/>
                  </a:cubicBezTo>
                  <a:cubicBezTo>
                    <a:pt x="12253" y="9654"/>
                    <a:pt x="12254" y="9661"/>
                    <a:pt x="12254" y="9672"/>
                  </a:cubicBezTo>
                  <a:cubicBezTo>
                    <a:pt x="12253" y="9677"/>
                    <a:pt x="12252" y="9684"/>
                    <a:pt x="12251" y="9689"/>
                  </a:cubicBezTo>
                  <a:cubicBezTo>
                    <a:pt x="12250" y="9693"/>
                    <a:pt x="12248" y="9697"/>
                    <a:pt x="12246" y="9702"/>
                  </a:cubicBezTo>
                  <a:cubicBezTo>
                    <a:pt x="12242" y="9714"/>
                    <a:pt x="12238" y="9720"/>
                    <a:pt x="12235" y="9733"/>
                  </a:cubicBezTo>
                  <a:cubicBezTo>
                    <a:pt x="12234" y="9743"/>
                    <a:pt x="12233" y="9750"/>
                    <a:pt x="12230" y="9759"/>
                  </a:cubicBezTo>
                  <a:cubicBezTo>
                    <a:pt x="12228" y="9771"/>
                    <a:pt x="12222" y="9773"/>
                    <a:pt x="12216" y="9779"/>
                  </a:cubicBezTo>
                  <a:cubicBezTo>
                    <a:pt x="12213" y="9782"/>
                    <a:pt x="12211" y="9786"/>
                    <a:pt x="12209" y="9789"/>
                  </a:cubicBezTo>
                  <a:cubicBezTo>
                    <a:pt x="12206" y="9792"/>
                    <a:pt x="12205" y="9794"/>
                    <a:pt x="12202" y="9798"/>
                  </a:cubicBezTo>
                  <a:cubicBezTo>
                    <a:pt x="12200" y="9802"/>
                    <a:pt x="12197" y="9804"/>
                    <a:pt x="12196" y="9811"/>
                  </a:cubicBezTo>
                  <a:cubicBezTo>
                    <a:pt x="12195" y="9815"/>
                    <a:pt x="12195" y="9820"/>
                    <a:pt x="12194" y="9824"/>
                  </a:cubicBezTo>
                  <a:cubicBezTo>
                    <a:pt x="12193" y="9833"/>
                    <a:pt x="12193" y="9840"/>
                    <a:pt x="12193" y="9850"/>
                  </a:cubicBezTo>
                  <a:cubicBezTo>
                    <a:pt x="12192" y="9875"/>
                    <a:pt x="12186" y="9887"/>
                    <a:pt x="12182" y="9911"/>
                  </a:cubicBezTo>
                  <a:cubicBezTo>
                    <a:pt x="12179" y="9924"/>
                    <a:pt x="12179" y="9933"/>
                    <a:pt x="12177" y="9946"/>
                  </a:cubicBezTo>
                  <a:cubicBezTo>
                    <a:pt x="12175" y="9960"/>
                    <a:pt x="12171" y="9968"/>
                    <a:pt x="12166" y="9978"/>
                  </a:cubicBezTo>
                  <a:cubicBezTo>
                    <a:pt x="12164" y="9982"/>
                    <a:pt x="12162" y="9984"/>
                    <a:pt x="12160" y="9988"/>
                  </a:cubicBezTo>
                  <a:cubicBezTo>
                    <a:pt x="12157" y="9992"/>
                    <a:pt x="12156" y="9998"/>
                    <a:pt x="12153" y="10001"/>
                  </a:cubicBezTo>
                  <a:cubicBezTo>
                    <a:pt x="12151" y="10004"/>
                    <a:pt x="12150" y="10010"/>
                    <a:pt x="12147" y="10011"/>
                  </a:cubicBezTo>
                  <a:lnTo>
                    <a:pt x="12141" y="10011"/>
                  </a:lnTo>
                  <a:cubicBezTo>
                    <a:pt x="12135" y="10011"/>
                    <a:pt x="12132" y="10009"/>
                    <a:pt x="12127" y="10011"/>
                  </a:cubicBezTo>
                  <a:cubicBezTo>
                    <a:pt x="12122" y="10012"/>
                    <a:pt x="12119" y="10019"/>
                    <a:pt x="12114" y="10020"/>
                  </a:cubicBezTo>
                  <a:cubicBezTo>
                    <a:pt x="12112" y="10021"/>
                    <a:pt x="12110" y="10023"/>
                    <a:pt x="12108" y="10023"/>
                  </a:cubicBezTo>
                  <a:cubicBezTo>
                    <a:pt x="12105" y="10024"/>
                    <a:pt x="12103" y="10022"/>
                    <a:pt x="12100" y="10023"/>
                  </a:cubicBezTo>
                  <a:cubicBezTo>
                    <a:pt x="12098" y="10023"/>
                    <a:pt x="12095" y="10026"/>
                    <a:pt x="12094" y="10027"/>
                  </a:cubicBezTo>
                  <a:cubicBezTo>
                    <a:pt x="12091" y="10028"/>
                    <a:pt x="12090" y="10030"/>
                    <a:pt x="12087" y="10033"/>
                  </a:cubicBezTo>
                  <a:cubicBezTo>
                    <a:pt x="12084" y="10036"/>
                    <a:pt x="12083" y="10046"/>
                    <a:pt x="12080" y="10046"/>
                  </a:cubicBezTo>
                  <a:cubicBezTo>
                    <a:pt x="12075" y="10046"/>
                    <a:pt x="12072" y="10045"/>
                    <a:pt x="12068" y="10043"/>
                  </a:cubicBezTo>
                  <a:cubicBezTo>
                    <a:pt x="12066" y="10041"/>
                    <a:pt x="12065" y="10037"/>
                    <a:pt x="12062" y="10033"/>
                  </a:cubicBezTo>
                  <a:cubicBezTo>
                    <a:pt x="12057" y="10024"/>
                    <a:pt x="12055" y="10012"/>
                    <a:pt x="12048" y="10011"/>
                  </a:cubicBezTo>
                  <a:lnTo>
                    <a:pt x="12041" y="10011"/>
                  </a:lnTo>
                  <a:cubicBezTo>
                    <a:pt x="12038" y="10010"/>
                    <a:pt x="12036" y="10011"/>
                    <a:pt x="12032" y="10011"/>
                  </a:cubicBezTo>
                  <a:cubicBezTo>
                    <a:pt x="12028" y="10011"/>
                    <a:pt x="12026" y="10008"/>
                    <a:pt x="12021" y="10008"/>
                  </a:cubicBezTo>
                  <a:cubicBezTo>
                    <a:pt x="12018" y="10007"/>
                    <a:pt x="12015" y="10004"/>
                    <a:pt x="12012" y="10004"/>
                  </a:cubicBezTo>
                  <a:cubicBezTo>
                    <a:pt x="12006" y="10003"/>
                    <a:pt x="12002" y="10004"/>
                    <a:pt x="11996" y="10001"/>
                  </a:cubicBezTo>
                  <a:cubicBezTo>
                    <a:pt x="11993" y="10000"/>
                    <a:pt x="11991" y="9994"/>
                    <a:pt x="11988" y="9994"/>
                  </a:cubicBezTo>
                  <a:lnTo>
                    <a:pt x="11981" y="9994"/>
                  </a:lnTo>
                  <a:cubicBezTo>
                    <a:pt x="11978" y="9994"/>
                    <a:pt x="11977" y="9994"/>
                    <a:pt x="11974" y="9994"/>
                  </a:cubicBezTo>
                  <a:cubicBezTo>
                    <a:pt x="11970" y="9995"/>
                    <a:pt x="11969" y="10001"/>
                    <a:pt x="11966" y="10004"/>
                  </a:cubicBezTo>
                  <a:cubicBezTo>
                    <a:pt x="11972" y="10010"/>
                    <a:pt x="11975" y="10013"/>
                    <a:pt x="11980" y="10017"/>
                  </a:cubicBezTo>
                  <a:cubicBezTo>
                    <a:pt x="11988" y="10024"/>
                    <a:pt x="11993" y="10029"/>
                    <a:pt x="12001" y="10033"/>
                  </a:cubicBezTo>
                  <a:cubicBezTo>
                    <a:pt x="12008" y="10037"/>
                    <a:pt x="12013" y="10038"/>
                    <a:pt x="12021" y="10039"/>
                  </a:cubicBezTo>
                  <a:cubicBezTo>
                    <a:pt x="12026" y="10040"/>
                    <a:pt x="12029" y="10042"/>
                    <a:pt x="12034" y="10043"/>
                  </a:cubicBezTo>
                  <a:lnTo>
                    <a:pt x="12034" y="10069"/>
                  </a:lnTo>
                  <a:lnTo>
                    <a:pt x="12034" y="10085"/>
                  </a:lnTo>
                  <a:cubicBezTo>
                    <a:pt x="12034" y="10096"/>
                    <a:pt x="12040" y="10099"/>
                    <a:pt x="12043" y="10107"/>
                  </a:cubicBezTo>
                  <a:cubicBezTo>
                    <a:pt x="12045" y="10111"/>
                    <a:pt x="12045" y="10115"/>
                    <a:pt x="12046" y="10120"/>
                  </a:cubicBezTo>
                  <a:cubicBezTo>
                    <a:pt x="12048" y="10127"/>
                    <a:pt x="12048" y="10133"/>
                    <a:pt x="12048" y="10142"/>
                  </a:cubicBezTo>
                  <a:cubicBezTo>
                    <a:pt x="12048" y="10148"/>
                    <a:pt x="12047" y="10151"/>
                    <a:pt x="12047" y="10156"/>
                  </a:cubicBezTo>
                  <a:cubicBezTo>
                    <a:pt x="12047" y="10161"/>
                    <a:pt x="12048" y="10163"/>
                    <a:pt x="12048" y="10168"/>
                  </a:cubicBezTo>
                  <a:cubicBezTo>
                    <a:pt x="12048" y="10174"/>
                    <a:pt x="12046" y="10178"/>
                    <a:pt x="12046" y="10184"/>
                  </a:cubicBezTo>
                  <a:cubicBezTo>
                    <a:pt x="12046" y="10205"/>
                    <a:pt x="12046" y="10216"/>
                    <a:pt x="12046" y="10236"/>
                  </a:cubicBezTo>
                  <a:cubicBezTo>
                    <a:pt x="12047" y="10236"/>
                    <a:pt x="12052" y="10253"/>
                    <a:pt x="12056" y="10261"/>
                  </a:cubicBezTo>
                  <a:cubicBezTo>
                    <a:pt x="12064" y="10278"/>
                    <a:pt x="12071" y="10287"/>
                    <a:pt x="12078" y="10307"/>
                  </a:cubicBezTo>
                  <a:cubicBezTo>
                    <a:pt x="12080" y="10315"/>
                    <a:pt x="12082" y="10322"/>
                    <a:pt x="12084" y="10332"/>
                  </a:cubicBezTo>
                  <a:lnTo>
                    <a:pt x="12090" y="10358"/>
                  </a:lnTo>
                  <a:cubicBezTo>
                    <a:pt x="12093" y="10370"/>
                    <a:pt x="12097" y="10375"/>
                    <a:pt x="12100" y="10384"/>
                  </a:cubicBezTo>
                  <a:cubicBezTo>
                    <a:pt x="12103" y="10394"/>
                    <a:pt x="12105" y="10400"/>
                    <a:pt x="12109" y="10409"/>
                  </a:cubicBezTo>
                  <a:cubicBezTo>
                    <a:pt x="12113" y="10419"/>
                    <a:pt x="12116" y="10431"/>
                    <a:pt x="12122" y="10436"/>
                  </a:cubicBezTo>
                  <a:cubicBezTo>
                    <a:pt x="12127" y="10439"/>
                    <a:pt x="12129" y="10448"/>
                    <a:pt x="12134" y="10448"/>
                  </a:cubicBezTo>
                  <a:lnTo>
                    <a:pt x="12149" y="10448"/>
                  </a:lnTo>
                  <a:cubicBezTo>
                    <a:pt x="12154" y="10448"/>
                    <a:pt x="12158" y="10451"/>
                    <a:pt x="12163" y="10448"/>
                  </a:cubicBezTo>
                  <a:cubicBezTo>
                    <a:pt x="12168" y="10443"/>
                    <a:pt x="12172" y="10437"/>
                    <a:pt x="12175" y="10429"/>
                  </a:cubicBezTo>
                  <a:cubicBezTo>
                    <a:pt x="12178" y="10422"/>
                    <a:pt x="12174" y="10412"/>
                    <a:pt x="12175" y="10403"/>
                  </a:cubicBezTo>
                  <a:cubicBezTo>
                    <a:pt x="12178" y="10392"/>
                    <a:pt x="12183" y="10387"/>
                    <a:pt x="12188" y="10378"/>
                  </a:cubicBezTo>
                  <a:lnTo>
                    <a:pt x="12194" y="10403"/>
                  </a:lnTo>
                  <a:cubicBezTo>
                    <a:pt x="12203" y="10434"/>
                    <a:pt x="12212" y="10451"/>
                    <a:pt x="12223" y="10481"/>
                  </a:cubicBezTo>
                  <a:cubicBezTo>
                    <a:pt x="12225" y="10488"/>
                    <a:pt x="12226" y="10498"/>
                    <a:pt x="12229" y="10506"/>
                  </a:cubicBezTo>
                  <a:cubicBezTo>
                    <a:pt x="12232" y="10515"/>
                    <a:pt x="12237" y="10518"/>
                    <a:pt x="12241" y="10526"/>
                  </a:cubicBezTo>
                  <a:cubicBezTo>
                    <a:pt x="12245" y="10532"/>
                    <a:pt x="12250" y="10534"/>
                    <a:pt x="12254" y="10539"/>
                  </a:cubicBezTo>
                  <a:cubicBezTo>
                    <a:pt x="12259" y="10545"/>
                    <a:pt x="12261" y="10553"/>
                    <a:pt x="12263" y="10564"/>
                  </a:cubicBezTo>
                  <a:cubicBezTo>
                    <a:pt x="12268" y="10584"/>
                    <a:pt x="12264" y="10601"/>
                    <a:pt x="12266" y="10622"/>
                  </a:cubicBezTo>
                  <a:cubicBezTo>
                    <a:pt x="12267" y="10630"/>
                    <a:pt x="12269" y="10640"/>
                    <a:pt x="12270" y="10648"/>
                  </a:cubicBezTo>
                  <a:cubicBezTo>
                    <a:pt x="12271" y="10659"/>
                    <a:pt x="12277" y="10664"/>
                    <a:pt x="12279" y="10674"/>
                  </a:cubicBezTo>
                  <a:cubicBezTo>
                    <a:pt x="12286" y="10698"/>
                    <a:pt x="12293" y="10711"/>
                    <a:pt x="12301" y="10731"/>
                  </a:cubicBezTo>
                  <a:cubicBezTo>
                    <a:pt x="12305" y="10741"/>
                    <a:pt x="12312" y="10744"/>
                    <a:pt x="12314" y="10757"/>
                  </a:cubicBezTo>
                  <a:cubicBezTo>
                    <a:pt x="12317" y="10773"/>
                    <a:pt x="12317" y="10784"/>
                    <a:pt x="12317" y="10802"/>
                  </a:cubicBezTo>
                  <a:lnTo>
                    <a:pt x="12317" y="10815"/>
                  </a:lnTo>
                  <a:cubicBezTo>
                    <a:pt x="12317" y="10825"/>
                    <a:pt x="12314" y="10831"/>
                    <a:pt x="12314" y="10841"/>
                  </a:cubicBezTo>
                  <a:cubicBezTo>
                    <a:pt x="12313" y="10873"/>
                    <a:pt x="12312" y="10899"/>
                    <a:pt x="12320" y="10925"/>
                  </a:cubicBezTo>
                  <a:cubicBezTo>
                    <a:pt x="12324" y="10938"/>
                    <a:pt x="12332" y="10937"/>
                    <a:pt x="12339" y="10944"/>
                  </a:cubicBezTo>
                  <a:cubicBezTo>
                    <a:pt x="12344" y="10947"/>
                    <a:pt x="12347" y="10954"/>
                    <a:pt x="12352" y="10957"/>
                  </a:cubicBezTo>
                  <a:cubicBezTo>
                    <a:pt x="12356" y="10960"/>
                    <a:pt x="12360" y="10959"/>
                    <a:pt x="12364" y="10964"/>
                  </a:cubicBezTo>
                  <a:cubicBezTo>
                    <a:pt x="12369" y="10969"/>
                    <a:pt x="12373" y="10975"/>
                    <a:pt x="12377" y="10983"/>
                  </a:cubicBezTo>
                  <a:cubicBezTo>
                    <a:pt x="12380" y="10991"/>
                    <a:pt x="12381" y="11000"/>
                    <a:pt x="12383" y="11008"/>
                  </a:cubicBezTo>
                  <a:cubicBezTo>
                    <a:pt x="12385" y="11016"/>
                    <a:pt x="12387" y="11026"/>
                    <a:pt x="12389" y="11034"/>
                  </a:cubicBezTo>
                  <a:cubicBezTo>
                    <a:pt x="12397" y="11060"/>
                    <a:pt x="12407" y="11066"/>
                    <a:pt x="12414" y="11092"/>
                  </a:cubicBezTo>
                  <a:cubicBezTo>
                    <a:pt x="12420" y="11111"/>
                    <a:pt x="12422" y="11125"/>
                    <a:pt x="12427" y="11144"/>
                  </a:cubicBezTo>
                  <a:lnTo>
                    <a:pt x="12440" y="11195"/>
                  </a:lnTo>
                  <a:cubicBezTo>
                    <a:pt x="12446" y="11223"/>
                    <a:pt x="12452" y="11244"/>
                    <a:pt x="12452" y="11276"/>
                  </a:cubicBezTo>
                  <a:cubicBezTo>
                    <a:pt x="12452" y="11287"/>
                    <a:pt x="12453" y="11295"/>
                    <a:pt x="12452" y="11304"/>
                  </a:cubicBezTo>
                  <a:cubicBezTo>
                    <a:pt x="12451" y="11316"/>
                    <a:pt x="12444" y="11319"/>
                    <a:pt x="12443" y="11331"/>
                  </a:cubicBezTo>
                  <a:cubicBezTo>
                    <a:pt x="12442" y="11339"/>
                    <a:pt x="12443" y="11347"/>
                    <a:pt x="12443" y="11356"/>
                  </a:cubicBezTo>
                  <a:cubicBezTo>
                    <a:pt x="12443" y="11376"/>
                    <a:pt x="12443" y="11393"/>
                    <a:pt x="12449" y="11408"/>
                  </a:cubicBezTo>
                  <a:cubicBezTo>
                    <a:pt x="12452" y="11417"/>
                    <a:pt x="12457" y="11419"/>
                    <a:pt x="12462" y="11427"/>
                  </a:cubicBezTo>
                  <a:cubicBezTo>
                    <a:pt x="12466" y="11434"/>
                    <a:pt x="12470" y="11435"/>
                    <a:pt x="12474" y="11440"/>
                  </a:cubicBezTo>
                  <a:cubicBezTo>
                    <a:pt x="12480" y="11446"/>
                    <a:pt x="12482" y="11457"/>
                    <a:pt x="12487" y="11465"/>
                  </a:cubicBezTo>
                  <a:cubicBezTo>
                    <a:pt x="12496" y="11481"/>
                    <a:pt x="12503" y="11493"/>
                    <a:pt x="12512" y="11511"/>
                  </a:cubicBezTo>
                  <a:cubicBezTo>
                    <a:pt x="12516" y="11519"/>
                    <a:pt x="12520" y="11520"/>
                    <a:pt x="12524" y="11530"/>
                  </a:cubicBezTo>
                  <a:cubicBezTo>
                    <a:pt x="12528" y="11538"/>
                    <a:pt x="12528" y="11548"/>
                    <a:pt x="12531" y="11556"/>
                  </a:cubicBezTo>
                  <a:cubicBezTo>
                    <a:pt x="12535" y="11567"/>
                    <a:pt x="12540" y="11570"/>
                    <a:pt x="12543" y="11582"/>
                  </a:cubicBezTo>
                  <a:cubicBezTo>
                    <a:pt x="12551" y="11601"/>
                    <a:pt x="12551" y="11618"/>
                    <a:pt x="12556" y="11639"/>
                  </a:cubicBezTo>
                  <a:cubicBezTo>
                    <a:pt x="12559" y="11652"/>
                    <a:pt x="12562" y="11662"/>
                    <a:pt x="12565" y="11671"/>
                  </a:cubicBezTo>
                  <a:cubicBezTo>
                    <a:pt x="12570" y="11683"/>
                    <a:pt x="12577" y="11686"/>
                    <a:pt x="12581" y="11697"/>
                  </a:cubicBezTo>
                  <a:cubicBezTo>
                    <a:pt x="12591" y="11725"/>
                    <a:pt x="12597" y="11747"/>
                    <a:pt x="12606" y="11774"/>
                  </a:cubicBezTo>
                  <a:cubicBezTo>
                    <a:pt x="12618" y="11807"/>
                    <a:pt x="12632" y="11820"/>
                    <a:pt x="12644" y="11852"/>
                  </a:cubicBezTo>
                  <a:cubicBezTo>
                    <a:pt x="12646" y="11860"/>
                    <a:pt x="12648" y="11868"/>
                    <a:pt x="12651" y="11878"/>
                  </a:cubicBezTo>
                  <a:cubicBezTo>
                    <a:pt x="12653" y="11889"/>
                    <a:pt x="12658" y="11897"/>
                    <a:pt x="12660" y="11910"/>
                  </a:cubicBezTo>
                  <a:cubicBezTo>
                    <a:pt x="12661" y="11919"/>
                    <a:pt x="12666" y="11924"/>
                    <a:pt x="12666" y="11935"/>
                  </a:cubicBezTo>
                  <a:cubicBezTo>
                    <a:pt x="12667" y="11954"/>
                    <a:pt x="12665" y="11968"/>
                    <a:pt x="12666" y="11987"/>
                  </a:cubicBezTo>
                  <a:cubicBezTo>
                    <a:pt x="12666" y="11997"/>
                    <a:pt x="12665" y="12004"/>
                    <a:pt x="12666" y="12013"/>
                  </a:cubicBezTo>
                  <a:cubicBezTo>
                    <a:pt x="12667" y="12022"/>
                    <a:pt x="12671" y="12029"/>
                    <a:pt x="12672" y="12038"/>
                  </a:cubicBezTo>
                  <a:cubicBezTo>
                    <a:pt x="12677" y="12059"/>
                    <a:pt x="12688" y="12068"/>
                    <a:pt x="12688" y="12092"/>
                  </a:cubicBezTo>
                  <a:lnTo>
                    <a:pt x="12688" y="12314"/>
                  </a:lnTo>
                  <a:cubicBezTo>
                    <a:pt x="12688" y="12349"/>
                    <a:pt x="12707" y="12357"/>
                    <a:pt x="12720" y="12380"/>
                  </a:cubicBezTo>
                  <a:cubicBezTo>
                    <a:pt x="12729" y="12395"/>
                    <a:pt x="12732" y="12416"/>
                    <a:pt x="12745" y="12419"/>
                  </a:cubicBezTo>
                  <a:cubicBezTo>
                    <a:pt x="12754" y="12421"/>
                    <a:pt x="12760" y="12419"/>
                    <a:pt x="12770" y="12419"/>
                  </a:cubicBezTo>
                  <a:cubicBezTo>
                    <a:pt x="12785" y="12419"/>
                    <a:pt x="12794" y="12422"/>
                    <a:pt x="12808" y="12412"/>
                  </a:cubicBezTo>
                  <a:cubicBezTo>
                    <a:pt x="12814" y="12407"/>
                    <a:pt x="12817" y="12397"/>
                    <a:pt x="12820" y="12386"/>
                  </a:cubicBezTo>
                  <a:cubicBezTo>
                    <a:pt x="12826" y="12369"/>
                    <a:pt x="12829" y="12349"/>
                    <a:pt x="12836" y="12335"/>
                  </a:cubicBezTo>
                  <a:cubicBezTo>
                    <a:pt x="12843" y="12320"/>
                    <a:pt x="12852" y="12311"/>
                    <a:pt x="12861" y="12303"/>
                  </a:cubicBezTo>
                  <a:cubicBezTo>
                    <a:pt x="12866" y="12300"/>
                    <a:pt x="12869" y="12296"/>
                    <a:pt x="12875" y="12296"/>
                  </a:cubicBezTo>
                  <a:lnTo>
                    <a:pt x="12952" y="12296"/>
                  </a:lnTo>
                  <a:cubicBezTo>
                    <a:pt x="12958" y="12296"/>
                    <a:pt x="12960" y="12312"/>
                    <a:pt x="12965" y="12316"/>
                  </a:cubicBezTo>
                  <a:cubicBezTo>
                    <a:pt x="12969" y="12317"/>
                    <a:pt x="12974" y="12314"/>
                    <a:pt x="12978" y="12316"/>
                  </a:cubicBezTo>
                  <a:lnTo>
                    <a:pt x="12990" y="12264"/>
                  </a:lnTo>
                  <a:cubicBezTo>
                    <a:pt x="12992" y="12253"/>
                    <a:pt x="12996" y="12248"/>
                    <a:pt x="12999" y="12238"/>
                  </a:cubicBezTo>
                  <a:cubicBezTo>
                    <a:pt x="13003" y="12229"/>
                    <a:pt x="13010" y="12227"/>
                    <a:pt x="13015" y="12219"/>
                  </a:cubicBezTo>
                  <a:cubicBezTo>
                    <a:pt x="13021" y="12211"/>
                    <a:pt x="13021" y="12198"/>
                    <a:pt x="13028" y="12193"/>
                  </a:cubicBezTo>
                  <a:cubicBezTo>
                    <a:pt x="13041" y="12183"/>
                    <a:pt x="13052" y="12190"/>
                    <a:pt x="13066" y="12180"/>
                  </a:cubicBezTo>
                  <a:cubicBezTo>
                    <a:pt x="13071" y="12177"/>
                    <a:pt x="13073" y="12164"/>
                    <a:pt x="13078" y="12161"/>
                  </a:cubicBezTo>
                  <a:cubicBezTo>
                    <a:pt x="13087" y="12156"/>
                    <a:pt x="13095" y="12164"/>
                    <a:pt x="13103" y="12161"/>
                  </a:cubicBezTo>
                  <a:cubicBezTo>
                    <a:pt x="13109" y="12159"/>
                    <a:pt x="13110" y="12143"/>
                    <a:pt x="13116" y="12141"/>
                  </a:cubicBezTo>
                  <a:cubicBezTo>
                    <a:pt x="13120" y="12140"/>
                    <a:pt x="13125" y="12141"/>
                    <a:pt x="13128" y="12141"/>
                  </a:cubicBezTo>
                  <a:cubicBezTo>
                    <a:pt x="13137" y="12140"/>
                    <a:pt x="13145" y="12142"/>
                    <a:pt x="13154" y="12135"/>
                  </a:cubicBezTo>
                  <a:cubicBezTo>
                    <a:pt x="13160" y="12131"/>
                    <a:pt x="13162" y="12119"/>
                    <a:pt x="13166" y="12110"/>
                  </a:cubicBezTo>
                  <a:lnTo>
                    <a:pt x="13179" y="12084"/>
                  </a:lnTo>
                  <a:cubicBezTo>
                    <a:pt x="13184" y="12074"/>
                    <a:pt x="13185" y="12061"/>
                    <a:pt x="13191" y="12058"/>
                  </a:cubicBezTo>
                  <a:cubicBezTo>
                    <a:pt x="13195" y="12057"/>
                    <a:pt x="13200" y="12058"/>
                    <a:pt x="13204" y="12058"/>
                  </a:cubicBezTo>
                  <a:cubicBezTo>
                    <a:pt x="13218" y="12053"/>
                    <a:pt x="13227" y="12058"/>
                    <a:pt x="13242" y="12058"/>
                  </a:cubicBezTo>
                  <a:cubicBezTo>
                    <a:pt x="13242" y="12041"/>
                    <a:pt x="13241" y="12030"/>
                    <a:pt x="13242" y="12013"/>
                  </a:cubicBezTo>
                  <a:cubicBezTo>
                    <a:pt x="13242" y="12003"/>
                    <a:pt x="13239" y="11993"/>
                    <a:pt x="13242" y="11987"/>
                  </a:cubicBezTo>
                  <a:cubicBezTo>
                    <a:pt x="13246" y="11977"/>
                    <a:pt x="13246" y="11969"/>
                    <a:pt x="13251" y="11961"/>
                  </a:cubicBezTo>
                  <a:cubicBezTo>
                    <a:pt x="13254" y="11956"/>
                    <a:pt x="13260" y="11964"/>
                    <a:pt x="13264" y="11961"/>
                  </a:cubicBezTo>
                  <a:cubicBezTo>
                    <a:pt x="13269" y="11956"/>
                    <a:pt x="13271" y="11945"/>
                    <a:pt x="13277" y="11942"/>
                  </a:cubicBezTo>
                  <a:cubicBezTo>
                    <a:pt x="13280" y="11939"/>
                    <a:pt x="13285" y="11937"/>
                    <a:pt x="13289" y="11935"/>
                  </a:cubicBezTo>
                  <a:cubicBezTo>
                    <a:pt x="13294" y="11932"/>
                    <a:pt x="13297" y="11924"/>
                    <a:pt x="13302" y="11923"/>
                  </a:cubicBezTo>
                  <a:cubicBezTo>
                    <a:pt x="13306" y="11921"/>
                    <a:pt x="13310" y="11923"/>
                    <a:pt x="13314" y="11923"/>
                  </a:cubicBezTo>
                  <a:cubicBezTo>
                    <a:pt x="13318" y="11923"/>
                    <a:pt x="13322" y="11918"/>
                    <a:pt x="13327" y="11916"/>
                  </a:cubicBezTo>
                  <a:lnTo>
                    <a:pt x="13415" y="11923"/>
                  </a:lnTo>
                  <a:cubicBezTo>
                    <a:pt x="13415" y="11908"/>
                    <a:pt x="13414" y="11898"/>
                    <a:pt x="13415" y="11884"/>
                  </a:cubicBezTo>
                  <a:cubicBezTo>
                    <a:pt x="13415" y="11874"/>
                    <a:pt x="13418" y="11866"/>
                    <a:pt x="13418" y="11858"/>
                  </a:cubicBezTo>
                  <a:cubicBezTo>
                    <a:pt x="13418" y="11850"/>
                    <a:pt x="13417" y="11841"/>
                    <a:pt x="13418" y="11833"/>
                  </a:cubicBezTo>
                  <a:cubicBezTo>
                    <a:pt x="13421" y="11812"/>
                    <a:pt x="13428" y="11799"/>
                    <a:pt x="13434" y="11781"/>
                  </a:cubicBezTo>
                  <a:lnTo>
                    <a:pt x="13497" y="11781"/>
                  </a:lnTo>
                  <a:cubicBezTo>
                    <a:pt x="13497" y="11773"/>
                    <a:pt x="13499" y="11763"/>
                    <a:pt x="13500" y="11755"/>
                  </a:cubicBezTo>
                  <a:cubicBezTo>
                    <a:pt x="13501" y="11746"/>
                    <a:pt x="13505" y="11739"/>
                    <a:pt x="13506" y="11729"/>
                  </a:cubicBezTo>
                  <a:cubicBezTo>
                    <a:pt x="13509" y="11710"/>
                    <a:pt x="13509" y="11693"/>
                    <a:pt x="13516" y="11678"/>
                  </a:cubicBezTo>
                  <a:cubicBezTo>
                    <a:pt x="13519" y="11670"/>
                    <a:pt x="13523" y="11661"/>
                    <a:pt x="13528" y="11656"/>
                  </a:cubicBezTo>
                  <a:cubicBezTo>
                    <a:pt x="13532" y="11652"/>
                    <a:pt x="13536" y="11659"/>
                    <a:pt x="13541" y="11659"/>
                  </a:cubicBezTo>
                  <a:lnTo>
                    <a:pt x="13553" y="11659"/>
                  </a:lnTo>
                  <a:cubicBezTo>
                    <a:pt x="13558" y="11659"/>
                    <a:pt x="13561" y="11656"/>
                    <a:pt x="13566" y="11656"/>
                  </a:cubicBezTo>
                  <a:lnTo>
                    <a:pt x="13572" y="11607"/>
                  </a:lnTo>
                  <a:cubicBezTo>
                    <a:pt x="13573" y="11598"/>
                    <a:pt x="13577" y="11591"/>
                    <a:pt x="13578" y="11582"/>
                  </a:cubicBezTo>
                  <a:cubicBezTo>
                    <a:pt x="13579" y="11574"/>
                    <a:pt x="13577" y="11564"/>
                    <a:pt x="13578" y="11556"/>
                  </a:cubicBezTo>
                  <a:cubicBezTo>
                    <a:pt x="13580" y="11544"/>
                    <a:pt x="13585" y="11541"/>
                    <a:pt x="13588" y="11530"/>
                  </a:cubicBezTo>
                  <a:cubicBezTo>
                    <a:pt x="13590" y="11520"/>
                    <a:pt x="13591" y="11512"/>
                    <a:pt x="13594" y="11504"/>
                  </a:cubicBezTo>
                  <a:cubicBezTo>
                    <a:pt x="13599" y="11493"/>
                    <a:pt x="13605" y="11485"/>
                    <a:pt x="13613" y="11485"/>
                  </a:cubicBezTo>
                  <a:lnTo>
                    <a:pt x="13619" y="11485"/>
                  </a:lnTo>
                  <a:cubicBezTo>
                    <a:pt x="13625" y="11488"/>
                    <a:pt x="13624" y="11505"/>
                    <a:pt x="13629" y="11511"/>
                  </a:cubicBezTo>
                  <a:cubicBezTo>
                    <a:pt x="13632" y="11516"/>
                    <a:pt x="13637" y="11514"/>
                    <a:pt x="13641" y="11517"/>
                  </a:cubicBezTo>
                  <a:cubicBezTo>
                    <a:pt x="13641" y="11486"/>
                    <a:pt x="13640" y="11470"/>
                    <a:pt x="13641" y="11440"/>
                  </a:cubicBezTo>
                  <a:cubicBezTo>
                    <a:pt x="13643" y="11406"/>
                    <a:pt x="13648" y="11389"/>
                    <a:pt x="13651" y="11356"/>
                  </a:cubicBezTo>
                  <a:cubicBezTo>
                    <a:pt x="13652" y="11345"/>
                    <a:pt x="13652" y="11335"/>
                    <a:pt x="13654" y="11324"/>
                  </a:cubicBezTo>
                  <a:cubicBezTo>
                    <a:pt x="13654" y="11316"/>
                    <a:pt x="13654" y="11304"/>
                    <a:pt x="13657" y="11298"/>
                  </a:cubicBezTo>
                  <a:cubicBezTo>
                    <a:pt x="13660" y="11292"/>
                    <a:pt x="13666" y="11294"/>
                    <a:pt x="13670" y="11292"/>
                  </a:cubicBezTo>
                  <a:cubicBezTo>
                    <a:pt x="13674" y="11290"/>
                    <a:pt x="13678" y="11294"/>
                    <a:pt x="13682" y="11292"/>
                  </a:cubicBezTo>
                  <a:cubicBezTo>
                    <a:pt x="13692" y="11289"/>
                    <a:pt x="13698" y="11281"/>
                    <a:pt x="13707" y="11273"/>
                  </a:cubicBezTo>
                  <a:cubicBezTo>
                    <a:pt x="13706" y="11252"/>
                    <a:pt x="13705" y="11235"/>
                    <a:pt x="13701" y="11215"/>
                  </a:cubicBezTo>
                  <a:cubicBezTo>
                    <a:pt x="13699" y="11202"/>
                    <a:pt x="13695" y="11194"/>
                    <a:pt x="13689" y="11189"/>
                  </a:cubicBezTo>
                  <a:cubicBezTo>
                    <a:pt x="13685" y="11187"/>
                    <a:pt x="13680" y="11192"/>
                    <a:pt x="13676" y="11189"/>
                  </a:cubicBezTo>
                  <a:cubicBezTo>
                    <a:pt x="13671" y="11186"/>
                    <a:pt x="13668" y="11181"/>
                    <a:pt x="13664" y="11176"/>
                  </a:cubicBezTo>
                  <a:cubicBezTo>
                    <a:pt x="13659" y="11171"/>
                    <a:pt x="13653" y="11171"/>
                    <a:pt x="13651" y="11163"/>
                  </a:cubicBezTo>
                  <a:cubicBezTo>
                    <a:pt x="13649" y="11157"/>
                    <a:pt x="13652" y="11145"/>
                    <a:pt x="13651" y="11137"/>
                  </a:cubicBezTo>
                  <a:cubicBezTo>
                    <a:pt x="13649" y="11126"/>
                    <a:pt x="13648" y="11117"/>
                    <a:pt x="13647" y="11105"/>
                  </a:cubicBezTo>
                  <a:cubicBezTo>
                    <a:pt x="13647" y="11096"/>
                    <a:pt x="13644" y="11089"/>
                    <a:pt x="13641" y="11079"/>
                  </a:cubicBezTo>
                  <a:cubicBezTo>
                    <a:pt x="13638" y="11066"/>
                    <a:pt x="13634" y="11058"/>
                    <a:pt x="13629" y="11054"/>
                  </a:cubicBezTo>
                  <a:cubicBezTo>
                    <a:pt x="13620" y="11044"/>
                    <a:pt x="13613" y="11039"/>
                    <a:pt x="13604" y="11034"/>
                  </a:cubicBezTo>
                  <a:cubicBezTo>
                    <a:pt x="13600" y="11033"/>
                    <a:pt x="13595" y="11034"/>
                    <a:pt x="13591" y="11034"/>
                  </a:cubicBezTo>
                  <a:cubicBezTo>
                    <a:pt x="13586" y="11033"/>
                    <a:pt x="13583" y="11024"/>
                    <a:pt x="13578" y="11021"/>
                  </a:cubicBezTo>
                  <a:cubicBezTo>
                    <a:pt x="13579" y="11012"/>
                    <a:pt x="13578" y="11004"/>
                    <a:pt x="13578" y="10995"/>
                  </a:cubicBezTo>
                  <a:cubicBezTo>
                    <a:pt x="13581" y="10976"/>
                    <a:pt x="13588" y="10965"/>
                    <a:pt x="13588" y="10944"/>
                  </a:cubicBezTo>
                  <a:cubicBezTo>
                    <a:pt x="13588" y="10934"/>
                    <a:pt x="13586" y="10925"/>
                    <a:pt x="13585" y="10918"/>
                  </a:cubicBezTo>
                  <a:cubicBezTo>
                    <a:pt x="13582" y="10910"/>
                    <a:pt x="13576" y="10910"/>
                    <a:pt x="13572" y="10906"/>
                  </a:cubicBezTo>
                  <a:cubicBezTo>
                    <a:pt x="13568" y="10901"/>
                    <a:pt x="13564" y="10892"/>
                    <a:pt x="13559" y="10892"/>
                  </a:cubicBezTo>
                  <a:lnTo>
                    <a:pt x="13535" y="10892"/>
                  </a:lnTo>
                  <a:cubicBezTo>
                    <a:pt x="13535" y="10915"/>
                    <a:pt x="13538" y="10929"/>
                    <a:pt x="13535" y="10951"/>
                  </a:cubicBezTo>
                  <a:cubicBezTo>
                    <a:pt x="13531" y="10971"/>
                    <a:pt x="13523" y="10980"/>
                    <a:pt x="13516" y="10995"/>
                  </a:cubicBezTo>
                  <a:cubicBezTo>
                    <a:pt x="13513" y="10975"/>
                    <a:pt x="13512" y="10958"/>
                    <a:pt x="13509" y="10937"/>
                  </a:cubicBezTo>
                  <a:cubicBezTo>
                    <a:pt x="13508" y="10929"/>
                    <a:pt x="13511" y="10920"/>
                    <a:pt x="13509" y="10912"/>
                  </a:cubicBezTo>
                  <a:cubicBezTo>
                    <a:pt x="13507" y="10902"/>
                    <a:pt x="13500" y="10907"/>
                    <a:pt x="13497" y="10899"/>
                  </a:cubicBezTo>
                  <a:cubicBezTo>
                    <a:pt x="13494" y="10891"/>
                    <a:pt x="13491" y="10881"/>
                    <a:pt x="13487" y="10873"/>
                  </a:cubicBezTo>
                  <a:lnTo>
                    <a:pt x="13487" y="10745"/>
                  </a:lnTo>
                  <a:cubicBezTo>
                    <a:pt x="13484" y="10737"/>
                    <a:pt x="13482" y="10727"/>
                    <a:pt x="13478" y="10719"/>
                  </a:cubicBezTo>
                  <a:cubicBezTo>
                    <a:pt x="13474" y="10711"/>
                    <a:pt x="13469" y="10706"/>
                    <a:pt x="13465" y="10700"/>
                  </a:cubicBezTo>
                  <a:cubicBezTo>
                    <a:pt x="13462" y="10708"/>
                    <a:pt x="13463" y="10721"/>
                    <a:pt x="13459" y="10725"/>
                  </a:cubicBezTo>
                  <a:cubicBezTo>
                    <a:pt x="13455" y="10730"/>
                    <a:pt x="13450" y="10733"/>
                    <a:pt x="13446" y="10738"/>
                  </a:cubicBezTo>
                  <a:cubicBezTo>
                    <a:pt x="13442" y="10743"/>
                    <a:pt x="13437" y="10746"/>
                    <a:pt x="13434" y="10751"/>
                  </a:cubicBezTo>
                  <a:cubicBezTo>
                    <a:pt x="13425" y="10761"/>
                    <a:pt x="13420" y="10781"/>
                    <a:pt x="13418" y="10802"/>
                  </a:cubicBezTo>
                  <a:cubicBezTo>
                    <a:pt x="13415" y="10831"/>
                    <a:pt x="13419" y="10849"/>
                    <a:pt x="13418" y="10880"/>
                  </a:cubicBezTo>
                  <a:cubicBezTo>
                    <a:pt x="13417" y="10899"/>
                    <a:pt x="13416" y="10912"/>
                    <a:pt x="13415" y="10931"/>
                  </a:cubicBezTo>
                  <a:cubicBezTo>
                    <a:pt x="13405" y="10930"/>
                    <a:pt x="13399" y="10925"/>
                    <a:pt x="13390" y="10925"/>
                  </a:cubicBezTo>
                  <a:cubicBezTo>
                    <a:pt x="13379" y="10925"/>
                    <a:pt x="13372" y="10926"/>
                    <a:pt x="13361" y="10925"/>
                  </a:cubicBezTo>
                  <a:lnTo>
                    <a:pt x="13349" y="10925"/>
                  </a:lnTo>
                  <a:cubicBezTo>
                    <a:pt x="13342" y="10925"/>
                    <a:pt x="13338" y="10915"/>
                    <a:pt x="13333" y="10912"/>
                  </a:cubicBezTo>
                  <a:cubicBezTo>
                    <a:pt x="13324" y="10907"/>
                    <a:pt x="13319" y="10899"/>
                    <a:pt x="13310" y="10899"/>
                  </a:cubicBezTo>
                  <a:cubicBezTo>
                    <a:pt x="13306" y="10899"/>
                    <a:pt x="13304" y="10898"/>
                    <a:pt x="13302" y="10899"/>
                  </a:cubicBezTo>
                  <a:cubicBezTo>
                    <a:pt x="13296" y="10904"/>
                    <a:pt x="13295" y="10913"/>
                    <a:pt x="13289" y="10918"/>
                  </a:cubicBezTo>
                  <a:cubicBezTo>
                    <a:pt x="13284" y="10923"/>
                    <a:pt x="13280" y="10927"/>
                    <a:pt x="13277" y="10931"/>
                  </a:cubicBezTo>
                  <a:cubicBezTo>
                    <a:pt x="13271" y="10938"/>
                    <a:pt x="13269" y="10948"/>
                    <a:pt x="13264" y="10957"/>
                  </a:cubicBezTo>
                  <a:cubicBezTo>
                    <a:pt x="13259" y="10967"/>
                    <a:pt x="13258" y="10983"/>
                    <a:pt x="13251" y="10983"/>
                  </a:cubicBezTo>
                  <a:cubicBezTo>
                    <a:pt x="13241" y="10983"/>
                    <a:pt x="13235" y="10973"/>
                    <a:pt x="13226" y="10964"/>
                  </a:cubicBezTo>
                  <a:cubicBezTo>
                    <a:pt x="13221" y="10959"/>
                    <a:pt x="13218" y="10947"/>
                    <a:pt x="13213" y="10937"/>
                  </a:cubicBezTo>
                  <a:cubicBezTo>
                    <a:pt x="13209" y="10928"/>
                    <a:pt x="13203" y="10925"/>
                    <a:pt x="13201" y="10912"/>
                  </a:cubicBezTo>
                  <a:cubicBezTo>
                    <a:pt x="13200" y="10904"/>
                    <a:pt x="13201" y="10896"/>
                    <a:pt x="13201" y="10887"/>
                  </a:cubicBezTo>
                  <a:cubicBezTo>
                    <a:pt x="13201" y="10877"/>
                    <a:pt x="13199" y="10867"/>
                    <a:pt x="13201" y="10861"/>
                  </a:cubicBezTo>
                  <a:cubicBezTo>
                    <a:pt x="13203" y="10854"/>
                    <a:pt x="13210" y="10859"/>
                    <a:pt x="13213" y="10854"/>
                  </a:cubicBezTo>
                  <a:cubicBezTo>
                    <a:pt x="13224" y="10839"/>
                    <a:pt x="13231" y="10828"/>
                    <a:pt x="13245" y="10828"/>
                  </a:cubicBezTo>
                  <a:lnTo>
                    <a:pt x="13251" y="10828"/>
                  </a:lnTo>
                  <a:cubicBezTo>
                    <a:pt x="13259" y="10830"/>
                    <a:pt x="13263" y="10844"/>
                    <a:pt x="13270" y="10848"/>
                  </a:cubicBezTo>
                  <a:cubicBezTo>
                    <a:pt x="13277" y="10851"/>
                    <a:pt x="13283" y="10848"/>
                    <a:pt x="13291" y="10848"/>
                  </a:cubicBezTo>
                  <a:cubicBezTo>
                    <a:pt x="13298" y="10848"/>
                    <a:pt x="13303" y="10849"/>
                    <a:pt x="13311" y="10848"/>
                  </a:cubicBezTo>
                  <a:cubicBezTo>
                    <a:pt x="13317" y="10848"/>
                    <a:pt x="13319" y="10836"/>
                    <a:pt x="13324" y="10834"/>
                  </a:cubicBezTo>
                  <a:cubicBezTo>
                    <a:pt x="13323" y="10826"/>
                    <a:pt x="13327" y="10814"/>
                    <a:pt x="13324" y="10809"/>
                  </a:cubicBezTo>
                  <a:cubicBezTo>
                    <a:pt x="13319" y="10801"/>
                    <a:pt x="13317" y="10790"/>
                    <a:pt x="13311" y="10790"/>
                  </a:cubicBezTo>
                  <a:lnTo>
                    <a:pt x="13298" y="10790"/>
                  </a:lnTo>
                  <a:cubicBezTo>
                    <a:pt x="13289" y="10790"/>
                    <a:pt x="13283" y="10796"/>
                    <a:pt x="13274" y="10796"/>
                  </a:cubicBezTo>
                  <a:lnTo>
                    <a:pt x="13261" y="10796"/>
                  </a:lnTo>
                  <a:cubicBezTo>
                    <a:pt x="13256" y="10796"/>
                    <a:pt x="13253" y="10790"/>
                    <a:pt x="13248" y="10790"/>
                  </a:cubicBezTo>
                  <a:cubicBezTo>
                    <a:pt x="13243" y="10790"/>
                    <a:pt x="13240" y="10791"/>
                    <a:pt x="13236" y="10790"/>
                  </a:cubicBezTo>
                  <a:cubicBezTo>
                    <a:pt x="13223" y="10785"/>
                    <a:pt x="13217" y="10765"/>
                    <a:pt x="13204" y="10764"/>
                  </a:cubicBezTo>
                  <a:cubicBezTo>
                    <a:pt x="13188" y="10762"/>
                    <a:pt x="13179" y="10765"/>
                    <a:pt x="13163" y="10764"/>
                  </a:cubicBezTo>
                  <a:cubicBezTo>
                    <a:pt x="13159" y="10764"/>
                    <a:pt x="13155" y="10757"/>
                    <a:pt x="13151" y="10757"/>
                  </a:cubicBezTo>
                  <a:lnTo>
                    <a:pt x="13135" y="10757"/>
                  </a:lnTo>
                  <a:lnTo>
                    <a:pt x="13135" y="10628"/>
                  </a:lnTo>
                  <a:cubicBezTo>
                    <a:pt x="13130" y="10620"/>
                    <a:pt x="13130" y="10609"/>
                    <a:pt x="13125" y="10603"/>
                  </a:cubicBezTo>
                  <a:cubicBezTo>
                    <a:pt x="13121" y="10598"/>
                    <a:pt x="13117" y="10601"/>
                    <a:pt x="13113" y="10596"/>
                  </a:cubicBezTo>
                  <a:cubicBezTo>
                    <a:pt x="13107" y="10590"/>
                    <a:pt x="13106" y="10575"/>
                    <a:pt x="13100" y="10570"/>
                  </a:cubicBezTo>
                  <a:cubicBezTo>
                    <a:pt x="13096" y="10569"/>
                    <a:pt x="13091" y="10566"/>
                    <a:pt x="13088" y="10564"/>
                  </a:cubicBezTo>
                  <a:cubicBezTo>
                    <a:pt x="13084" y="10563"/>
                    <a:pt x="13079" y="10564"/>
                    <a:pt x="13075" y="10564"/>
                  </a:cubicBezTo>
                  <a:cubicBezTo>
                    <a:pt x="13070" y="10563"/>
                    <a:pt x="13067" y="10555"/>
                    <a:pt x="13062" y="10551"/>
                  </a:cubicBezTo>
                  <a:cubicBezTo>
                    <a:pt x="13055" y="10546"/>
                    <a:pt x="13046" y="10553"/>
                    <a:pt x="13044" y="10539"/>
                  </a:cubicBezTo>
                  <a:cubicBezTo>
                    <a:pt x="13042" y="10528"/>
                    <a:pt x="13044" y="10517"/>
                    <a:pt x="13044" y="10506"/>
                  </a:cubicBezTo>
                  <a:cubicBezTo>
                    <a:pt x="13042" y="10489"/>
                    <a:pt x="13046" y="10472"/>
                    <a:pt x="13044" y="10455"/>
                  </a:cubicBezTo>
                  <a:cubicBezTo>
                    <a:pt x="13041" y="10434"/>
                    <a:pt x="13034" y="10421"/>
                    <a:pt x="13028" y="10403"/>
                  </a:cubicBezTo>
                  <a:cubicBezTo>
                    <a:pt x="13024" y="10392"/>
                    <a:pt x="13017" y="10390"/>
                    <a:pt x="13015" y="10378"/>
                  </a:cubicBezTo>
                  <a:cubicBezTo>
                    <a:pt x="13014" y="10369"/>
                    <a:pt x="13016" y="10360"/>
                    <a:pt x="13015" y="10352"/>
                  </a:cubicBezTo>
                  <a:cubicBezTo>
                    <a:pt x="13014" y="10344"/>
                    <a:pt x="13015" y="10336"/>
                    <a:pt x="13015" y="10326"/>
                  </a:cubicBezTo>
                  <a:cubicBezTo>
                    <a:pt x="13015" y="10313"/>
                    <a:pt x="13010" y="10307"/>
                    <a:pt x="13009" y="10294"/>
                  </a:cubicBezTo>
                  <a:cubicBezTo>
                    <a:pt x="13008" y="10278"/>
                    <a:pt x="13009" y="10268"/>
                    <a:pt x="13009" y="10252"/>
                  </a:cubicBezTo>
                  <a:cubicBezTo>
                    <a:pt x="13009" y="10236"/>
                    <a:pt x="13008" y="10226"/>
                    <a:pt x="13009" y="10210"/>
                  </a:cubicBezTo>
                  <a:cubicBezTo>
                    <a:pt x="13009" y="10199"/>
                    <a:pt x="13013" y="10194"/>
                    <a:pt x="13015" y="10184"/>
                  </a:cubicBezTo>
                  <a:cubicBezTo>
                    <a:pt x="13018" y="10171"/>
                    <a:pt x="13021" y="10163"/>
                    <a:pt x="13028" y="10159"/>
                  </a:cubicBezTo>
                  <a:cubicBezTo>
                    <a:pt x="13034" y="10154"/>
                    <a:pt x="13040" y="10159"/>
                    <a:pt x="13047" y="10159"/>
                  </a:cubicBezTo>
                  <a:cubicBezTo>
                    <a:pt x="13059" y="10159"/>
                    <a:pt x="13066" y="10160"/>
                    <a:pt x="13078" y="10165"/>
                  </a:cubicBezTo>
                  <a:cubicBezTo>
                    <a:pt x="13096" y="10173"/>
                    <a:pt x="13100" y="10203"/>
                    <a:pt x="13113" y="10229"/>
                  </a:cubicBezTo>
                  <a:cubicBezTo>
                    <a:pt x="13117" y="10237"/>
                    <a:pt x="13121" y="10242"/>
                    <a:pt x="13125" y="10249"/>
                  </a:cubicBezTo>
                  <a:cubicBezTo>
                    <a:pt x="13134" y="10265"/>
                    <a:pt x="13140" y="10281"/>
                    <a:pt x="13148" y="10300"/>
                  </a:cubicBezTo>
                  <a:cubicBezTo>
                    <a:pt x="13151" y="10309"/>
                    <a:pt x="13157" y="10315"/>
                    <a:pt x="13160" y="10326"/>
                  </a:cubicBezTo>
                  <a:cubicBezTo>
                    <a:pt x="13168" y="10353"/>
                    <a:pt x="13171" y="10376"/>
                    <a:pt x="13179" y="10403"/>
                  </a:cubicBezTo>
                  <a:cubicBezTo>
                    <a:pt x="13182" y="10415"/>
                    <a:pt x="13186" y="10422"/>
                    <a:pt x="13191" y="10429"/>
                  </a:cubicBezTo>
                  <a:cubicBezTo>
                    <a:pt x="13205" y="10445"/>
                    <a:pt x="13215" y="10452"/>
                    <a:pt x="13229" y="10468"/>
                  </a:cubicBezTo>
                  <a:cubicBezTo>
                    <a:pt x="13240" y="10479"/>
                    <a:pt x="13245" y="10497"/>
                    <a:pt x="13254" y="10513"/>
                  </a:cubicBezTo>
                  <a:cubicBezTo>
                    <a:pt x="13264" y="10529"/>
                    <a:pt x="13269" y="10538"/>
                    <a:pt x="13279" y="10551"/>
                  </a:cubicBezTo>
                  <a:cubicBezTo>
                    <a:pt x="13288" y="10563"/>
                    <a:pt x="13294" y="10579"/>
                    <a:pt x="13305" y="10584"/>
                  </a:cubicBezTo>
                  <a:cubicBezTo>
                    <a:pt x="13315" y="10589"/>
                    <a:pt x="13322" y="10582"/>
                    <a:pt x="13333" y="10584"/>
                  </a:cubicBezTo>
                  <a:cubicBezTo>
                    <a:pt x="13338" y="10584"/>
                    <a:pt x="13342" y="10590"/>
                    <a:pt x="13346" y="10590"/>
                  </a:cubicBezTo>
                  <a:cubicBezTo>
                    <a:pt x="13364" y="10596"/>
                    <a:pt x="13376" y="10603"/>
                    <a:pt x="13394" y="10603"/>
                  </a:cubicBezTo>
                  <a:lnTo>
                    <a:pt x="13402" y="10603"/>
                  </a:lnTo>
                  <a:lnTo>
                    <a:pt x="13415" y="10603"/>
                  </a:lnTo>
                  <a:cubicBezTo>
                    <a:pt x="13420" y="10601"/>
                    <a:pt x="13423" y="10592"/>
                    <a:pt x="13427" y="10590"/>
                  </a:cubicBezTo>
                  <a:cubicBezTo>
                    <a:pt x="13436" y="10589"/>
                    <a:pt x="13444" y="10592"/>
                    <a:pt x="13453" y="10590"/>
                  </a:cubicBezTo>
                  <a:cubicBezTo>
                    <a:pt x="13457" y="10589"/>
                    <a:pt x="13460" y="10579"/>
                    <a:pt x="13465" y="10577"/>
                  </a:cubicBezTo>
                  <a:lnTo>
                    <a:pt x="13478" y="10577"/>
                  </a:lnTo>
                  <a:cubicBezTo>
                    <a:pt x="13487" y="10577"/>
                    <a:pt x="13494" y="10579"/>
                    <a:pt x="13503" y="10584"/>
                  </a:cubicBezTo>
                  <a:cubicBezTo>
                    <a:pt x="13508" y="10587"/>
                    <a:pt x="13511" y="10596"/>
                    <a:pt x="13516" y="10603"/>
                  </a:cubicBezTo>
                  <a:cubicBezTo>
                    <a:pt x="13524" y="10615"/>
                    <a:pt x="13531" y="10627"/>
                    <a:pt x="13535" y="10648"/>
                  </a:cubicBezTo>
                  <a:cubicBezTo>
                    <a:pt x="13535" y="10656"/>
                    <a:pt x="13534" y="10666"/>
                    <a:pt x="13535" y="10674"/>
                  </a:cubicBezTo>
                  <a:cubicBezTo>
                    <a:pt x="13535" y="10682"/>
                    <a:pt x="13536" y="10692"/>
                    <a:pt x="13537" y="10700"/>
                  </a:cubicBezTo>
                  <a:cubicBezTo>
                    <a:pt x="13539" y="10709"/>
                    <a:pt x="13540" y="10719"/>
                    <a:pt x="13544" y="10725"/>
                  </a:cubicBezTo>
                  <a:cubicBezTo>
                    <a:pt x="13548" y="10732"/>
                    <a:pt x="13552" y="10733"/>
                    <a:pt x="13556" y="10738"/>
                  </a:cubicBezTo>
                  <a:cubicBezTo>
                    <a:pt x="13561" y="10743"/>
                    <a:pt x="13567" y="10745"/>
                    <a:pt x="13573" y="10745"/>
                  </a:cubicBezTo>
                  <a:lnTo>
                    <a:pt x="13637" y="10745"/>
                  </a:lnTo>
                  <a:cubicBezTo>
                    <a:pt x="13643" y="10745"/>
                    <a:pt x="13645" y="10738"/>
                    <a:pt x="13651" y="10738"/>
                  </a:cubicBezTo>
                  <a:cubicBezTo>
                    <a:pt x="13657" y="10738"/>
                    <a:pt x="13661" y="10735"/>
                    <a:pt x="13666" y="10738"/>
                  </a:cubicBezTo>
                  <a:cubicBezTo>
                    <a:pt x="13672" y="10741"/>
                    <a:pt x="13674" y="10751"/>
                    <a:pt x="13679" y="10757"/>
                  </a:cubicBezTo>
                  <a:cubicBezTo>
                    <a:pt x="13683" y="10762"/>
                    <a:pt x="13682" y="10775"/>
                    <a:pt x="13685" y="10783"/>
                  </a:cubicBezTo>
                  <a:cubicBezTo>
                    <a:pt x="13689" y="10791"/>
                    <a:pt x="13694" y="10791"/>
                    <a:pt x="13698" y="10796"/>
                  </a:cubicBezTo>
                  <a:cubicBezTo>
                    <a:pt x="13703" y="10803"/>
                    <a:pt x="13707" y="10809"/>
                    <a:pt x="13714" y="10809"/>
                  </a:cubicBezTo>
                  <a:lnTo>
                    <a:pt x="13779" y="10809"/>
                  </a:lnTo>
                  <a:cubicBezTo>
                    <a:pt x="13790" y="10809"/>
                    <a:pt x="13795" y="10828"/>
                    <a:pt x="13806" y="10828"/>
                  </a:cubicBezTo>
                  <a:lnTo>
                    <a:pt x="13912" y="10828"/>
                  </a:lnTo>
                  <a:lnTo>
                    <a:pt x="13991" y="10802"/>
                  </a:lnTo>
                  <a:lnTo>
                    <a:pt x="14062" y="10802"/>
                  </a:lnTo>
                  <a:cubicBezTo>
                    <a:pt x="14075" y="10802"/>
                    <a:pt x="14079" y="10825"/>
                    <a:pt x="14088" y="10841"/>
                  </a:cubicBezTo>
                  <a:cubicBezTo>
                    <a:pt x="14093" y="10849"/>
                    <a:pt x="14097" y="10854"/>
                    <a:pt x="14101" y="10861"/>
                  </a:cubicBezTo>
                  <a:cubicBezTo>
                    <a:pt x="14105" y="10867"/>
                    <a:pt x="14110" y="10870"/>
                    <a:pt x="14113" y="10880"/>
                  </a:cubicBezTo>
                  <a:cubicBezTo>
                    <a:pt x="14120" y="10898"/>
                    <a:pt x="14121" y="10917"/>
                    <a:pt x="14129" y="10931"/>
                  </a:cubicBezTo>
                  <a:cubicBezTo>
                    <a:pt x="14133" y="10938"/>
                    <a:pt x="14137" y="10946"/>
                    <a:pt x="14142" y="10951"/>
                  </a:cubicBezTo>
                  <a:cubicBezTo>
                    <a:pt x="14145" y="10955"/>
                    <a:pt x="14151" y="10954"/>
                    <a:pt x="14154" y="10957"/>
                  </a:cubicBezTo>
                  <a:cubicBezTo>
                    <a:pt x="14159" y="10964"/>
                    <a:pt x="14163" y="10967"/>
                    <a:pt x="14167" y="10976"/>
                  </a:cubicBezTo>
                  <a:cubicBezTo>
                    <a:pt x="14170" y="10984"/>
                    <a:pt x="14172" y="10992"/>
                    <a:pt x="14173" y="11002"/>
                  </a:cubicBezTo>
                  <a:cubicBezTo>
                    <a:pt x="14176" y="11019"/>
                    <a:pt x="14175" y="11034"/>
                    <a:pt x="14176" y="11054"/>
                  </a:cubicBezTo>
                  <a:cubicBezTo>
                    <a:pt x="14182" y="11057"/>
                    <a:pt x="14194" y="11050"/>
                    <a:pt x="14198" y="11060"/>
                  </a:cubicBezTo>
                  <a:cubicBezTo>
                    <a:pt x="14201" y="11068"/>
                    <a:pt x="14200" y="11079"/>
                    <a:pt x="14204" y="11086"/>
                  </a:cubicBezTo>
                  <a:cubicBezTo>
                    <a:pt x="14208" y="11092"/>
                    <a:pt x="14209" y="11107"/>
                    <a:pt x="14214" y="11112"/>
                  </a:cubicBezTo>
                  <a:cubicBezTo>
                    <a:pt x="14218" y="11117"/>
                    <a:pt x="14223" y="11112"/>
                    <a:pt x="14227" y="11112"/>
                  </a:cubicBezTo>
                  <a:lnTo>
                    <a:pt x="14239" y="11112"/>
                  </a:lnTo>
                  <a:cubicBezTo>
                    <a:pt x="14248" y="11112"/>
                    <a:pt x="14256" y="11113"/>
                    <a:pt x="14264" y="11118"/>
                  </a:cubicBezTo>
                  <a:cubicBezTo>
                    <a:pt x="14269" y="11120"/>
                    <a:pt x="14272" y="11127"/>
                    <a:pt x="14277" y="11131"/>
                  </a:cubicBezTo>
                  <a:cubicBezTo>
                    <a:pt x="14281" y="11132"/>
                    <a:pt x="14285" y="11134"/>
                    <a:pt x="14289" y="11137"/>
                  </a:cubicBezTo>
                  <a:cubicBezTo>
                    <a:pt x="14300" y="11145"/>
                    <a:pt x="14306" y="11158"/>
                    <a:pt x="14318" y="11163"/>
                  </a:cubicBezTo>
                  <a:cubicBezTo>
                    <a:pt x="14303" y="11163"/>
                    <a:pt x="14295" y="11160"/>
                    <a:pt x="14280" y="11163"/>
                  </a:cubicBezTo>
                  <a:cubicBezTo>
                    <a:pt x="14270" y="11165"/>
                    <a:pt x="14263" y="11171"/>
                    <a:pt x="14255" y="11176"/>
                  </a:cubicBezTo>
                  <a:cubicBezTo>
                    <a:pt x="14250" y="11177"/>
                    <a:pt x="14247" y="11186"/>
                    <a:pt x="14242" y="11189"/>
                  </a:cubicBezTo>
                  <a:cubicBezTo>
                    <a:pt x="14243" y="11198"/>
                    <a:pt x="14240" y="11206"/>
                    <a:pt x="14242" y="11215"/>
                  </a:cubicBezTo>
                  <a:cubicBezTo>
                    <a:pt x="14244" y="11223"/>
                    <a:pt x="14245" y="11234"/>
                    <a:pt x="14249" y="11240"/>
                  </a:cubicBezTo>
                  <a:cubicBezTo>
                    <a:pt x="14252" y="11245"/>
                    <a:pt x="14257" y="11244"/>
                    <a:pt x="14261" y="11247"/>
                  </a:cubicBezTo>
                  <a:cubicBezTo>
                    <a:pt x="14265" y="11250"/>
                    <a:pt x="14270" y="11250"/>
                    <a:pt x="14274" y="11253"/>
                  </a:cubicBezTo>
                  <a:cubicBezTo>
                    <a:pt x="14279" y="11258"/>
                    <a:pt x="14279" y="11271"/>
                    <a:pt x="14283" y="11279"/>
                  </a:cubicBezTo>
                  <a:cubicBezTo>
                    <a:pt x="14287" y="11287"/>
                    <a:pt x="14289" y="11295"/>
                    <a:pt x="14292" y="11304"/>
                  </a:cubicBezTo>
                  <a:cubicBezTo>
                    <a:pt x="14300" y="11324"/>
                    <a:pt x="14308" y="11337"/>
                    <a:pt x="14318" y="11350"/>
                  </a:cubicBezTo>
                  <a:cubicBezTo>
                    <a:pt x="14323" y="11356"/>
                    <a:pt x="14328" y="11361"/>
                    <a:pt x="14333" y="11369"/>
                  </a:cubicBezTo>
                  <a:cubicBezTo>
                    <a:pt x="14339" y="11377"/>
                    <a:pt x="14340" y="11392"/>
                    <a:pt x="14346" y="11395"/>
                  </a:cubicBezTo>
                  <a:cubicBezTo>
                    <a:pt x="14350" y="11396"/>
                    <a:pt x="14354" y="11395"/>
                    <a:pt x="14359" y="11395"/>
                  </a:cubicBezTo>
                  <a:cubicBezTo>
                    <a:pt x="14363" y="11395"/>
                    <a:pt x="14367" y="11398"/>
                    <a:pt x="14371" y="11395"/>
                  </a:cubicBezTo>
                  <a:cubicBezTo>
                    <a:pt x="14377" y="11390"/>
                    <a:pt x="14379" y="11382"/>
                    <a:pt x="14384" y="11376"/>
                  </a:cubicBezTo>
                  <a:cubicBezTo>
                    <a:pt x="14388" y="11369"/>
                    <a:pt x="14388" y="11355"/>
                    <a:pt x="14393" y="11350"/>
                  </a:cubicBezTo>
                  <a:cubicBezTo>
                    <a:pt x="14401" y="11340"/>
                    <a:pt x="14411" y="11345"/>
                    <a:pt x="14418" y="11337"/>
                  </a:cubicBezTo>
                  <a:cubicBezTo>
                    <a:pt x="14424" y="11332"/>
                    <a:pt x="14424" y="11316"/>
                    <a:pt x="14428" y="11304"/>
                  </a:cubicBezTo>
                  <a:cubicBezTo>
                    <a:pt x="14432" y="11293"/>
                    <a:pt x="14433" y="11279"/>
                    <a:pt x="14440" y="11279"/>
                  </a:cubicBezTo>
                  <a:cubicBezTo>
                    <a:pt x="14454" y="11279"/>
                    <a:pt x="14462" y="11288"/>
                    <a:pt x="14472" y="11304"/>
                  </a:cubicBezTo>
                  <a:cubicBezTo>
                    <a:pt x="14476" y="11309"/>
                    <a:pt x="14476" y="11323"/>
                    <a:pt x="14478" y="11331"/>
                  </a:cubicBezTo>
                  <a:cubicBezTo>
                    <a:pt x="14485" y="11351"/>
                    <a:pt x="14484" y="11369"/>
                    <a:pt x="14484" y="11395"/>
                  </a:cubicBezTo>
                  <a:cubicBezTo>
                    <a:pt x="14484" y="11414"/>
                    <a:pt x="14486" y="11429"/>
                    <a:pt x="14488" y="11446"/>
                  </a:cubicBezTo>
                  <a:cubicBezTo>
                    <a:pt x="14490" y="11469"/>
                    <a:pt x="14498" y="11482"/>
                    <a:pt x="14500" y="11504"/>
                  </a:cubicBezTo>
                  <a:cubicBezTo>
                    <a:pt x="14501" y="11512"/>
                    <a:pt x="14503" y="11522"/>
                    <a:pt x="14503" y="11530"/>
                  </a:cubicBezTo>
                  <a:cubicBezTo>
                    <a:pt x="14504" y="11549"/>
                    <a:pt x="14503" y="11564"/>
                    <a:pt x="14503" y="11585"/>
                  </a:cubicBezTo>
                  <a:lnTo>
                    <a:pt x="14503" y="11639"/>
                  </a:lnTo>
                  <a:cubicBezTo>
                    <a:pt x="14503" y="11652"/>
                    <a:pt x="14500" y="11659"/>
                    <a:pt x="14500" y="11671"/>
                  </a:cubicBezTo>
                  <a:cubicBezTo>
                    <a:pt x="14499" y="11707"/>
                    <a:pt x="14499" y="11726"/>
                    <a:pt x="14500" y="11762"/>
                  </a:cubicBezTo>
                  <a:cubicBezTo>
                    <a:pt x="14500" y="11772"/>
                    <a:pt x="14499" y="11780"/>
                    <a:pt x="14500" y="11788"/>
                  </a:cubicBezTo>
                  <a:cubicBezTo>
                    <a:pt x="14502" y="11807"/>
                    <a:pt x="14507" y="11820"/>
                    <a:pt x="14510" y="11839"/>
                  </a:cubicBezTo>
                  <a:cubicBezTo>
                    <a:pt x="14510" y="11847"/>
                    <a:pt x="14513" y="11855"/>
                    <a:pt x="14513" y="11865"/>
                  </a:cubicBezTo>
                  <a:cubicBezTo>
                    <a:pt x="14514" y="11897"/>
                    <a:pt x="14511" y="11916"/>
                    <a:pt x="14513" y="11949"/>
                  </a:cubicBezTo>
                  <a:cubicBezTo>
                    <a:pt x="14513" y="11974"/>
                    <a:pt x="14524" y="11981"/>
                    <a:pt x="14532" y="12000"/>
                  </a:cubicBezTo>
                  <a:cubicBezTo>
                    <a:pt x="14536" y="12010"/>
                    <a:pt x="14537" y="12016"/>
                    <a:pt x="14541" y="12026"/>
                  </a:cubicBezTo>
                  <a:cubicBezTo>
                    <a:pt x="14545" y="12036"/>
                    <a:pt x="14551" y="12041"/>
                    <a:pt x="14554" y="12052"/>
                  </a:cubicBezTo>
                  <a:cubicBezTo>
                    <a:pt x="14556" y="12061"/>
                    <a:pt x="14562" y="12066"/>
                    <a:pt x="14563" y="12077"/>
                  </a:cubicBezTo>
                  <a:cubicBezTo>
                    <a:pt x="14564" y="12085"/>
                    <a:pt x="14562" y="12095"/>
                    <a:pt x="14563" y="12103"/>
                  </a:cubicBezTo>
                  <a:cubicBezTo>
                    <a:pt x="14565" y="12124"/>
                    <a:pt x="14566" y="12140"/>
                    <a:pt x="14569" y="12161"/>
                  </a:cubicBezTo>
                  <a:cubicBezTo>
                    <a:pt x="14570" y="12169"/>
                    <a:pt x="14572" y="12179"/>
                    <a:pt x="14572" y="12187"/>
                  </a:cubicBezTo>
                  <a:cubicBezTo>
                    <a:pt x="14574" y="12198"/>
                    <a:pt x="14580" y="12201"/>
                    <a:pt x="14582" y="12213"/>
                  </a:cubicBezTo>
                  <a:cubicBezTo>
                    <a:pt x="14584" y="12224"/>
                    <a:pt x="14587" y="12233"/>
                    <a:pt x="14588" y="12244"/>
                  </a:cubicBezTo>
                  <a:cubicBezTo>
                    <a:pt x="14589" y="12252"/>
                    <a:pt x="14587" y="12263"/>
                    <a:pt x="14588" y="12271"/>
                  </a:cubicBezTo>
                  <a:cubicBezTo>
                    <a:pt x="14589" y="12280"/>
                    <a:pt x="14593" y="12287"/>
                    <a:pt x="14595" y="12296"/>
                  </a:cubicBezTo>
                  <a:cubicBezTo>
                    <a:pt x="14596" y="12306"/>
                    <a:pt x="14598" y="12314"/>
                    <a:pt x="14601" y="12322"/>
                  </a:cubicBezTo>
                  <a:cubicBezTo>
                    <a:pt x="14604" y="12333"/>
                    <a:pt x="14610" y="12337"/>
                    <a:pt x="14613" y="12348"/>
                  </a:cubicBezTo>
                  <a:cubicBezTo>
                    <a:pt x="14616" y="12356"/>
                    <a:pt x="14617" y="12366"/>
                    <a:pt x="14620" y="12374"/>
                  </a:cubicBezTo>
                  <a:cubicBezTo>
                    <a:pt x="14624" y="12385"/>
                    <a:pt x="14630" y="12387"/>
                    <a:pt x="14632" y="12399"/>
                  </a:cubicBezTo>
                  <a:cubicBezTo>
                    <a:pt x="14636" y="12417"/>
                    <a:pt x="14636" y="12431"/>
                    <a:pt x="14636" y="12450"/>
                  </a:cubicBezTo>
                  <a:lnTo>
                    <a:pt x="14636" y="12476"/>
                  </a:lnTo>
                  <a:cubicBezTo>
                    <a:pt x="14635" y="12496"/>
                    <a:pt x="14632" y="12509"/>
                    <a:pt x="14632" y="12528"/>
                  </a:cubicBezTo>
                  <a:cubicBezTo>
                    <a:pt x="14632" y="12565"/>
                    <a:pt x="14635" y="12587"/>
                    <a:pt x="14645" y="12618"/>
                  </a:cubicBezTo>
                  <a:cubicBezTo>
                    <a:pt x="14648" y="12629"/>
                    <a:pt x="14654" y="12632"/>
                    <a:pt x="14658" y="12644"/>
                  </a:cubicBezTo>
                  <a:cubicBezTo>
                    <a:pt x="14660" y="12652"/>
                    <a:pt x="14661" y="12660"/>
                    <a:pt x="14664" y="12669"/>
                  </a:cubicBezTo>
                  <a:cubicBezTo>
                    <a:pt x="14666" y="12679"/>
                    <a:pt x="14671" y="12685"/>
                    <a:pt x="14673" y="12695"/>
                  </a:cubicBezTo>
                  <a:cubicBezTo>
                    <a:pt x="14686" y="12737"/>
                    <a:pt x="14691" y="12768"/>
                    <a:pt x="14701" y="12811"/>
                  </a:cubicBezTo>
                  <a:cubicBezTo>
                    <a:pt x="14709" y="12840"/>
                    <a:pt x="14715" y="12858"/>
                    <a:pt x="14720" y="12889"/>
                  </a:cubicBezTo>
                  <a:cubicBezTo>
                    <a:pt x="14722" y="12896"/>
                    <a:pt x="14722" y="12906"/>
                    <a:pt x="14724" y="12914"/>
                  </a:cubicBezTo>
                  <a:lnTo>
                    <a:pt x="14730" y="12940"/>
                  </a:lnTo>
                  <a:cubicBezTo>
                    <a:pt x="14732" y="12950"/>
                    <a:pt x="14738" y="12951"/>
                    <a:pt x="14742" y="12959"/>
                  </a:cubicBezTo>
                  <a:cubicBezTo>
                    <a:pt x="14749" y="12970"/>
                    <a:pt x="14753" y="12985"/>
                    <a:pt x="14761" y="12985"/>
                  </a:cubicBezTo>
                  <a:cubicBezTo>
                    <a:pt x="14768" y="12985"/>
                    <a:pt x="14775" y="12985"/>
                    <a:pt x="14780" y="12979"/>
                  </a:cubicBezTo>
                  <a:cubicBezTo>
                    <a:pt x="14785" y="12974"/>
                    <a:pt x="14789" y="12969"/>
                    <a:pt x="14793" y="12959"/>
                  </a:cubicBezTo>
                  <a:cubicBezTo>
                    <a:pt x="14795" y="12953"/>
                    <a:pt x="14794" y="12941"/>
                    <a:pt x="14796" y="12933"/>
                  </a:cubicBezTo>
                  <a:cubicBezTo>
                    <a:pt x="14798" y="12924"/>
                    <a:pt x="14801" y="12917"/>
                    <a:pt x="14802" y="12908"/>
                  </a:cubicBezTo>
                  <a:cubicBezTo>
                    <a:pt x="14808" y="12877"/>
                    <a:pt x="14815" y="12856"/>
                    <a:pt x="14824" y="12830"/>
                  </a:cubicBezTo>
                  <a:cubicBezTo>
                    <a:pt x="14828" y="12822"/>
                    <a:pt x="14826" y="12810"/>
                    <a:pt x="14830" y="12805"/>
                  </a:cubicBezTo>
                  <a:cubicBezTo>
                    <a:pt x="14834" y="12802"/>
                    <a:pt x="14839" y="12808"/>
                    <a:pt x="14843" y="12805"/>
                  </a:cubicBezTo>
                  <a:cubicBezTo>
                    <a:pt x="14847" y="12802"/>
                    <a:pt x="14852" y="12800"/>
                    <a:pt x="14856" y="12798"/>
                  </a:cubicBezTo>
                  <a:cubicBezTo>
                    <a:pt x="14862" y="12793"/>
                    <a:pt x="14864" y="12782"/>
                    <a:pt x="14868" y="12772"/>
                  </a:cubicBezTo>
                  <a:cubicBezTo>
                    <a:pt x="14871" y="12764"/>
                    <a:pt x="14879" y="12765"/>
                    <a:pt x="14881" y="12753"/>
                  </a:cubicBezTo>
                  <a:cubicBezTo>
                    <a:pt x="14883" y="12746"/>
                    <a:pt x="14882" y="12736"/>
                    <a:pt x="14884" y="12727"/>
                  </a:cubicBezTo>
                  <a:cubicBezTo>
                    <a:pt x="14886" y="12718"/>
                    <a:pt x="14889" y="12711"/>
                    <a:pt x="14890" y="12702"/>
                  </a:cubicBezTo>
                  <a:cubicBezTo>
                    <a:pt x="14893" y="12685"/>
                    <a:pt x="14903" y="12676"/>
                    <a:pt x="14903" y="12657"/>
                  </a:cubicBezTo>
                  <a:cubicBezTo>
                    <a:pt x="14903" y="12631"/>
                    <a:pt x="14897" y="12616"/>
                    <a:pt x="14900" y="12592"/>
                  </a:cubicBezTo>
                  <a:cubicBezTo>
                    <a:pt x="14901" y="12581"/>
                    <a:pt x="14907" y="12578"/>
                    <a:pt x="14909" y="12566"/>
                  </a:cubicBezTo>
                  <a:cubicBezTo>
                    <a:pt x="14913" y="12549"/>
                    <a:pt x="14916" y="12534"/>
                    <a:pt x="14918" y="12515"/>
                  </a:cubicBezTo>
                  <a:cubicBezTo>
                    <a:pt x="14921" y="12497"/>
                    <a:pt x="14924" y="12483"/>
                    <a:pt x="14925" y="12463"/>
                  </a:cubicBezTo>
                  <a:cubicBezTo>
                    <a:pt x="14926" y="12444"/>
                    <a:pt x="14926" y="12431"/>
                    <a:pt x="14925" y="12412"/>
                  </a:cubicBezTo>
                  <a:cubicBezTo>
                    <a:pt x="14924" y="12393"/>
                    <a:pt x="14922" y="12380"/>
                    <a:pt x="14922" y="12360"/>
                  </a:cubicBezTo>
                  <a:cubicBezTo>
                    <a:pt x="14922" y="12351"/>
                    <a:pt x="14925" y="12346"/>
                    <a:pt x="14925" y="12337"/>
                  </a:cubicBezTo>
                  <a:lnTo>
                    <a:pt x="14925" y="12193"/>
                  </a:lnTo>
                  <a:cubicBezTo>
                    <a:pt x="14925" y="12152"/>
                    <a:pt x="14922" y="12122"/>
                    <a:pt x="14922" y="12082"/>
                  </a:cubicBezTo>
                  <a:cubicBezTo>
                    <a:pt x="14922" y="12071"/>
                    <a:pt x="14926" y="12066"/>
                    <a:pt x="14928" y="12058"/>
                  </a:cubicBezTo>
                  <a:cubicBezTo>
                    <a:pt x="14930" y="12050"/>
                    <a:pt x="14930" y="12037"/>
                    <a:pt x="14934" y="12032"/>
                  </a:cubicBezTo>
                  <a:cubicBezTo>
                    <a:pt x="14946" y="12015"/>
                    <a:pt x="14957" y="12026"/>
                    <a:pt x="14972" y="12026"/>
                  </a:cubicBezTo>
                  <a:cubicBezTo>
                    <a:pt x="14987" y="12026"/>
                    <a:pt x="14999" y="12032"/>
                    <a:pt x="15010" y="12013"/>
                  </a:cubicBezTo>
                  <a:cubicBezTo>
                    <a:pt x="15017" y="12000"/>
                    <a:pt x="15016" y="11980"/>
                    <a:pt x="15019" y="11961"/>
                  </a:cubicBezTo>
                  <a:cubicBezTo>
                    <a:pt x="15021" y="11951"/>
                    <a:pt x="15023" y="11945"/>
                    <a:pt x="15026" y="11935"/>
                  </a:cubicBezTo>
                  <a:cubicBezTo>
                    <a:pt x="15028" y="11924"/>
                    <a:pt x="15032" y="11915"/>
                    <a:pt x="15038" y="11910"/>
                  </a:cubicBezTo>
                  <a:cubicBezTo>
                    <a:pt x="15042" y="11907"/>
                    <a:pt x="15047" y="11906"/>
                    <a:pt x="15051" y="11903"/>
                  </a:cubicBezTo>
                  <a:cubicBezTo>
                    <a:pt x="15055" y="11900"/>
                    <a:pt x="15059" y="11901"/>
                    <a:pt x="15063" y="11897"/>
                  </a:cubicBezTo>
                  <a:cubicBezTo>
                    <a:pt x="15069" y="11892"/>
                    <a:pt x="15071" y="11884"/>
                    <a:pt x="15076" y="11878"/>
                  </a:cubicBezTo>
                  <a:cubicBezTo>
                    <a:pt x="15081" y="11872"/>
                    <a:pt x="15081" y="11859"/>
                    <a:pt x="15085" y="11852"/>
                  </a:cubicBezTo>
                  <a:cubicBezTo>
                    <a:pt x="15089" y="11847"/>
                    <a:pt x="15094" y="11844"/>
                    <a:pt x="15098" y="11839"/>
                  </a:cubicBezTo>
                  <a:cubicBezTo>
                    <a:pt x="15102" y="11834"/>
                    <a:pt x="15108" y="11838"/>
                    <a:pt x="15111" y="11833"/>
                  </a:cubicBezTo>
                  <a:cubicBezTo>
                    <a:pt x="15115" y="11826"/>
                    <a:pt x="15117" y="11817"/>
                    <a:pt x="15120" y="11807"/>
                  </a:cubicBezTo>
                  <a:cubicBezTo>
                    <a:pt x="15126" y="11789"/>
                    <a:pt x="15128" y="11773"/>
                    <a:pt x="15133" y="11755"/>
                  </a:cubicBezTo>
                  <a:cubicBezTo>
                    <a:pt x="15136" y="11744"/>
                    <a:pt x="15141" y="11739"/>
                    <a:pt x="15145" y="11729"/>
                  </a:cubicBezTo>
                  <a:cubicBezTo>
                    <a:pt x="15149" y="11720"/>
                    <a:pt x="15151" y="11712"/>
                    <a:pt x="15155" y="11704"/>
                  </a:cubicBezTo>
                  <a:cubicBezTo>
                    <a:pt x="15158" y="11696"/>
                    <a:pt x="15159" y="11684"/>
                    <a:pt x="15164" y="11678"/>
                  </a:cubicBezTo>
                  <a:cubicBezTo>
                    <a:pt x="15173" y="11667"/>
                    <a:pt x="15181" y="11667"/>
                    <a:pt x="15189" y="11652"/>
                  </a:cubicBezTo>
                  <a:cubicBezTo>
                    <a:pt x="15193" y="11646"/>
                    <a:pt x="15195" y="11636"/>
                    <a:pt x="15198" y="11626"/>
                  </a:cubicBezTo>
                  <a:cubicBezTo>
                    <a:pt x="15201" y="11618"/>
                    <a:pt x="15202" y="11609"/>
                    <a:pt x="15205" y="11601"/>
                  </a:cubicBezTo>
                  <a:cubicBezTo>
                    <a:pt x="15207" y="11593"/>
                    <a:pt x="15207" y="11580"/>
                    <a:pt x="15211" y="11575"/>
                  </a:cubicBezTo>
                  <a:cubicBezTo>
                    <a:pt x="15215" y="11570"/>
                    <a:pt x="15220" y="11577"/>
                    <a:pt x="15224" y="11575"/>
                  </a:cubicBezTo>
                  <a:cubicBezTo>
                    <a:pt x="15227" y="11573"/>
                    <a:pt x="15232" y="11578"/>
                    <a:pt x="15236" y="11575"/>
                  </a:cubicBezTo>
                  <a:cubicBezTo>
                    <a:pt x="15242" y="11570"/>
                    <a:pt x="15245" y="11565"/>
                    <a:pt x="15249" y="11556"/>
                  </a:cubicBezTo>
                  <a:cubicBezTo>
                    <a:pt x="15251" y="11550"/>
                    <a:pt x="15247" y="11538"/>
                    <a:pt x="15249" y="11530"/>
                  </a:cubicBezTo>
                  <a:cubicBezTo>
                    <a:pt x="15254" y="11512"/>
                    <a:pt x="15261" y="11497"/>
                    <a:pt x="15271" y="11491"/>
                  </a:cubicBezTo>
                  <a:cubicBezTo>
                    <a:pt x="15275" y="11490"/>
                    <a:pt x="15279" y="11491"/>
                    <a:pt x="15284" y="11491"/>
                  </a:cubicBezTo>
                  <a:cubicBezTo>
                    <a:pt x="15293" y="11490"/>
                    <a:pt x="15302" y="11494"/>
                    <a:pt x="15309" y="11485"/>
                  </a:cubicBezTo>
                  <a:cubicBezTo>
                    <a:pt x="15313" y="11478"/>
                    <a:pt x="15315" y="11469"/>
                    <a:pt x="15318" y="11459"/>
                  </a:cubicBezTo>
                  <a:cubicBezTo>
                    <a:pt x="15329" y="11427"/>
                    <a:pt x="15326" y="11397"/>
                    <a:pt x="15327" y="11356"/>
                  </a:cubicBezTo>
                  <a:cubicBezTo>
                    <a:pt x="15328" y="11337"/>
                    <a:pt x="15330" y="11324"/>
                    <a:pt x="15331" y="11304"/>
                  </a:cubicBezTo>
                  <a:lnTo>
                    <a:pt x="15390" y="11304"/>
                  </a:lnTo>
                  <a:cubicBezTo>
                    <a:pt x="15395" y="11304"/>
                    <a:pt x="15398" y="11316"/>
                    <a:pt x="15403" y="11318"/>
                  </a:cubicBezTo>
                  <a:cubicBezTo>
                    <a:pt x="15409" y="11321"/>
                    <a:pt x="15415" y="11324"/>
                    <a:pt x="15422" y="11324"/>
                  </a:cubicBezTo>
                  <a:lnTo>
                    <a:pt x="15428" y="11324"/>
                  </a:lnTo>
                  <a:cubicBezTo>
                    <a:pt x="15434" y="11322"/>
                    <a:pt x="15435" y="11309"/>
                    <a:pt x="15441" y="11304"/>
                  </a:cubicBezTo>
                  <a:cubicBezTo>
                    <a:pt x="15445" y="11301"/>
                    <a:pt x="15450" y="11308"/>
                    <a:pt x="15453" y="11304"/>
                  </a:cubicBezTo>
                  <a:cubicBezTo>
                    <a:pt x="15460" y="11300"/>
                    <a:pt x="15461" y="11284"/>
                    <a:pt x="15466" y="11279"/>
                  </a:cubicBezTo>
                  <a:cubicBezTo>
                    <a:pt x="15470" y="11276"/>
                    <a:pt x="15475" y="11276"/>
                    <a:pt x="15479" y="11273"/>
                  </a:cubicBezTo>
                  <a:cubicBezTo>
                    <a:pt x="15483" y="11266"/>
                    <a:pt x="15486" y="11259"/>
                    <a:pt x="15491" y="11253"/>
                  </a:cubicBezTo>
                  <a:cubicBezTo>
                    <a:pt x="15495" y="11248"/>
                    <a:pt x="15495" y="11235"/>
                    <a:pt x="15498" y="11227"/>
                  </a:cubicBezTo>
                  <a:lnTo>
                    <a:pt x="15560" y="11227"/>
                  </a:lnTo>
                  <a:lnTo>
                    <a:pt x="15560" y="11150"/>
                  </a:lnTo>
                  <a:cubicBezTo>
                    <a:pt x="15569" y="11152"/>
                    <a:pt x="15575" y="11153"/>
                    <a:pt x="15582" y="11157"/>
                  </a:cubicBezTo>
                  <a:cubicBezTo>
                    <a:pt x="15586" y="11158"/>
                    <a:pt x="15593" y="11150"/>
                    <a:pt x="15595" y="11157"/>
                  </a:cubicBezTo>
                  <a:cubicBezTo>
                    <a:pt x="15598" y="11164"/>
                    <a:pt x="15601" y="11173"/>
                    <a:pt x="15604" y="11182"/>
                  </a:cubicBezTo>
                  <a:cubicBezTo>
                    <a:pt x="15606" y="11189"/>
                    <a:pt x="15606" y="11200"/>
                    <a:pt x="15607" y="11208"/>
                  </a:cubicBezTo>
                  <a:cubicBezTo>
                    <a:pt x="15610" y="11218"/>
                    <a:pt x="15611" y="11226"/>
                    <a:pt x="15614" y="11234"/>
                  </a:cubicBezTo>
                  <a:cubicBezTo>
                    <a:pt x="15616" y="11242"/>
                    <a:pt x="15622" y="11239"/>
                    <a:pt x="15626" y="11247"/>
                  </a:cubicBezTo>
                  <a:cubicBezTo>
                    <a:pt x="15630" y="11255"/>
                    <a:pt x="15630" y="11265"/>
                    <a:pt x="15633" y="11273"/>
                  </a:cubicBezTo>
                  <a:cubicBezTo>
                    <a:pt x="15638" y="11290"/>
                    <a:pt x="15639" y="11310"/>
                    <a:pt x="15642" y="11331"/>
                  </a:cubicBezTo>
                  <a:cubicBezTo>
                    <a:pt x="15642" y="11350"/>
                    <a:pt x="15639" y="11361"/>
                    <a:pt x="15639" y="11380"/>
                  </a:cubicBezTo>
                  <a:cubicBezTo>
                    <a:pt x="15639" y="11392"/>
                    <a:pt x="15643" y="11400"/>
                    <a:pt x="15645" y="11408"/>
                  </a:cubicBezTo>
                  <a:cubicBezTo>
                    <a:pt x="15648" y="11416"/>
                    <a:pt x="15649" y="11426"/>
                    <a:pt x="15652" y="11434"/>
                  </a:cubicBezTo>
                  <a:cubicBezTo>
                    <a:pt x="15654" y="11441"/>
                    <a:pt x="15661" y="11438"/>
                    <a:pt x="15664" y="11446"/>
                  </a:cubicBezTo>
                  <a:cubicBezTo>
                    <a:pt x="15666" y="11453"/>
                    <a:pt x="15665" y="11466"/>
                    <a:pt x="15667" y="11472"/>
                  </a:cubicBezTo>
                  <a:cubicBezTo>
                    <a:pt x="15674" y="11491"/>
                    <a:pt x="15683" y="11495"/>
                    <a:pt x="15692" y="11511"/>
                  </a:cubicBezTo>
                  <a:cubicBezTo>
                    <a:pt x="15697" y="11519"/>
                    <a:pt x="15701" y="11522"/>
                    <a:pt x="15705" y="11530"/>
                  </a:cubicBezTo>
                  <a:cubicBezTo>
                    <a:pt x="15709" y="11538"/>
                    <a:pt x="15711" y="11546"/>
                    <a:pt x="15715" y="11556"/>
                  </a:cubicBezTo>
                  <a:cubicBezTo>
                    <a:pt x="15718" y="11565"/>
                    <a:pt x="15724" y="11569"/>
                    <a:pt x="15724" y="11582"/>
                  </a:cubicBezTo>
                  <a:lnTo>
                    <a:pt x="15724" y="11607"/>
                  </a:lnTo>
                  <a:cubicBezTo>
                    <a:pt x="15724" y="11617"/>
                    <a:pt x="15721" y="11623"/>
                    <a:pt x="15721" y="11633"/>
                  </a:cubicBezTo>
                  <a:cubicBezTo>
                    <a:pt x="15720" y="11653"/>
                    <a:pt x="15721" y="11666"/>
                    <a:pt x="15721" y="11685"/>
                  </a:cubicBezTo>
                  <a:cubicBezTo>
                    <a:pt x="15730" y="11680"/>
                    <a:pt x="15737" y="11678"/>
                    <a:pt x="15746" y="11678"/>
                  </a:cubicBezTo>
                  <a:cubicBezTo>
                    <a:pt x="15751" y="11678"/>
                    <a:pt x="15755" y="11686"/>
                    <a:pt x="15759" y="11691"/>
                  </a:cubicBezTo>
                  <a:cubicBezTo>
                    <a:pt x="15763" y="11695"/>
                    <a:pt x="15769" y="11691"/>
                    <a:pt x="15771" y="11697"/>
                  </a:cubicBezTo>
                  <a:cubicBezTo>
                    <a:pt x="15773" y="11704"/>
                    <a:pt x="15771" y="11713"/>
                    <a:pt x="15771" y="11723"/>
                  </a:cubicBezTo>
                  <a:cubicBezTo>
                    <a:pt x="15771" y="11742"/>
                    <a:pt x="15770" y="11757"/>
                    <a:pt x="15768" y="11774"/>
                  </a:cubicBezTo>
                  <a:cubicBezTo>
                    <a:pt x="15767" y="11784"/>
                    <a:pt x="15763" y="11791"/>
                    <a:pt x="15762" y="11800"/>
                  </a:cubicBezTo>
                  <a:cubicBezTo>
                    <a:pt x="15757" y="11827"/>
                    <a:pt x="15759" y="11847"/>
                    <a:pt x="15759" y="11878"/>
                  </a:cubicBezTo>
                  <a:cubicBezTo>
                    <a:pt x="15759" y="11918"/>
                    <a:pt x="15758" y="11954"/>
                    <a:pt x="15771" y="11981"/>
                  </a:cubicBezTo>
                  <a:cubicBezTo>
                    <a:pt x="15775" y="11989"/>
                    <a:pt x="15779" y="11994"/>
                    <a:pt x="15784" y="12000"/>
                  </a:cubicBezTo>
                  <a:cubicBezTo>
                    <a:pt x="15788" y="12006"/>
                    <a:pt x="15791" y="12018"/>
                    <a:pt x="15796" y="12019"/>
                  </a:cubicBezTo>
                  <a:cubicBezTo>
                    <a:pt x="15805" y="12022"/>
                    <a:pt x="15812" y="12019"/>
                    <a:pt x="15821" y="12019"/>
                  </a:cubicBezTo>
                  <a:lnTo>
                    <a:pt x="15834" y="12019"/>
                  </a:lnTo>
                  <a:cubicBezTo>
                    <a:pt x="15838" y="12019"/>
                    <a:pt x="15843" y="12022"/>
                    <a:pt x="15847" y="12019"/>
                  </a:cubicBezTo>
                  <a:cubicBezTo>
                    <a:pt x="15851" y="12016"/>
                    <a:pt x="15848" y="11998"/>
                    <a:pt x="15853" y="11993"/>
                  </a:cubicBezTo>
                  <a:cubicBezTo>
                    <a:pt x="15857" y="11989"/>
                    <a:pt x="15862" y="11990"/>
                    <a:pt x="15866" y="11987"/>
                  </a:cubicBezTo>
                  <a:cubicBezTo>
                    <a:pt x="15870" y="11984"/>
                    <a:pt x="15874" y="11976"/>
                    <a:pt x="15878" y="11974"/>
                  </a:cubicBezTo>
                  <a:cubicBezTo>
                    <a:pt x="15888" y="11968"/>
                    <a:pt x="15896" y="11966"/>
                    <a:pt x="15907" y="11961"/>
                  </a:cubicBezTo>
                  <a:lnTo>
                    <a:pt x="15907" y="11935"/>
                  </a:lnTo>
                  <a:lnTo>
                    <a:pt x="15907" y="11910"/>
                  </a:lnTo>
                  <a:cubicBezTo>
                    <a:pt x="15907" y="11898"/>
                    <a:pt x="15914" y="11895"/>
                    <a:pt x="15916" y="11884"/>
                  </a:cubicBezTo>
                  <a:cubicBezTo>
                    <a:pt x="15931" y="11890"/>
                    <a:pt x="15943" y="11894"/>
                    <a:pt x="15954" y="11916"/>
                  </a:cubicBezTo>
                  <a:cubicBezTo>
                    <a:pt x="15957" y="11924"/>
                    <a:pt x="15957" y="11932"/>
                    <a:pt x="15960" y="11942"/>
                  </a:cubicBezTo>
                  <a:cubicBezTo>
                    <a:pt x="15962" y="11952"/>
                    <a:pt x="15965" y="11958"/>
                    <a:pt x="15966" y="11968"/>
                  </a:cubicBezTo>
                  <a:cubicBezTo>
                    <a:pt x="15970" y="11986"/>
                    <a:pt x="15973" y="12000"/>
                    <a:pt x="15976" y="12019"/>
                  </a:cubicBezTo>
                  <a:cubicBezTo>
                    <a:pt x="15980" y="12051"/>
                    <a:pt x="15980" y="12071"/>
                    <a:pt x="15985" y="12103"/>
                  </a:cubicBezTo>
                  <a:cubicBezTo>
                    <a:pt x="15986" y="12111"/>
                    <a:pt x="15987" y="12121"/>
                    <a:pt x="15988" y="12129"/>
                  </a:cubicBezTo>
                  <a:cubicBezTo>
                    <a:pt x="15991" y="12138"/>
                    <a:pt x="15994" y="12145"/>
                    <a:pt x="15998" y="12155"/>
                  </a:cubicBezTo>
                  <a:cubicBezTo>
                    <a:pt x="16001" y="12163"/>
                    <a:pt x="16008" y="12157"/>
                    <a:pt x="16010" y="12167"/>
                  </a:cubicBezTo>
                  <a:cubicBezTo>
                    <a:pt x="16012" y="12175"/>
                    <a:pt x="16013" y="12183"/>
                    <a:pt x="16013" y="12193"/>
                  </a:cubicBezTo>
                  <a:cubicBezTo>
                    <a:pt x="16013" y="12231"/>
                    <a:pt x="15991" y="12245"/>
                    <a:pt x="15991" y="12283"/>
                  </a:cubicBezTo>
                  <a:cubicBezTo>
                    <a:pt x="15991" y="12295"/>
                    <a:pt x="15996" y="12299"/>
                    <a:pt x="15998" y="12309"/>
                  </a:cubicBezTo>
                  <a:cubicBezTo>
                    <a:pt x="15999" y="12319"/>
                    <a:pt x="16002" y="12327"/>
                    <a:pt x="16004" y="12335"/>
                  </a:cubicBezTo>
                  <a:cubicBezTo>
                    <a:pt x="16007" y="12344"/>
                    <a:pt x="16014" y="12346"/>
                    <a:pt x="16017" y="12354"/>
                  </a:cubicBezTo>
                  <a:cubicBezTo>
                    <a:pt x="16024" y="12371"/>
                    <a:pt x="16027" y="12388"/>
                    <a:pt x="16036" y="12405"/>
                  </a:cubicBezTo>
                  <a:cubicBezTo>
                    <a:pt x="16039" y="12413"/>
                    <a:pt x="16045" y="12416"/>
                    <a:pt x="16048" y="12425"/>
                  </a:cubicBezTo>
                  <a:cubicBezTo>
                    <a:pt x="16052" y="12436"/>
                    <a:pt x="16054" y="12447"/>
                    <a:pt x="16054" y="12463"/>
                  </a:cubicBezTo>
                  <a:cubicBezTo>
                    <a:pt x="16054" y="12483"/>
                    <a:pt x="16048" y="12496"/>
                    <a:pt x="16048" y="12515"/>
                  </a:cubicBezTo>
                  <a:cubicBezTo>
                    <a:pt x="16048" y="12536"/>
                    <a:pt x="16057" y="12546"/>
                    <a:pt x="16057" y="12566"/>
                  </a:cubicBezTo>
                  <a:cubicBezTo>
                    <a:pt x="16057" y="12594"/>
                    <a:pt x="16050" y="12610"/>
                    <a:pt x="16039" y="12624"/>
                  </a:cubicBezTo>
                  <a:cubicBezTo>
                    <a:pt x="16035" y="12629"/>
                    <a:pt x="16031" y="12632"/>
                    <a:pt x="16026" y="12637"/>
                  </a:cubicBezTo>
                  <a:cubicBezTo>
                    <a:pt x="16022" y="12640"/>
                    <a:pt x="16016" y="12639"/>
                    <a:pt x="16013" y="12644"/>
                  </a:cubicBezTo>
                  <a:cubicBezTo>
                    <a:pt x="16009" y="12650"/>
                    <a:pt x="16009" y="12660"/>
                    <a:pt x="16007" y="12669"/>
                  </a:cubicBezTo>
                  <a:cubicBezTo>
                    <a:pt x="16006" y="12677"/>
                    <a:pt x="16004" y="12687"/>
                    <a:pt x="16004" y="12695"/>
                  </a:cubicBezTo>
                  <a:cubicBezTo>
                    <a:pt x="16002" y="12724"/>
                    <a:pt x="16004" y="12742"/>
                    <a:pt x="16004" y="12772"/>
                  </a:cubicBezTo>
                  <a:lnTo>
                    <a:pt x="16004" y="12798"/>
                  </a:lnTo>
                  <a:cubicBezTo>
                    <a:pt x="16003" y="12818"/>
                    <a:pt x="15998" y="12830"/>
                    <a:pt x="15998" y="12850"/>
                  </a:cubicBezTo>
                  <a:cubicBezTo>
                    <a:pt x="15997" y="12866"/>
                    <a:pt x="15998" y="12876"/>
                    <a:pt x="15998" y="12892"/>
                  </a:cubicBezTo>
                  <a:cubicBezTo>
                    <a:pt x="15998" y="12918"/>
                    <a:pt x="15995" y="12936"/>
                    <a:pt x="16001" y="12959"/>
                  </a:cubicBezTo>
                  <a:cubicBezTo>
                    <a:pt x="16003" y="12970"/>
                    <a:pt x="16005" y="12977"/>
                    <a:pt x="16010" y="12985"/>
                  </a:cubicBezTo>
                  <a:cubicBezTo>
                    <a:pt x="16014" y="12991"/>
                    <a:pt x="16018" y="12993"/>
                    <a:pt x="16023" y="12998"/>
                  </a:cubicBezTo>
                  <a:cubicBezTo>
                    <a:pt x="16027" y="13003"/>
                    <a:pt x="16032" y="13001"/>
                    <a:pt x="16036" y="13005"/>
                  </a:cubicBezTo>
                  <a:cubicBezTo>
                    <a:pt x="16046" y="13016"/>
                    <a:pt x="16050" y="13037"/>
                    <a:pt x="16057" y="13056"/>
                  </a:cubicBezTo>
                  <a:cubicBezTo>
                    <a:pt x="16065" y="13075"/>
                    <a:pt x="16072" y="13090"/>
                    <a:pt x="16083" y="13101"/>
                  </a:cubicBezTo>
                  <a:cubicBezTo>
                    <a:pt x="16087" y="13106"/>
                    <a:pt x="16091" y="13103"/>
                    <a:pt x="16095" y="13107"/>
                  </a:cubicBezTo>
                  <a:cubicBezTo>
                    <a:pt x="16100" y="13112"/>
                    <a:pt x="16102" y="13123"/>
                    <a:pt x="16105" y="13133"/>
                  </a:cubicBezTo>
                  <a:cubicBezTo>
                    <a:pt x="16108" y="13143"/>
                    <a:pt x="16113" y="13146"/>
                    <a:pt x="16114" y="13159"/>
                  </a:cubicBezTo>
                  <a:cubicBezTo>
                    <a:pt x="16116" y="13181"/>
                    <a:pt x="16113" y="13194"/>
                    <a:pt x="16114" y="13217"/>
                  </a:cubicBezTo>
                  <a:cubicBezTo>
                    <a:pt x="16115" y="13236"/>
                    <a:pt x="16117" y="13252"/>
                    <a:pt x="16120" y="13268"/>
                  </a:cubicBezTo>
                  <a:cubicBezTo>
                    <a:pt x="16124" y="13287"/>
                    <a:pt x="16132" y="13300"/>
                    <a:pt x="16136" y="13320"/>
                  </a:cubicBezTo>
                  <a:cubicBezTo>
                    <a:pt x="16139" y="13331"/>
                    <a:pt x="16137" y="13341"/>
                    <a:pt x="16139" y="13352"/>
                  </a:cubicBezTo>
                  <a:cubicBezTo>
                    <a:pt x="16141" y="13365"/>
                    <a:pt x="16149" y="13365"/>
                    <a:pt x="16152" y="13378"/>
                  </a:cubicBezTo>
                  <a:cubicBezTo>
                    <a:pt x="16156" y="13399"/>
                    <a:pt x="16161" y="13413"/>
                    <a:pt x="16161" y="13438"/>
                  </a:cubicBezTo>
                  <a:lnTo>
                    <a:pt x="16161" y="13576"/>
                  </a:lnTo>
                  <a:cubicBezTo>
                    <a:pt x="16161" y="13587"/>
                    <a:pt x="16167" y="13594"/>
                    <a:pt x="16168" y="13603"/>
                  </a:cubicBezTo>
                  <a:cubicBezTo>
                    <a:pt x="16169" y="13615"/>
                    <a:pt x="16169" y="13624"/>
                    <a:pt x="16171" y="13635"/>
                  </a:cubicBezTo>
                  <a:cubicBezTo>
                    <a:pt x="16172" y="13646"/>
                    <a:pt x="16176" y="13651"/>
                    <a:pt x="16180" y="13661"/>
                  </a:cubicBezTo>
                  <a:cubicBezTo>
                    <a:pt x="16184" y="13671"/>
                    <a:pt x="16187" y="13681"/>
                    <a:pt x="16193" y="13687"/>
                  </a:cubicBezTo>
                  <a:cubicBezTo>
                    <a:pt x="16197" y="13692"/>
                    <a:pt x="16201" y="13695"/>
                    <a:pt x="16205" y="13700"/>
                  </a:cubicBezTo>
                  <a:cubicBezTo>
                    <a:pt x="16221" y="13719"/>
                    <a:pt x="16229" y="13738"/>
                    <a:pt x="16246" y="13751"/>
                  </a:cubicBezTo>
                  <a:cubicBezTo>
                    <a:pt x="16256" y="13758"/>
                    <a:pt x="16263" y="13757"/>
                    <a:pt x="16271" y="13770"/>
                  </a:cubicBezTo>
                  <a:cubicBezTo>
                    <a:pt x="16279" y="13783"/>
                    <a:pt x="16282" y="13804"/>
                    <a:pt x="16287" y="13822"/>
                  </a:cubicBezTo>
                  <a:cubicBezTo>
                    <a:pt x="16289" y="13830"/>
                    <a:pt x="16289" y="13841"/>
                    <a:pt x="16293" y="13848"/>
                  </a:cubicBezTo>
                  <a:cubicBezTo>
                    <a:pt x="16296" y="13852"/>
                    <a:pt x="16302" y="13851"/>
                    <a:pt x="16306" y="13854"/>
                  </a:cubicBezTo>
                  <a:cubicBezTo>
                    <a:pt x="16310" y="13857"/>
                    <a:pt x="16315" y="13859"/>
                    <a:pt x="16318" y="13861"/>
                  </a:cubicBezTo>
                  <a:cubicBezTo>
                    <a:pt x="16324" y="13864"/>
                    <a:pt x="16329" y="13870"/>
                    <a:pt x="16334" y="13873"/>
                  </a:cubicBezTo>
                  <a:cubicBezTo>
                    <a:pt x="16342" y="13878"/>
                    <a:pt x="16348" y="13887"/>
                    <a:pt x="16356" y="13887"/>
                  </a:cubicBezTo>
                  <a:lnTo>
                    <a:pt x="16363" y="13887"/>
                  </a:lnTo>
                  <a:cubicBezTo>
                    <a:pt x="16369" y="13887"/>
                    <a:pt x="16371" y="13872"/>
                    <a:pt x="16375" y="13867"/>
                  </a:cubicBezTo>
                  <a:cubicBezTo>
                    <a:pt x="16370" y="13848"/>
                    <a:pt x="16366" y="13833"/>
                    <a:pt x="16359" y="13815"/>
                  </a:cubicBezTo>
                  <a:cubicBezTo>
                    <a:pt x="16357" y="13808"/>
                    <a:pt x="16356" y="13796"/>
                    <a:pt x="16353" y="13790"/>
                  </a:cubicBezTo>
                  <a:cubicBezTo>
                    <a:pt x="16350" y="13783"/>
                    <a:pt x="16344" y="13790"/>
                    <a:pt x="16340" y="13784"/>
                  </a:cubicBezTo>
                  <a:cubicBezTo>
                    <a:pt x="16333" y="13769"/>
                    <a:pt x="16327" y="13753"/>
                    <a:pt x="16325" y="13732"/>
                  </a:cubicBezTo>
                  <a:cubicBezTo>
                    <a:pt x="16323" y="13711"/>
                    <a:pt x="16326" y="13696"/>
                    <a:pt x="16325" y="13674"/>
                  </a:cubicBezTo>
                  <a:cubicBezTo>
                    <a:pt x="16325" y="13664"/>
                    <a:pt x="16322" y="13658"/>
                    <a:pt x="16322" y="13648"/>
                  </a:cubicBezTo>
                  <a:cubicBezTo>
                    <a:pt x="16321" y="13618"/>
                    <a:pt x="16324" y="13599"/>
                    <a:pt x="16322" y="13571"/>
                  </a:cubicBezTo>
                  <a:cubicBezTo>
                    <a:pt x="16322" y="13563"/>
                    <a:pt x="16319" y="13553"/>
                    <a:pt x="16318" y="13545"/>
                  </a:cubicBezTo>
                  <a:cubicBezTo>
                    <a:pt x="16318" y="13536"/>
                    <a:pt x="16315" y="13529"/>
                    <a:pt x="16312" y="13519"/>
                  </a:cubicBezTo>
                  <a:cubicBezTo>
                    <a:pt x="16310" y="13508"/>
                    <a:pt x="16301" y="13507"/>
                    <a:pt x="16300" y="13494"/>
                  </a:cubicBezTo>
                  <a:cubicBezTo>
                    <a:pt x="16297" y="13465"/>
                    <a:pt x="16300" y="13447"/>
                    <a:pt x="16300" y="13416"/>
                  </a:cubicBezTo>
                  <a:lnTo>
                    <a:pt x="16300" y="13391"/>
                  </a:lnTo>
                  <a:cubicBezTo>
                    <a:pt x="16300" y="13381"/>
                    <a:pt x="16297" y="13375"/>
                    <a:pt x="16297" y="13365"/>
                  </a:cubicBezTo>
                  <a:lnTo>
                    <a:pt x="16297" y="13339"/>
                  </a:lnTo>
                  <a:cubicBezTo>
                    <a:pt x="16297" y="13326"/>
                    <a:pt x="16293" y="13320"/>
                    <a:pt x="16293" y="13307"/>
                  </a:cubicBezTo>
                  <a:lnTo>
                    <a:pt x="16293" y="13256"/>
                  </a:lnTo>
                  <a:cubicBezTo>
                    <a:pt x="16278" y="13256"/>
                    <a:pt x="16267" y="13265"/>
                    <a:pt x="16256" y="13249"/>
                  </a:cubicBezTo>
                  <a:cubicBezTo>
                    <a:pt x="16251" y="13243"/>
                    <a:pt x="16247" y="13236"/>
                    <a:pt x="16243" y="13230"/>
                  </a:cubicBezTo>
                  <a:cubicBezTo>
                    <a:pt x="16239" y="13223"/>
                    <a:pt x="16237" y="13210"/>
                    <a:pt x="16234" y="13204"/>
                  </a:cubicBezTo>
                  <a:cubicBezTo>
                    <a:pt x="16230" y="13198"/>
                    <a:pt x="16225" y="13197"/>
                    <a:pt x="16221" y="13191"/>
                  </a:cubicBezTo>
                  <a:cubicBezTo>
                    <a:pt x="16216" y="13183"/>
                    <a:pt x="16214" y="13170"/>
                    <a:pt x="16208" y="13165"/>
                  </a:cubicBezTo>
                  <a:cubicBezTo>
                    <a:pt x="16200" y="13155"/>
                    <a:pt x="16193" y="13150"/>
                    <a:pt x="16183" y="13146"/>
                  </a:cubicBezTo>
                  <a:cubicBezTo>
                    <a:pt x="16178" y="13145"/>
                    <a:pt x="16173" y="13150"/>
                    <a:pt x="16168" y="13146"/>
                  </a:cubicBezTo>
                  <a:cubicBezTo>
                    <a:pt x="16157" y="13140"/>
                    <a:pt x="16152" y="13125"/>
                    <a:pt x="16146" y="13107"/>
                  </a:cubicBezTo>
                  <a:cubicBezTo>
                    <a:pt x="16142" y="13097"/>
                    <a:pt x="16138" y="13092"/>
                    <a:pt x="16136" y="13081"/>
                  </a:cubicBezTo>
                  <a:cubicBezTo>
                    <a:pt x="16135" y="13073"/>
                    <a:pt x="16134" y="13064"/>
                    <a:pt x="16133" y="13056"/>
                  </a:cubicBezTo>
                  <a:cubicBezTo>
                    <a:pt x="16132" y="13038"/>
                    <a:pt x="16133" y="13024"/>
                    <a:pt x="16133" y="13005"/>
                  </a:cubicBezTo>
                  <a:cubicBezTo>
                    <a:pt x="16133" y="12995"/>
                    <a:pt x="16134" y="12987"/>
                    <a:pt x="16133" y="12979"/>
                  </a:cubicBezTo>
                  <a:cubicBezTo>
                    <a:pt x="16132" y="12971"/>
                    <a:pt x="16132" y="12959"/>
                    <a:pt x="16130" y="12953"/>
                  </a:cubicBezTo>
                  <a:cubicBezTo>
                    <a:pt x="16127" y="12944"/>
                    <a:pt x="16121" y="12946"/>
                    <a:pt x="16117" y="12940"/>
                  </a:cubicBezTo>
                  <a:cubicBezTo>
                    <a:pt x="16113" y="12934"/>
                    <a:pt x="16107" y="12935"/>
                    <a:pt x="16105" y="12927"/>
                  </a:cubicBezTo>
                  <a:cubicBezTo>
                    <a:pt x="16099" y="12912"/>
                    <a:pt x="16101" y="12895"/>
                    <a:pt x="16101" y="12876"/>
                  </a:cubicBezTo>
                  <a:lnTo>
                    <a:pt x="16101" y="12850"/>
                  </a:lnTo>
                  <a:cubicBezTo>
                    <a:pt x="16101" y="12842"/>
                    <a:pt x="16104" y="12830"/>
                    <a:pt x="16101" y="12824"/>
                  </a:cubicBezTo>
                  <a:cubicBezTo>
                    <a:pt x="16099" y="12817"/>
                    <a:pt x="16093" y="12823"/>
                    <a:pt x="16089" y="12818"/>
                  </a:cubicBezTo>
                  <a:cubicBezTo>
                    <a:pt x="16085" y="12813"/>
                    <a:pt x="16081" y="12808"/>
                    <a:pt x="16076" y="12805"/>
                  </a:cubicBezTo>
                  <a:lnTo>
                    <a:pt x="16067" y="12798"/>
                  </a:lnTo>
                  <a:lnTo>
                    <a:pt x="16067" y="12668"/>
                  </a:lnTo>
                  <a:cubicBezTo>
                    <a:pt x="16067" y="12631"/>
                    <a:pt x="16083" y="12618"/>
                    <a:pt x="16092" y="12586"/>
                  </a:cubicBezTo>
                  <a:cubicBezTo>
                    <a:pt x="16100" y="12557"/>
                    <a:pt x="16105" y="12539"/>
                    <a:pt x="16111" y="12509"/>
                  </a:cubicBezTo>
                  <a:cubicBezTo>
                    <a:pt x="16114" y="12494"/>
                    <a:pt x="16117" y="12486"/>
                    <a:pt x="16117" y="12470"/>
                  </a:cubicBezTo>
                  <a:cubicBezTo>
                    <a:pt x="16117" y="12451"/>
                    <a:pt x="16111" y="12438"/>
                    <a:pt x="16111" y="12419"/>
                  </a:cubicBezTo>
                  <a:cubicBezTo>
                    <a:pt x="16111" y="12404"/>
                    <a:pt x="16112" y="12392"/>
                    <a:pt x="16114" y="12380"/>
                  </a:cubicBezTo>
                  <a:cubicBezTo>
                    <a:pt x="16116" y="12368"/>
                    <a:pt x="16123" y="12370"/>
                    <a:pt x="16127" y="12360"/>
                  </a:cubicBezTo>
                  <a:cubicBezTo>
                    <a:pt x="16130" y="12349"/>
                    <a:pt x="16133" y="12340"/>
                    <a:pt x="16136" y="12328"/>
                  </a:cubicBezTo>
                  <a:cubicBezTo>
                    <a:pt x="16140" y="12331"/>
                    <a:pt x="16145" y="12330"/>
                    <a:pt x="16149" y="12335"/>
                  </a:cubicBezTo>
                  <a:cubicBezTo>
                    <a:pt x="16153" y="12341"/>
                    <a:pt x="16157" y="12347"/>
                    <a:pt x="16161" y="12354"/>
                  </a:cubicBezTo>
                  <a:cubicBezTo>
                    <a:pt x="16165" y="12360"/>
                    <a:pt x="16164" y="12371"/>
                    <a:pt x="16168" y="12380"/>
                  </a:cubicBezTo>
                  <a:cubicBezTo>
                    <a:pt x="16171" y="12389"/>
                    <a:pt x="16178" y="12390"/>
                    <a:pt x="16180" y="12399"/>
                  </a:cubicBezTo>
                  <a:cubicBezTo>
                    <a:pt x="16184" y="12416"/>
                    <a:pt x="16183" y="12434"/>
                    <a:pt x="16187" y="12450"/>
                  </a:cubicBezTo>
                  <a:cubicBezTo>
                    <a:pt x="16189" y="12462"/>
                    <a:pt x="16194" y="12464"/>
                    <a:pt x="16199" y="12470"/>
                  </a:cubicBezTo>
                  <a:cubicBezTo>
                    <a:pt x="16204" y="12478"/>
                    <a:pt x="16210" y="12483"/>
                    <a:pt x="16218" y="12483"/>
                  </a:cubicBezTo>
                  <a:lnTo>
                    <a:pt x="16224" y="12483"/>
                  </a:lnTo>
                  <a:cubicBezTo>
                    <a:pt x="16229" y="12481"/>
                    <a:pt x="16232" y="12472"/>
                    <a:pt x="16237" y="12470"/>
                  </a:cubicBezTo>
                  <a:cubicBezTo>
                    <a:pt x="16242" y="12469"/>
                    <a:pt x="16244" y="12457"/>
                    <a:pt x="16249" y="12457"/>
                  </a:cubicBezTo>
                  <a:cubicBezTo>
                    <a:pt x="16260" y="12457"/>
                    <a:pt x="16262" y="12484"/>
                    <a:pt x="16268" y="12502"/>
                  </a:cubicBezTo>
                  <a:cubicBezTo>
                    <a:pt x="16275" y="12522"/>
                    <a:pt x="16282" y="12531"/>
                    <a:pt x="16287" y="12554"/>
                  </a:cubicBezTo>
                  <a:cubicBezTo>
                    <a:pt x="16291" y="12573"/>
                    <a:pt x="16293" y="12591"/>
                    <a:pt x="16297" y="12611"/>
                  </a:cubicBezTo>
                  <a:cubicBezTo>
                    <a:pt x="16300" y="12632"/>
                    <a:pt x="16304" y="12644"/>
                    <a:pt x="16309" y="12663"/>
                  </a:cubicBezTo>
                  <a:cubicBezTo>
                    <a:pt x="16314" y="12682"/>
                    <a:pt x="16319" y="12697"/>
                    <a:pt x="16325" y="12715"/>
                  </a:cubicBezTo>
                  <a:cubicBezTo>
                    <a:pt x="16331" y="12733"/>
                    <a:pt x="16337" y="12750"/>
                    <a:pt x="16347" y="12760"/>
                  </a:cubicBezTo>
                  <a:cubicBezTo>
                    <a:pt x="16351" y="12763"/>
                    <a:pt x="16356" y="12759"/>
                    <a:pt x="16359" y="12760"/>
                  </a:cubicBezTo>
                  <a:cubicBezTo>
                    <a:pt x="16363" y="12762"/>
                    <a:pt x="16368" y="12765"/>
                    <a:pt x="16372" y="12766"/>
                  </a:cubicBezTo>
                  <a:cubicBezTo>
                    <a:pt x="16376" y="12768"/>
                    <a:pt x="16381" y="12771"/>
                    <a:pt x="16385" y="12772"/>
                  </a:cubicBezTo>
                  <a:cubicBezTo>
                    <a:pt x="16388" y="12774"/>
                    <a:pt x="16394" y="12774"/>
                    <a:pt x="16397" y="12779"/>
                  </a:cubicBezTo>
                  <a:cubicBezTo>
                    <a:pt x="16401" y="12785"/>
                    <a:pt x="16407" y="12792"/>
                    <a:pt x="16407" y="12805"/>
                  </a:cubicBezTo>
                  <a:cubicBezTo>
                    <a:pt x="16407" y="12827"/>
                    <a:pt x="16397" y="12836"/>
                    <a:pt x="16394" y="12856"/>
                  </a:cubicBezTo>
                  <a:cubicBezTo>
                    <a:pt x="16392" y="12874"/>
                    <a:pt x="16391" y="12888"/>
                    <a:pt x="16391" y="12908"/>
                  </a:cubicBezTo>
                  <a:cubicBezTo>
                    <a:pt x="16391" y="12953"/>
                    <a:pt x="16399" y="12979"/>
                    <a:pt x="16410" y="13017"/>
                  </a:cubicBezTo>
                  <a:cubicBezTo>
                    <a:pt x="16413" y="13008"/>
                    <a:pt x="16416" y="13001"/>
                    <a:pt x="16419" y="12991"/>
                  </a:cubicBezTo>
                  <a:cubicBezTo>
                    <a:pt x="16426" y="12972"/>
                    <a:pt x="16432" y="12956"/>
                    <a:pt x="16441" y="12940"/>
                  </a:cubicBezTo>
                  <a:cubicBezTo>
                    <a:pt x="16446" y="12932"/>
                    <a:pt x="16449" y="12929"/>
                    <a:pt x="16454" y="12921"/>
                  </a:cubicBezTo>
                  <a:cubicBezTo>
                    <a:pt x="16459" y="12913"/>
                    <a:pt x="16462" y="12903"/>
                    <a:pt x="16466" y="12895"/>
                  </a:cubicBezTo>
                  <a:cubicBezTo>
                    <a:pt x="16472" y="12885"/>
                    <a:pt x="16476" y="12879"/>
                    <a:pt x="16482" y="12869"/>
                  </a:cubicBezTo>
                  <a:cubicBezTo>
                    <a:pt x="16486" y="12863"/>
                    <a:pt x="16491" y="12859"/>
                    <a:pt x="16495" y="12850"/>
                  </a:cubicBezTo>
                  <a:cubicBezTo>
                    <a:pt x="16497" y="12842"/>
                    <a:pt x="16499" y="12832"/>
                    <a:pt x="16501" y="12824"/>
                  </a:cubicBezTo>
                  <a:cubicBezTo>
                    <a:pt x="16503" y="12814"/>
                    <a:pt x="16508" y="12810"/>
                    <a:pt x="16510" y="12798"/>
                  </a:cubicBezTo>
                  <a:cubicBezTo>
                    <a:pt x="16512" y="12790"/>
                    <a:pt x="16512" y="12780"/>
                    <a:pt x="16514" y="12772"/>
                  </a:cubicBezTo>
                  <a:cubicBezTo>
                    <a:pt x="16515" y="12764"/>
                    <a:pt x="16515" y="12755"/>
                    <a:pt x="16517" y="12747"/>
                  </a:cubicBezTo>
                  <a:cubicBezTo>
                    <a:pt x="16519" y="12734"/>
                    <a:pt x="16523" y="12724"/>
                    <a:pt x="16529" y="12721"/>
                  </a:cubicBezTo>
                  <a:cubicBezTo>
                    <a:pt x="16536" y="12718"/>
                    <a:pt x="16541" y="12727"/>
                    <a:pt x="16548" y="12727"/>
                  </a:cubicBezTo>
                  <a:cubicBezTo>
                    <a:pt x="16557" y="12729"/>
                    <a:pt x="16565" y="12729"/>
                    <a:pt x="16573" y="12727"/>
                  </a:cubicBezTo>
                  <a:cubicBezTo>
                    <a:pt x="16580" y="12726"/>
                    <a:pt x="16584" y="12716"/>
                    <a:pt x="16589" y="12708"/>
                  </a:cubicBezTo>
                  <a:cubicBezTo>
                    <a:pt x="16602" y="12689"/>
                    <a:pt x="16606" y="12671"/>
                    <a:pt x="16617" y="12650"/>
                  </a:cubicBezTo>
                  <a:cubicBezTo>
                    <a:pt x="16623" y="12641"/>
                    <a:pt x="16627" y="12631"/>
                    <a:pt x="16633" y="12624"/>
                  </a:cubicBezTo>
                  <a:cubicBezTo>
                    <a:pt x="16637" y="12621"/>
                    <a:pt x="16643" y="12623"/>
                    <a:pt x="16646" y="12618"/>
                  </a:cubicBezTo>
                  <a:cubicBezTo>
                    <a:pt x="16650" y="12610"/>
                    <a:pt x="16655" y="12608"/>
                    <a:pt x="16658" y="12599"/>
                  </a:cubicBezTo>
                  <a:cubicBezTo>
                    <a:pt x="16661" y="12592"/>
                    <a:pt x="16660" y="12581"/>
                    <a:pt x="16661" y="12573"/>
                  </a:cubicBezTo>
                  <a:cubicBezTo>
                    <a:pt x="16664" y="12555"/>
                    <a:pt x="16665" y="12541"/>
                    <a:pt x="16665" y="12522"/>
                  </a:cubicBezTo>
                  <a:cubicBezTo>
                    <a:pt x="16665" y="12473"/>
                    <a:pt x="16665" y="12444"/>
                    <a:pt x="16665" y="12396"/>
                  </a:cubicBezTo>
                  <a:lnTo>
                    <a:pt x="16665" y="12303"/>
                  </a:lnTo>
                  <a:cubicBezTo>
                    <a:pt x="16665" y="12280"/>
                    <a:pt x="16667" y="12265"/>
                    <a:pt x="16665" y="12244"/>
                  </a:cubicBezTo>
                  <a:cubicBezTo>
                    <a:pt x="16661" y="12211"/>
                    <a:pt x="16650" y="12195"/>
                    <a:pt x="16646" y="12161"/>
                  </a:cubicBezTo>
                  <a:cubicBezTo>
                    <a:pt x="16643" y="12140"/>
                    <a:pt x="16640" y="12126"/>
                    <a:pt x="16639" y="12103"/>
                  </a:cubicBezTo>
                  <a:cubicBezTo>
                    <a:pt x="16639" y="12080"/>
                    <a:pt x="16639" y="12068"/>
                    <a:pt x="16639" y="12045"/>
                  </a:cubicBezTo>
                  <a:cubicBezTo>
                    <a:pt x="16627" y="12045"/>
                    <a:pt x="16620" y="12051"/>
                    <a:pt x="16608" y="12045"/>
                  </a:cubicBezTo>
                  <a:cubicBezTo>
                    <a:pt x="16603" y="12043"/>
                    <a:pt x="16600" y="12037"/>
                    <a:pt x="16595" y="12032"/>
                  </a:cubicBezTo>
                  <a:cubicBezTo>
                    <a:pt x="16590" y="12028"/>
                    <a:pt x="16590" y="12014"/>
                    <a:pt x="16586" y="12006"/>
                  </a:cubicBezTo>
                  <a:cubicBezTo>
                    <a:pt x="16577" y="11987"/>
                    <a:pt x="16572" y="11973"/>
                    <a:pt x="16567" y="11949"/>
                  </a:cubicBezTo>
                  <a:cubicBezTo>
                    <a:pt x="16566" y="11941"/>
                    <a:pt x="16569" y="11929"/>
                    <a:pt x="16567" y="11923"/>
                  </a:cubicBezTo>
                  <a:cubicBezTo>
                    <a:pt x="16565" y="11916"/>
                    <a:pt x="16558" y="11921"/>
                    <a:pt x="16555" y="11916"/>
                  </a:cubicBezTo>
                  <a:cubicBezTo>
                    <a:pt x="16550" y="11910"/>
                    <a:pt x="16547" y="11902"/>
                    <a:pt x="16542" y="11897"/>
                  </a:cubicBezTo>
                  <a:cubicBezTo>
                    <a:pt x="16532" y="11884"/>
                    <a:pt x="16527" y="11871"/>
                    <a:pt x="16517" y="11858"/>
                  </a:cubicBezTo>
                  <a:cubicBezTo>
                    <a:pt x="16511" y="11852"/>
                    <a:pt x="16505" y="11848"/>
                    <a:pt x="16501" y="11839"/>
                  </a:cubicBezTo>
                  <a:cubicBezTo>
                    <a:pt x="16498" y="11831"/>
                    <a:pt x="16498" y="11821"/>
                    <a:pt x="16495" y="11813"/>
                  </a:cubicBezTo>
                  <a:cubicBezTo>
                    <a:pt x="16491" y="11803"/>
                    <a:pt x="16484" y="11805"/>
                    <a:pt x="16482" y="11794"/>
                  </a:cubicBezTo>
                  <a:cubicBezTo>
                    <a:pt x="16478" y="11778"/>
                    <a:pt x="16480" y="11760"/>
                    <a:pt x="16479" y="11743"/>
                  </a:cubicBezTo>
                  <a:cubicBezTo>
                    <a:pt x="16478" y="11734"/>
                    <a:pt x="16480" y="11725"/>
                    <a:pt x="16479" y="11717"/>
                  </a:cubicBezTo>
                  <a:cubicBezTo>
                    <a:pt x="16478" y="11706"/>
                    <a:pt x="16469" y="11708"/>
                    <a:pt x="16466" y="11697"/>
                  </a:cubicBezTo>
                  <a:cubicBezTo>
                    <a:pt x="16463" y="11683"/>
                    <a:pt x="16466" y="11672"/>
                    <a:pt x="16466" y="11656"/>
                  </a:cubicBezTo>
                  <a:cubicBezTo>
                    <a:pt x="16466" y="11640"/>
                    <a:pt x="16465" y="11628"/>
                    <a:pt x="16466" y="11613"/>
                  </a:cubicBezTo>
                  <a:cubicBezTo>
                    <a:pt x="16467" y="11602"/>
                    <a:pt x="16468" y="11593"/>
                    <a:pt x="16469" y="11582"/>
                  </a:cubicBezTo>
                  <a:cubicBezTo>
                    <a:pt x="16471" y="11570"/>
                    <a:pt x="16478" y="11568"/>
                    <a:pt x="16482" y="11562"/>
                  </a:cubicBezTo>
                  <a:cubicBezTo>
                    <a:pt x="16486" y="11555"/>
                    <a:pt x="16491" y="11551"/>
                    <a:pt x="16495" y="11543"/>
                  </a:cubicBezTo>
                  <a:cubicBezTo>
                    <a:pt x="16499" y="11535"/>
                    <a:pt x="16505" y="11540"/>
                    <a:pt x="16507" y="11530"/>
                  </a:cubicBezTo>
                  <a:cubicBezTo>
                    <a:pt x="16510" y="11520"/>
                    <a:pt x="16506" y="11509"/>
                    <a:pt x="16507" y="11498"/>
                  </a:cubicBezTo>
                  <a:cubicBezTo>
                    <a:pt x="16509" y="11487"/>
                    <a:pt x="16510" y="11477"/>
                    <a:pt x="16510" y="11465"/>
                  </a:cubicBezTo>
                  <a:cubicBezTo>
                    <a:pt x="16511" y="11451"/>
                    <a:pt x="16515" y="11441"/>
                    <a:pt x="16517" y="11427"/>
                  </a:cubicBezTo>
                  <a:cubicBezTo>
                    <a:pt x="16518" y="11416"/>
                    <a:pt x="16518" y="11406"/>
                    <a:pt x="16520" y="11395"/>
                  </a:cubicBezTo>
                  <a:cubicBezTo>
                    <a:pt x="16522" y="11382"/>
                    <a:pt x="16523" y="11367"/>
                    <a:pt x="16529" y="11362"/>
                  </a:cubicBezTo>
                  <a:cubicBezTo>
                    <a:pt x="16533" y="11359"/>
                    <a:pt x="16538" y="11360"/>
                    <a:pt x="16542" y="11356"/>
                  </a:cubicBezTo>
                  <a:cubicBezTo>
                    <a:pt x="16547" y="11351"/>
                    <a:pt x="16551" y="11358"/>
                    <a:pt x="16557" y="11356"/>
                  </a:cubicBezTo>
                  <a:cubicBezTo>
                    <a:pt x="16569" y="11353"/>
                    <a:pt x="16575" y="11339"/>
                    <a:pt x="16586" y="11331"/>
                  </a:cubicBezTo>
                  <a:cubicBezTo>
                    <a:pt x="16590" y="11328"/>
                    <a:pt x="16594" y="11334"/>
                    <a:pt x="16598" y="11331"/>
                  </a:cubicBezTo>
                  <a:cubicBezTo>
                    <a:pt x="16604" y="11326"/>
                    <a:pt x="16603" y="11308"/>
                    <a:pt x="16608" y="11304"/>
                  </a:cubicBezTo>
                  <a:cubicBezTo>
                    <a:pt x="16612" y="11303"/>
                    <a:pt x="16617" y="11304"/>
                    <a:pt x="16621" y="11304"/>
                  </a:cubicBezTo>
                  <a:cubicBezTo>
                    <a:pt x="16630" y="11301"/>
                    <a:pt x="16636" y="11304"/>
                    <a:pt x="16646" y="11304"/>
                  </a:cubicBezTo>
                  <a:cubicBezTo>
                    <a:pt x="16651" y="11304"/>
                    <a:pt x="16654" y="11311"/>
                    <a:pt x="16658" y="11311"/>
                  </a:cubicBezTo>
                  <a:cubicBezTo>
                    <a:pt x="16673" y="11311"/>
                    <a:pt x="16681" y="11306"/>
                    <a:pt x="16696" y="11306"/>
                  </a:cubicBezTo>
                  <a:lnTo>
                    <a:pt x="16696" y="11337"/>
                  </a:lnTo>
                  <a:cubicBezTo>
                    <a:pt x="16696" y="11346"/>
                    <a:pt x="16693" y="11353"/>
                    <a:pt x="16693" y="11362"/>
                  </a:cubicBezTo>
                  <a:lnTo>
                    <a:pt x="16693" y="11504"/>
                  </a:lnTo>
                  <a:cubicBezTo>
                    <a:pt x="16689" y="11512"/>
                    <a:pt x="16689" y="11525"/>
                    <a:pt x="16684" y="11530"/>
                  </a:cubicBezTo>
                  <a:cubicBezTo>
                    <a:pt x="16679" y="11535"/>
                    <a:pt x="16676" y="11540"/>
                    <a:pt x="16671" y="11543"/>
                  </a:cubicBezTo>
                  <a:cubicBezTo>
                    <a:pt x="16667" y="11546"/>
                    <a:pt x="16662" y="11540"/>
                    <a:pt x="16658" y="11543"/>
                  </a:cubicBezTo>
                  <a:cubicBezTo>
                    <a:pt x="16653" y="11548"/>
                    <a:pt x="16650" y="11555"/>
                    <a:pt x="16646" y="11562"/>
                  </a:cubicBezTo>
                  <a:cubicBezTo>
                    <a:pt x="16641" y="11568"/>
                    <a:pt x="16639" y="11578"/>
                    <a:pt x="16636" y="11588"/>
                  </a:cubicBezTo>
                  <a:cubicBezTo>
                    <a:pt x="16631" y="11601"/>
                    <a:pt x="16624" y="11609"/>
                    <a:pt x="16624" y="11626"/>
                  </a:cubicBezTo>
                  <a:cubicBezTo>
                    <a:pt x="16624" y="11641"/>
                    <a:pt x="16625" y="11652"/>
                    <a:pt x="16627" y="11665"/>
                  </a:cubicBezTo>
                  <a:cubicBezTo>
                    <a:pt x="16628" y="11677"/>
                    <a:pt x="16628" y="11686"/>
                    <a:pt x="16630" y="11697"/>
                  </a:cubicBezTo>
                  <a:cubicBezTo>
                    <a:pt x="16632" y="11707"/>
                    <a:pt x="16639" y="11702"/>
                    <a:pt x="16643" y="11710"/>
                  </a:cubicBezTo>
                  <a:lnTo>
                    <a:pt x="16743" y="11710"/>
                  </a:lnTo>
                  <a:cubicBezTo>
                    <a:pt x="16746" y="11675"/>
                    <a:pt x="16745" y="11654"/>
                    <a:pt x="16750" y="11620"/>
                  </a:cubicBezTo>
                  <a:cubicBezTo>
                    <a:pt x="16750" y="11612"/>
                    <a:pt x="16752" y="11602"/>
                    <a:pt x="16753" y="11594"/>
                  </a:cubicBezTo>
                  <a:cubicBezTo>
                    <a:pt x="16754" y="11583"/>
                    <a:pt x="16761" y="11580"/>
                    <a:pt x="16762" y="11568"/>
                  </a:cubicBezTo>
                  <a:cubicBezTo>
                    <a:pt x="16763" y="11559"/>
                    <a:pt x="16762" y="11551"/>
                    <a:pt x="16762" y="11540"/>
                  </a:cubicBezTo>
                  <a:cubicBezTo>
                    <a:pt x="16762" y="11528"/>
                    <a:pt x="16765" y="11519"/>
                    <a:pt x="16762" y="11511"/>
                  </a:cubicBezTo>
                  <a:cubicBezTo>
                    <a:pt x="16757" y="11495"/>
                    <a:pt x="16747" y="11497"/>
                    <a:pt x="16739" y="11491"/>
                  </a:cubicBezTo>
                  <a:lnTo>
                    <a:pt x="16739" y="11337"/>
                  </a:lnTo>
                  <a:cubicBezTo>
                    <a:pt x="16749" y="11337"/>
                    <a:pt x="16755" y="11338"/>
                    <a:pt x="16765" y="11337"/>
                  </a:cubicBezTo>
                  <a:lnTo>
                    <a:pt x="16778" y="11337"/>
                  </a:lnTo>
                  <a:cubicBezTo>
                    <a:pt x="16783" y="11337"/>
                    <a:pt x="16786" y="11329"/>
                    <a:pt x="16790" y="11324"/>
                  </a:cubicBezTo>
                  <a:cubicBezTo>
                    <a:pt x="16797" y="11318"/>
                    <a:pt x="16797" y="11304"/>
                    <a:pt x="16803" y="11298"/>
                  </a:cubicBezTo>
                  <a:cubicBezTo>
                    <a:pt x="16808" y="11292"/>
                    <a:pt x="16810" y="11282"/>
                    <a:pt x="16815" y="11279"/>
                  </a:cubicBezTo>
                  <a:cubicBezTo>
                    <a:pt x="16824" y="11273"/>
                    <a:pt x="16832" y="11270"/>
                    <a:pt x="16841" y="11266"/>
                  </a:cubicBezTo>
                  <a:cubicBezTo>
                    <a:pt x="16850" y="11263"/>
                    <a:pt x="16857" y="11259"/>
                    <a:pt x="16868" y="11259"/>
                  </a:cubicBezTo>
                  <a:lnTo>
                    <a:pt x="16882" y="11259"/>
                  </a:lnTo>
                  <a:cubicBezTo>
                    <a:pt x="16887" y="11259"/>
                    <a:pt x="16890" y="11266"/>
                    <a:pt x="16894" y="11266"/>
                  </a:cubicBezTo>
                  <a:cubicBezTo>
                    <a:pt x="16903" y="11268"/>
                    <a:pt x="16910" y="11273"/>
                    <a:pt x="16919" y="11273"/>
                  </a:cubicBezTo>
                  <a:cubicBezTo>
                    <a:pt x="16924" y="11273"/>
                    <a:pt x="16928" y="11274"/>
                    <a:pt x="16932" y="11273"/>
                  </a:cubicBezTo>
                  <a:cubicBezTo>
                    <a:pt x="16937" y="11270"/>
                    <a:pt x="16940" y="11264"/>
                    <a:pt x="16944" y="11259"/>
                  </a:cubicBezTo>
                  <a:cubicBezTo>
                    <a:pt x="16950" y="11254"/>
                    <a:pt x="16950" y="11242"/>
                    <a:pt x="16954" y="11234"/>
                  </a:cubicBezTo>
                  <a:cubicBezTo>
                    <a:pt x="16957" y="11226"/>
                    <a:pt x="16956" y="11218"/>
                    <a:pt x="16960" y="11215"/>
                  </a:cubicBezTo>
                  <a:cubicBezTo>
                    <a:pt x="16968" y="11208"/>
                    <a:pt x="16977" y="11211"/>
                    <a:pt x="16985" y="11208"/>
                  </a:cubicBezTo>
                  <a:cubicBezTo>
                    <a:pt x="16990" y="11206"/>
                    <a:pt x="16993" y="11197"/>
                    <a:pt x="16998" y="11195"/>
                  </a:cubicBezTo>
                  <a:cubicBezTo>
                    <a:pt x="17007" y="11194"/>
                    <a:pt x="17014" y="11197"/>
                    <a:pt x="17023" y="11195"/>
                  </a:cubicBezTo>
                  <a:cubicBezTo>
                    <a:pt x="17028" y="11195"/>
                    <a:pt x="17032" y="11190"/>
                    <a:pt x="17036" y="11189"/>
                  </a:cubicBezTo>
                  <a:cubicBezTo>
                    <a:pt x="17040" y="11187"/>
                    <a:pt x="17044" y="11192"/>
                    <a:pt x="17048" y="11189"/>
                  </a:cubicBezTo>
                  <a:cubicBezTo>
                    <a:pt x="17054" y="11184"/>
                    <a:pt x="17053" y="11170"/>
                    <a:pt x="17058" y="11163"/>
                  </a:cubicBezTo>
                  <a:cubicBezTo>
                    <a:pt x="17063" y="11157"/>
                    <a:pt x="17065" y="11149"/>
                    <a:pt x="17070" y="11144"/>
                  </a:cubicBezTo>
                  <a:cubicBezTo>
                    <a:pt x="17074" y="11139"/>
                    <a:pt x="17079" y="11141"/>
                    <a:pt x="17083" y="11137"/>
                  </a:cubicBezTo>
                  <a:cubicBezTo>
                    <a:pt x="17088" y="11132"/>
                    <a:pt x="17091" y="11125"/>
                    <a:pt x="17095" y="11118"/>
                  </a:cubicBezTo>
                  <a:cubicBezTo>
                    <a:pt x="17099" y="11113"/>
                    <a:pt x="17105" y="11112"/>
                    <a:pt x="17108" y="11105"/>
                  </a:cubicBezTo>
                  <a:cubicBezTo>
                    <a:pt x="17111" y="11099"/>
                    <a:pt x="17111" y="11088"/>
                    <a:pt x="17114" y="11079"/>
                  </a:cubicBezTo>
                  <a:cubicBezTo>
                    <a:pt x="17118" y="11070"/>
                    <a:pt x="17121" y="11063"/>
                    <a:pt x="17124" y="11054"/>
                  </a:cubicBezTo>
                  <a:cubicBezTo>
                    <a:pt x="17127" y="11044"/>
                    <a:pt x="17132" y="11041"/>
                    <a:pt x="17137" y="11034"/>
                  </a:cubicBezTo>
                  <a:cubicBezTo>
                    <a:pt x="17141" y="11028"/>
                    <a:pt x="17144" y="11017"/>
                    <a:pt x="17149" y="11015"/>
                  </a:cubicBezTo>
                  <a:cubicBezTo>
                    <a:pt x="17153" y="11015"/>
                    <a:pt x="17158" y="11017"/>
                    <a:pt x="17162" y="11015"/>
                  </a:cubicBezTo>
                  <a:cubicBezTo>
                    <a:pt x="17166" y="11014"/>
                    <a:pt x="17170" y="11017"/>
                    <a:pt x="17174" y="11015"/>
                  </a:cubicBezTo>
                  <a:cubicBezTo>
                    <a:pt x="17184" y="11010"/>
                    <a:pt x="17191" y="10998"/>
                    <a:pt x="17199" y="10983"/>
                  </a:cubicBezTo>
                  <a:cubicBezTo>
                    <a:pt x="17203" y="10977"/>
                    <a:pt x="17203" y="10965"/>
                    <a:pt x="17206" y="10957"/>
                  </a:cubicBezTo>
                  <a:cubicBezTo>
                    <a:pt x="17209" y="10949"/>
                    <a:pt x="17214" y="10951"/>
                    <a:pt x="17218" y="10944"/>
                  </a:cubicBezTo>
                  <a:cubicBezTo>
                    <a:pt x="17223" y="10936"/>
                    <a:pt x="17227" y="10928"/>
                    <a:pt x="17231" y="10918"/>
                  </a:cubicBezTo>
                  <a:cubicBezTo>
                    <a:pt x="17235" y="10908"/>
                    <a:pt x="17238" y="10902"/>
                    <a:pt x="17240" y="10892"/>
                  </a:cubicBezTo>
                  <a:cubicBezTo>
                    <a:pt x="17243" y="10883"/>
                    <a:pt x="17247" y="10878"/>
                    <a:pt x="17250" y="10867"/>
                  </a:cubicBezTo>
                  <a:cubicBezTo>
                    <a:pt x="17251" y="10859"/>
                    <a:pt x="17251" y="10849"/>
                    <a:pt x="17253" y="10841"/>
                  </a:cubicBezTo>
                  <a:cubicBezTo>
                    <a:pt x="17254" y="10831"/>
                    <a:pt x="17257" y="10825"/>
                    <a:pt x="17259" y="10815"/>
                  </a:cubicBezTo>
                  <a:cubicBezTo>
                    <a:pt x="17266" y="10791"/>
                    <a:pt x="17277" y="10788"/>
                    <a:pt x="17284" y="10764"/>
                  </a:cubicBezTo>
                  <a:cubicBezTo>
                    <a:pt x="17292" y="10736"/>
                    <a:pt x="17296" y="10716"/>
                    <a:pt x="17303" y="10687"/>
                  </a:cubicBezTo>
                  <a:cubicBezTo>
                    <a:pt x="17305" y="10678"/>
                    <a:pt x="17305" y="10669"/>
                    <a:pt x="17306" y="10661"/>
                  </a:cubicBezTo>
                  <a:cubicBezTo>
                    <a:pt x="17309" y="10648"/>
                    <a:pt x="17315" y="10645"/>
                    <a:pt x="17319" y="10635"/>
                  </a:cubicBezTo>
                  <a:cubicBezTo>
                    <a:pt x="17323" y="10626"/>
                    <a:pt x="17324" y="10618"/>
                    <a:pt x="17328" y="10609"/>
                  </a:cubicBezTo>
                  <a:cubicBezTo>
                    <a:pt x="17334" y="10598"/>
                    <a:pt x="17338" y="10592"/>
                    <a:pt x="17344" y="10584"/>
                  </a:cubicBezTo>
                  <a:cubicBezTo>
                    <a:pt x="17349" y="10577"/>
                    <a:pt x="17355" y="10572"/>
                    <a:pt x="17360" y="10564"/>
                  </a:cubicBezTo>
                  <a:cubicBezTo>
                    <a:pt x="17365" y="10556"/>
                    <a:pt x="17367" y="10550"/>
                    <a:pt x="17369" y="10539"/>
                  </a:cubicBezTo>
                  <a:cubicBezTo>
                    <a:pt x="17372" y="10528"/>
                    <a:pt x="17371" y="10517"/>
                    <a:pt x="17372" y="10506"/>
                  </a:cubicBezTo>
                  <a:cubicBezTo>
                    <a:pt x="17374" y="10495"/>
                    <a:pt x="17378" y="10485"/>
                    <a:pt x="17379" y="10474"/>
                  </a:cubicBezTo>
                  <a:cubicBezTo>
                    <a:pt x="17379" y="10466"/>
                    <a:pt x="17378" y="10456"/>
                    <a:pt x="17379" y="10448"/>
                  </a:cubicBezTo>
                  <a:cubicBezTo>
                    <a:pt x="17379" y="10440"/>
                    <a:pt x="17381" y="10431"/>
                    <a:pt x="17382" y="10423"/>
                  </a:cubicBezTo>
                  <a:cubicBezTo>
                    <a:pt x="17383" y="10415"/>
                    <a:pt x="17383" y="10405"/>
                    <a:pt x="17385" y="10397"/>
                  </a:cubicBezTo>
                  <a:cubicBezTo>
                    <a:pt x="17387" y="10385"/>
                    <a:pt x="17395" y="10384"/>
                    <a:pt x="17401" y="10378"/>
                  </a:cubicBezTo>
                  <a:cubicBezTo>
                    <a:pt x="17411" y="10365"/>
                    <a:pt x="17416" y="10347"/>
                    <a:pt x="17423" y="10326"/>
                  </a:cubicBezTo>
                  <a:cubicBezTo>
                    <a:pt x="17431" y="10302"/>
                    <a:pt x="17439" y="10286"/>
                    <a:pt x="17439" y="10255"/>
                  </a:cubicBezTo>
                  <a:cubicBezTo>
                    <a:pt x="17439" y="10239"/>
                    <a:pt x="17436" y="10228"/>
                    <a:pt x="17432" y="10217"/>
                  </a:cubicBezTo>
                  <a:cubicBezTo>
                    <a:pt x="17429" y="10207"/>
                    <a:pt x="17427" y="10196"/>
                    <a:pt x="17423" y="10191"/>
                  </a:cubicBezTo>
                  <a:cubicBezTo>
                    <a:pt x="17419" y="10186"/>
                    <a:pt x="17414" y="10192"/>
                    <a:pt x="17410" y="10191"/>
                  </a:cubicBezTo>
                  <a:cubicBezTo>
                    <a:pt x="17401" y="10186"/>
                    <a:pt x="17394" y="10186"/>
                    <a:pt x="17383" y="10184"/>
                  </a:cubicBezTo>
                  <a:cubicBezTo>
                    <a:pt x="17383" y="10165"/>
                    <a:pt x="17382" y="10152"/>
                    <a:pt x="17382" y="10133"/>
                  </a:cubicBezTo>
                  <a:cubicBezTo>
                    <a:pt x="17382" y="10123"/>
                    <a:pt x="17385" y="10117"/>
                    <a:pt x="17385" y="10107"/>
                  </a:cubicBezTo>
                  <a:cubicBezTo>
                    <a:pt x="17385" y="10097"/>
                    <a:pt x="17383" y="10091"/>
                    <a:pt x="17383" y="10081"/>
                  </a:cubicBezTo>
                  <a:lnTo>
                    <a:pt x="17407" y="10081"/>
                  </a:lnTo>
                  <a:cubicBezTo>
                    <a:pt x="17406" y="10073"/>
                    <a:pt x="17408" y="10064"/>
                    <a:pt x="17407" y="10056"/>
                  </a:cubicBezTo>
                  <a:cubicBezTo>
                    <a:pt x="17405" y="10044"/>
                    <a:pt x="17398" y="10041"/>
                    <a:pt x="17398" y="10030"/>
                  </a:cubicBezTo>
                  <a:cubicBezTo>
                    <a:pt x="17394" y="10001"/>
                    <a:pt x="17400" y="9982"/>
                    <a:pt x="17398" y="9953"/>
                  </a:cubicBezTo>
                  <a:cubicBezTo>
                    <a:pt x="17398" y="9944"/>
                    <a:pt x="17398" y="9935"/>
                    <a:pt x="17398" y="9927"/>
                  </a:cubicBezTo>
                  <a:cubicBezTo>
                    <a:pt x="17396" y="9914"/>
                    <a:pt x="17389" y="9911"/>
                    <a:pt x="17385" y="9901"/>
                  </a:cubicBezTo>
                  <a:cubicBezTo>
                    <a:pt x="17381" y="9892"/>
                    <a:pt x="17373" y="9893"/>
                    <a:pt x="17372" y="9882"/>
                  </a:cubicBezTo>
                  <a:cubicBezTo>
                    <a:pt x="17370" y="9853"/>
                    <a:pt x="17376" y="9835"/>
                    <a:pt x="17376" y="9805"/>
                  </a:cubicBezTo>
                  <a:cubicBezTo>
                    <a:pt x="17376" y="9774"/>
                    <a:pt x="17372" y="9755"/>
                    <a:pt x="17366" y="9727"/>
                  </a:cubicBezTo>
                  <a:cubicBezTo>
                    <a:pt x="17360" y="9705"/>
                    <a:pt x="17354" y="9696"/>
                    <a:pt x="17347" y="9675"/>
                  </a:cubicBezTo>
                  <a:cubicBezTo>
                    <a:pt x="17340" y="9651"/>
                    <a:pt x="17335" y="9631"/>
                    <a:pt x="17322" y="9618"/>
                  </a:cubicBezTo>
                  <a:cubicBezTo>
                    <a:pt x="17317" y="9613"/>
                    <a:pt x="17315" y="9602"/>
                    <a:pt x="17310" y="9599"/>
                  </a:cubicBezTo>
                  <a:cubicBezTo>
                    <a:pt x="17304" y="9596"/>
                    <a:pt x="17298" y="9604"/>
                    <a:pt x="17294" y="9599"/>
                  </a:cubicBezTo>
                  <a:cubicBezTo>
                    <a:pt x="17289" y="9594"/>
                    <a:pt x="17284" y="9589"/>
                    <a:pt x="17281" y="9579"/>
                  </a:cubicBezTo>
                  <a:cubicBezTo>
                    <a:pt x="17280" y="9573"/>
                    <a:pt x="17281" y="9563"/>
                    <a:pt x="17281" y="9553"/>
                  </a:cubicBezTo>
                  <a:lnTo>
                    <a:pt x="17281" y="9527"/>
                  </a:lnTo>
                  <a:cubicBezTo>
                    <a:pt x="17281" y="9516"/>
                    <a:pt x="17285" y="9511"/>
                    <a:pt x="17287" y="9502"/>
                  </a:cubicBezTo>
                  <a:cubicBezTo>
                    <a:pt x="17290" y="9489"/>
                    <a:pt x="17296" y="9486"/>
                    <a:pt x="17300" y="9476"/>
                  </a:cubicBezTo>
                  <a:cubicBezTo>
                    <a:pt x="17304" y="9466"/>
                    <a:pt x="17312" y="9468"/>
                    <a:pt x="17313" y="9457"/>
                  </a:cubicBezTo>
                  <a:cubicBezTo>
                    <a:pt x="17314" y="9439"/>
                    <a:pt x="17313" y="9425"/>
                    <a:pt x="17313" y="9405"/>
                  </a:cubicBezTo>
                  <a:lnTo>
                    <a:pt x="17313" y="9354"/>
                  </a:lnTo>
                  <a:lnTo>
                    <a:pt x="17347" y="9354"/>
                  </a:lnTo>
                  <a:cubicBezTo>
                    <a:pt x="17351" y="9347"/>
                    <a:pt x="17357" y="9344"/>
                    <a:pt x="17360" y="9335"/>
                  </a:cubicBezTo>
                  <a:cubicBezTo>
                    <a:pt x="17363" y="9325"/>
                    <a:pt x="17366" y="9317"/>
                    <a:pt x="17369" y="9309"/>
                  </a:cubicBezTo>
                  <a:cubicBezTo>
                    <a:pt x="17372" y="9301"/>
                    <a:pt x="17372" y="9288"/>
                    <a:pt x="17376" y="9283"/>
                  </a:cubicBezTo>
                  <a:cubicBezTo>
                    <a:pt x="17380" y="9278"/>
                    <a:pt x="17384" y="9284"/>
                    <a:pt x="17388" y="9283"/>
                  </a:cubicBezTo>
                  <a:cubicBezTo>
                    <a:pt x="17392" y="9281"/>
                    <a:pt x="17397" y="9283"/>
                    <a:pt x="17401" y="9283"/>
                  </a:cubicBezTo>
                  <a:cubicBezTo>
                    <a:pt x="17406" y="9281"/>
                    <a:pt x="17409" y="9271"/>
                    <a:pt x="17413" y="9270"/>
                  </a:cubicBezTo>
                  <a:lnTo>
                    <a:pt x="17426" y="9270"/>
                  </a:lnTo>
                  <a:cubicBezTo>
                    <a:pt x="17441" y="9268"/>
                    <a:pt x="17449" y="9270"/>
                    <a:pt x="17464" y="9270"/>
                  </a:cubicBezTo>
                  <a:cubicBezTo>
                    <a:pt x="17465" y="9244"/>
                    <a:pt x="17467" y="9232"/>
                    <a:pt x="17467" y="9206"/>
                  </a:cubicBezTo>
                  <a:cubicBezTo>
                    <a:pt x="17467" y="9198"/>
                    <a:pt x="17464" y="9191"/>
                    <a:pt x="17464" y="9183"/>
                  </a:cubicBezTo>
                  <a:lnTo>
                    <a:pt x="17401" y="9183"/>
                  </a:lnTo>
                  <a:cubicBezTo>
                    <a:pt x="17398" y="9175"/>
                    <a:pt x="17397" y="9169"/>
                    <a:pt x="17394" y="9160"/>
                  </a:cubicBezTo>
                  <a:cubicBezTo>
                    <a:pt x="17388" y="9139"/>
                    <a:pt x="17383" y="9128"/>
                    <a:pt x="17376" y="9109"/>
                  </a:cubicBezTo>
                  <a:lnTo>
                    <a:pt x="17328" y="9109"/>
                  </a:lnTo>
                  <a:cubicBezTo>
                    <a:pt x="17328" y="9128"/>
                    <a:pt x="17326" y="9141"/>
                    <a:pt x="17325" y="9160"/>
                  </a:cubicBezTo>
                  <a:cubicBezTo>
                    <a:pt x="17325" y="9170"/>
                    <a:pt x="17326" y="9178"/>
                    <a:pt x="17325" y="9186"/>
                  </a:cubicBezTo>
                  <a:cubicBezTo>
                    <a:pt x="17324" y="9194"/>
                    <a:pt x="17320" y="9201"/>
                    <a:pt x="17319" y="9209"/>
                  </a:cubicBezTo>
                  <a:cubicBezTo>
                    <a:pt x="17314" y="9209"/>
                    <a:pt x="17311" y="9212"/>
                    <a:pt x="17306" y="9212"/>
                  </a:cubicBezTo>
                  <a:cubicBezTo>
                    <a:pt x="17302" y="9212"/>
                    <a:pt x="17298" y="9206"/>
                    <a:pt x="17294" y="9206"/>
                  </a:cubicBezTo>
                  <a:cubicBezTo>
                    <a:pt x="17288" y="9206"/>
                    <a:pt x="17285" y="9209"/>
                    <a:pt x="17280" y="9209"/>
                  </a:cubicBezTo>
                  <a:lnTo>
                    <a:pt x="17280" y="9064"/>
                  </a:lnTo>
                  <a:lnTo>
                    <a:pt x="17200" y="9064"/>
                  </a:lnTo>
                  <a:cubicBezTo>
                    <a:pt x="17187" y="9064"/>
                    <a:pt x="17177" y="9037"/>
                    <a:pt x="17177" y="9010"/>
                  </a:cubicBezTo>
                  <a:cubicBezTo>
                    <a:pt x="17177" y="8994"/>
                    <a:pt x="17178" y="8982"/>
                    <a:pt x="17181" y="8968"/>
                  </a:cubicBezTo>
                  <a:cubicBezTo>
                    <a:pt x="17182" y="8956"/>
                    <a:pt x="17187" y="8951"/>
                    <a:pt x="17190" y="8942"/>
                  </a:cubicBezTo>
                  <a:cubicBezTo>
                    <a:pt x="17193" y="8931"/>
                    <a:pt x="17196" y="8920"/>
                    <a:pt x="17202" y="8916"/>
                  </a:cubicBezTo>
                  <a:cubicBezTo>
                    <a:pt x="17206" y="8914"/>
                    <a:pt x="17211" y="8911"/>
                    <a:pt x="17215" y="8910"/>
                  </a:cubicBezTo>
                  <a:cubicBezTo>
                    <a:pt x="17229" y="8903"/>
                    <a:pt x="17238" y="8910"/>
                    <a:pt x="17253" y="8910"/>
                  </a:cubicBezTo>
                  <a:cubicBezTo>
                    <a:pt x="17258" y="8910"/>
                    <a:pt x="17261" y="8911"/>
                    <a:pt x="17265" y="8910"/>
                  </a:cubicBezTo>
                  <a:cubicBezTo>
                    <a:pt x="17269" y="8908"/>
                    <a:pt x="17275" y="8908"/>
                    <a:pt x="17278" y="8903"/>
                  </a:cubicBezTo>
                  <a:cubicBezTo>
                    <a:pt x="17281" y="8898"/>
                    <a:pt x="17276" y="8885"/>
                    <a:pt x="17278" y="8877"/>
                  </a:cubicBezTo>
                  <a:cubicBezTo>
                    <a:pt x="17280" y="8866"/>
                    <a:pt x="17284" y="8861"/>
                    <a:pt x="17287" y="8852"/>
                  </a:cubicBezTo>
                  <a:cubicBezTo>
                    <a:pt x="17290" y="8842"/>
                    <a:pt x="17292" y="8831"/>
                    <a:pt x="17297" y="8826"/>
                  </a:cubicBezTo>
                  <a:cubicBezTo>
                    <a:pt x="17303" y="8821"/>
                    <a:pt x="17307" y="8823"/>
                    <a:pt x="17313" y="8819"/>
                  </a:cubicBezTo>
                  <a:cubicBezTo>
                    <a:pt x="17318" y="8816"/>
                    <a:pt x="17320" y="8808"/>
                    <a:pt x="17325" y="8807"/>
                  </a:cubicBezTo>
                  <a:cubicBezTo>
                    <a:pt x="17334" y="8803"/>
                    <a:pt x="17342" y="8808"/>
                    <a:pt x="17350" y="8807"/>
                  </a:cubicBezTo>
                  <a:cubicBezTo>
                    <a:pt x="17354" y="8807"/>
                    <a:pt x="17359" y="8808"/>
                    <a:pt x="17363" y="8807"/>
                  </a:cubicBezTo>
                  <a:cubicBezTo>
                    <a:pt x="17369" y="8805"/>
                    <a:pt x="17368" y="8789"/>
                    <a:pt x="17372" y="8781"/>
                  </a:cubicBezTo>
                  <a:cubicBezTo>
                    <a:pt x="17377" y="8773"/>
                    <a:pt x="17381" y="8765"/>
                    <a:pt x="17385" y="8755"/>
                  </a:cubicBezTo>
                  <a:cubicBezTo>
                    <a:pt x="17389" y="8745"/>
                    <a:pt x="17390" y="8737"/>
                    <a:pt x="17394" y="8729"/>
                  </a:cubicBezTo>
                  <a:cubicBezTo>
                    <a:pt x="17400" y="8718"/>
                    <a:pt x="17405" y="8712"/>
                    <a:pt x="17410" y="8704"/>
                  </a:cubicBezTo>
                  <a:cubicBezTo>
                    <a:pt x="17416" y="8695"/>
                    <a:pt x="17418" y="8677"/>
                    <a:pt x="17426" y="8677"/>
                  </a:cubicBezTo>
                  <a:lnTo>
                    <a:pt x="17432" y="8677"/>
                  </a:lnTo>
                  <a:cubicBezTo>
                    <a:pt x="17438" y="8676"/>
                    <a:pt x="17440" y="8687"/>
                    <a:pt x="17445" y="8691"/>
                  </a:cubicBezTo>
                  <a:lnTo>
                    <a:pt x="17448" y="8716"/>
                  </a:lnTo>
                  <a:cubicBezTo>
                    <a:pt x="17445" y="8724"/>
                    <a:pt x="17442" y="8732"/>
                    <a:pt x="17439" y="8742"/>
                  </a:cubicBezTo>
                  <a:cubicBezTo>
                    <a:pt x="17435" y="8752"/>
                    <a:pt x="17428" y="8752"/>
                    <a:pt x="17426" y="8761"/>
                  </a:cubicBezTo>
                  <a:cubicBezTo>
                    <a:pt x="17422" y="8777"/>
                    <a:pt x="17424" y="8796"/>
                    <a:pt x="17423" y="8813"/>
                  </a:cubicBezTo>
                  <a:cubicBezTo>
                    <a:pt x="17420" y="8837"/>
                    <a:pt x="17409" y="8847"/>
                    <a:pt x="17401" y="8865"/>
                  </a:cubicBezTo>
                  <a:cubicBezTo>
                    <a:pt x="17398" y="8873"/>
                    <a:pt x="17395" y="8881"/>
                    <a:pt x="17391" y="8890"/>
                  </a:cubicBezTo>
                  <a:cubicBezTo>
                    <a:pt x="17387" y="8900"/>
                    <a:pt x="17383" y="8900"/>
                    <a:pt x="17379" y="8910"/>
                  </a:cubicBezTo>
                  <a:cubicBezTo>
                    <a:pt x="17376" y="8916"/>
                    <a:pt x="17377" y="8927"/>
                    <a:pt x="17376" y="8935"/>
                  </a:cubicBezTo>
                  <a:lnTo>
                    <a:pt x="17379" y="8961"/>
                  </a:lnTo>
                  <a:cubicBezTo>
                    <a:pt x="17383" y="8956"/>
                    <a:pt x="17387" y="8954"/>
                    <a:pt x="17391" y="8948"/>
                  </a:cubicBezTo>
                  <a:cubicBezTo>
                    <a:pt x="17396" y="8940"/>
                    <a:pt x="17397" y="8931"/>
                    <a:pt x="17401" y="8923"/>
                  </a:cubicBezTo>
                  <a:lnTo>
                    <a:pt x="17463" y="8923"/>
                  </a:lnTo>
                  <a:cubicBezTo>
                    <a:pt x="17470" y="8923"/>
                    <a:pt x="17474" y="8911"/>
                    <a:pt x="17480" y="8903"/>
                  </a:cubicBezTo>
                  <a:cubicBezTo>
                    <a:pt x="17488" y="8890"/>
                    <a:pt x="17494" y="8874"/>
                    <a:pt x="17501" y="8858"/>
                  </a:cubicBezTo>
                  <a:cubicBezTo>
                    <a:pt x="17505" y="8850"/>
                    <a:pt x="17505" y="8837"/>
                    <a:pt x="17511" y="8832"/>
                  </a:cubicBezTo>
                  <a:cubicBezTo>
                    <a:pt x="17515" y="8829"/>
                    <a:pt x="17519" y="8827"/>
                    <a:pt x="17523" y="8826"/>
                  </a:cubicBezTo>
                  <a:cubicBezTo>
                    <a:pt x="17528" y="8822"/>
                    <a:pt x="17530" y="8813"/>
                    <a:pt x="17536" y="8813"/>
                  </a:cubicBezTo>
                  <a:cubicBezTo>
                    <a:pt x="17552" y="8813"/>
                    <a:pt x="17559" y="8834"/>
                    <a:pt x="17574" y="8839"/>
                  </a:cubicBezTo>
                  <a:cubicBezTo>
                    <a:pt x="17578" y="8840"/>
                    <a:pt x="17582" y="8837"/>
                    <a:pt x="17586" y="8839"/>
                  </a:cubicBezTo>
                  <a:cubicBezTo>
                    <a:pt x="17596" y="8842"/>
                    <a:pt x="17603" y="8849"/>
                    <a:pt x="17611" y="8858"/>
                  </a:cubicBezTo>
                  <a:cubicBezTo>
                    <a:pt x="17616" y="8863"/>
                    <a:pt x="17621" y="8863"/>
                    <a:pt x="17624" y="8871"/>
                  </a:cubicBezTo>
                  <a:cubicBezTo>
                    <a:pt x="17630" y="8885"/>
                    <a:pt x="17630" y="8903"/>
                    <a:pt x="17630" y="8923"/>
                  </a:cubicBezTo>
                  <a:lnTo>
                    <a:pt x="17630" y="8948"/>
                  </a:lnTo>
                  <a:cubicBezTo>
                    <a:pt x="17630" y="8959"/>
                    <a:pt x="17626" y="8964"/>
                    <a:pt x="17624" y="8974"/>
                  </a:cubicBezTo>
                  <a:cubicBezTo>
                    <a:pt x="17621" y="8987"/>
                    <a:pt x="17615" y="8987"/>
                    <a:pt x="17611" y="9000"/>
                  </a:cubicBezTo>
                  <a:cubicBezTo>
                    <a:pt x="17610" y="9008"/>
                    <a:pt x="17613" y="9018"/>
                    <a:pt x="17611" y="9026"/>
                  </a:cubicBezTo>
                  <a:cubicBezTo>
                    <a:pt x="17608" y="9042"/>
                    <a:pt x="17599" y="9046"/>
                    <a:pt x="17599" y="9064"/>
                  </a:cubicBezTo>
                  <a:cubicBezTo>
                    <a:pt x="17599" y="9086"/>
                    <a:pt x="17601" y="9100"/>
                    <a:pt x="17602" y="9122"/>
                  </a:cubicBezTo>
                  <a:lnTo>
                    <a:pt x="17627" y="9122"/>
                  </a:lnTo>
                  <a:lnTo>
                    <a:pt x="17640" y="9109"/>
                  </a:lnTo>
                  <a:cubicBezTo>
                    <a:pt x="17645" y="9104"/>
                    <a:pt x="17648" y="9090"/>
                    <a:pt x="17656" y="9090"/>
                  </a:cubicBezTo>
                  <a:cubicBezTo>
                    <a:pt x="17660" y="9090"/>
                    <a:pt x="17664" y="9095"/>
                    <a:pt x="17668" y="9096"/>
                  </a:cubicBezTo>
                  <a:cubicBezTo>
                    <a:pt x="17679" y="9105"/>
                    <a:pt x="17684" y="9120"/>
                    <a:pt x="17690" y="9141"/>
                  </a:cubicBezTo>
                  <a:cubicBezTo>
                    <a:pt x="17692" y="9150"/>
                    <a:pt x="17692" y="9159"/>
                    <a:pt x="17693" y="9167"/>
                  </a:cubicBezTo>
                  <a:cubicBezTo>
                    <a:pt x="17696" y="9185"/>
                    <a:pt x="17697" y="9201"/>
                    <a:pt x="17699" y="9219"/>
                  </a:cubicBezTo>
                  <a:cubicBezTo>
                    <a:pt x="17700" y="9227"/>
                    <a:pt x="17702" y="9236"/>
                    <a:pt x="17703" y="9244"/>
                  </a:cubicBezTo>
                  <a:cubicBezTo>
                    <a:pt x="17703" y="9254"/>
                    <a:pt x="17707" y="9260"/>
                    <a:pt x="17709" y="9270"/>
                  </a:cubicBezTo>
                  <a:cubicBezTo>
                    <a:pt x="17712" y="9283"/>
                    <a:pt x="17722" y="9288"/>
                    <a:pt x="17722" y="9304"/>
                  </a:cubicBezTo>
                  <a:lnTo>
                    <a:pt x="17722" y="9442"/>
                  </a:lnTo>
                  <a:cubicBezTo>
                    <a:pt x="17722" y="9458"/>
                    <a:pt x="17713" y="9465"/>
                    <a:pt x="17709" y="9476"/>
                  </a:cubicBezTo>
                  <a:cubicBezTo>
                    <a:pt x="17705" y="9486"/>
                    <a:pt x="17699" y="9484"/>
                    <a:pt x="17697" y="9495"/>
                  </a:cubicBezTo>
                  <a:cubicBezTo>
                    <a:pt x="17695" y="9503"/>
                    <a:pt x="17695" y="9513"/>
                    <a:pt x="17693" y="9522"/>
                  </a:cubicBezTo>
                  <a:cubicBezTo>
                    <a:pt x="17692" y="9531"/>
                    <a:pt x="17690" y="9537"/>
                    <a:pt x="17690" y="9548"/>
                  </a:cubicBezTo>
                  <a:lnTo>
                    <a:pt x="17690" y="9624"/>
                  </a:lnTo>
                  <a:lnTo>
                    <a:pt x="17759" y="9624"/>
                  </a:lnTo>
                  <a:cubicBezTo>
                    <a:pt x="17776" y="9624"/>
                    <a:pt x="17782" y="9597"/>
                    <a:pt x="17797" y="9579"/>
                  </a:cubicBezTo>
                  <a:lnTo>
                    <a:pt x="17810" y="9566"/>
                  </a:lnTo>
                  <a:cubicBezTo>
                    <a:pt x="17815" y="9560"/>
                    <a:pt x="17820" y="9554"/>
                    <a:pt x="17826" y="9547"/>
                  </a:cubicBezTo>
                  <a:cubicBezTo>
                    <a:pt x="17832" y="9539"/>
                    <a:pt x="17834" y="9528"/>
                    <a:pt x="17841" y="9522"/>
                  </a:cubicBezTo>
                  <a:cubicBezTo>
                    <a:pt x="17845" y="9518"/>
                    <a:pt x="17850" y="9518"/>
                    <a:pt x="17854" y="9515"/>
                  </a:cubicBezTo>
                  <a:cubicBezTo>
                    <a:pt x="17858" y="9510"/>
                    <a:pt x="17861" y="9505"/>
                    <a:pt x="17866" y="9502"/>
                  </a:cubicBezTo>
                  <a:cubicBezTo>
                    <a:pt x="17872" y="9497"/>
                    <a:pt x="17873" y="9486"/>
                    <a:pt x="17879" y="9483"/>
                  </a:cubicBezTo>
                  <a:cubicBezTo>
                    <a:pt x="17884" y="9479"/>
                    <a:pt x="17890" y="9487"/>
                    <a:pt x="17895" y="9483"/>
                  </a:cubicBezTo>
                  <a:cubicBezTo>
                    <a:pt x="17899" y="9478"/>
                    <a:pt x="17904" y="9473"/>
                    <a:pt x="17907" y="9463"/>
                  </a:cubicBezTo>
                  <a:cubicBezTo>
                    <a:pt x="17909" y="9457"/>
                    <a:pt x="17907" y="9446"/>
                    <a:pt x="17907" y="9438"/>
                  </a:cubicBezTo>
                  <a:cubicBezTo>
                    <a:pt x="17908" y="9420"/>
                    <a:pt x="17906" y="9406"/>
                    <a:pt x="17907" y="9386"/>
                  </a:cubicBezTo>
                  <a:cubicBezTo>
                    <a:pt x="17907" y="9373"/>
                    <a:pt x="17910" y="9365"/>
                    <a:pt x="17910" y="9354"/>
                  </a:cubicBezTo>
                  <a:cubicBezTo>
                    <a:pt x="17910" y="9346"/>
                    <a:pt x="17914" y="9340"/>
                    <a:pt x="17914" y="9330"/>
                  </a:cubicBezTo>
                  <a:lnTo>
                    <a:pt x="17914" y="9251"/>
                  </a:lnTo>
                  <a:cubicBezTo>
                    <a:pt x="17901" y="9251"/>
                    <a:pt x="17891" y="9252"/>
                    <a:pt x="17882" y="9238"/>
                  </a:cubicBezTo>
                  <a:cubicBezTo>
                    <a:pt x="17876" y="9230"/>
                    <a:pt x="17873" y="9220"/>
                    <a:pt x="17873" y="9206"/>
                  </a:cubicBezTo>
                  <a:cubicBezTo>
                    <a:pt x="17871" y="9184"/>
                    <a:pt x="17874" y="9169"/>
                    <a:pt x="17873" y="9148"/>
                  </a:cubicBezTo>
                  <a:cubicBezTo>
                    <a:pt x="17873" y="9140"/>
                    <a:pt x="17875" y="9130"/>
                    <a:pt x="17873" y="9122"/>
                  </a:cubicBezTo>
                  <a:cubicBezTo>
                    <a:pt x="17870" y="9114"/>
                    <a:pt x="17864" y="9115"/>
                    <a:pt x="17860" y="9109"/>
                  </a:cubicBezTo>
                  <a:cubicBezTo>
                    <a:pt x="17856" y="9103"/>
                    <a:pt x="17852" y="9096"/>
                    <a:pt x="17847" y="9090"/>
                  </a:cubicBezTo>
                  <a:cubicBezTo>
                    <a:pt x="17843" y="9083"/>
                    <a:pt x="17843" y="9070"/>
                    <a:pt x="17838" y="9064"/>
                  </a:cubicBezTo>
                  <a:cubicBezTo>
                    <a:pt x="17834" y="9058"/>
                    <a:pt x="17829" y="9058"/>
                    <a:pt x="17826" y="9052"/>
                  </a:cubicBezTo>
                  <a:cubicBezTo>
                    <a:pt x="17822" y="9045"/>
                    <a:pt x="17817" y="9042"/>
                    <a:pt x="17813" y="9032"/>
                  </a:cubicBezTo>
                  <a:cubicBezTo>
                    <a:pt x="17810" y="9025"/>
                    <a:pt x="17812" y="9014"/>
                    <a:pt x="17810" y="9006"/>
                  </a:cubicBezTo>
                  <a:cubicBezTo>
                    <a:pt x="17807" y="8996"/>
                    <a:pt x="17802" y="8992"/>
                    <a:pt x="17800" y="8980"/>
                  </a:cubicBezTo>
                  <a:cubicBezTo>
                    <a:pt x="17798" y="8968"/>
                    <a:pt x="17800" y="8956"/>
                    <a:pt x="17800" y="8942"/>
                  </a:cubicBezTo>
                  <a:cubicBezTo>
                    <a:pt x="17800" y="8914"/>
                    <a:pt x="17799" y="8895"/>
                    <a:pt x="17803" y="8871"/>
                  </a:cubicBezTo>
                  <a:cubicBezTo>
                    <a:pt x="17805" y="8860"/>
                    <a:pt x="17810" y="8856"/>
                    <a:pt x="17813" y="8845"/>
                  </a:cubicBezTo>
                  <a:cubicBezTo>
                    <a:pt x="17815" y="8836"/>
                    <a:pt x="17817" y="8827"/>
                    <a:pt x="17819" y="8819"/>
                  </a:cubicBezTo>
                  <a:cubicBezTo>
                    <a:pt x="17822" y="8811"/>
                    <a:pt x="17819" y="8798"/>
                    <a:pt x="17822" y="8794"/>
                  </a:cubicBezTo>
                  <a:cubicBezTo>
                    <a:pt x="17825" y="8789"/>
                    <a:pt x="17831" y="8795"/>
                    <a:pt x="17835" y="8794"/>
                  </a:cubicBezTo>
                  <a:cubicBezTo>
                    <a:pt x="17845" y="8787"/>
                    <a:pt x="17853" y="8784"/>
                    <a:pt x="17863" y="8781"/>
                  </a:cubicBezTo>
                  <a:lnTo>
                    <a:pt x="17876" y="8781"/>
                  </a:lnTo>
                  <a:cubicBezTo>
                    <a:pt x="17885" y="8779"/>
                    <a:pt x="17891" y="8776"/>
                    <a:pt x="17901" y="8774"/>
                  </a:cubicBezTo>
                  <a:lnTo>
                    <a:pt x="17901" y="8547"/>
                  </a:lnTo>
                  <a:cubicBezTo>
                    <a:pt x="17901" y="8538"/>
                    <a:pt x="17903" y="8531"/>
                    <a:pt x="17904" y="8523"/>
                  </a:cubicBezTo>
                  <a:cubicBezTo>
                    <a:pt x="17905" y="8515"/>
                    <a:pt x="17905" y="8506"/>
                    <a:pt x="17907" y="8498"/>
                  </a:cubicBezTo>
                  <a:cubicBezTo>
                    <a:pt x="17909" y="8488"/>
                    <a:pt x="17912" y="8478"/>
                    <a:pt x="17917" y="8471"/>
                  </a:cubicBezTo>
                  <a:cubicBezTo>
                    <a:pt x="17920" y="8468"/>
                    <a:pt x="17925" y="8475"/>
                    <a:pt x="17929" y="8471"/>
                  </a:cubicBezTo>
                  <a:cubicBezTo>
                    <a:pt x="17934" y="8468"/>
                    <a:pt x="17937" y="8464"/>
                    <a:pt x="17942" y="8459"/>
                  </a:cubicBezTo>
                  <a:cubicBezTo>
                    <a:pt x="17955" y="8444"/>
                    <a:pt x="17958" y="8425"/>
                    <a:pt x="17967" y="8401"/>
                  </a:cubicBezTo>
                  <a:cubicBezTo>
                    <a:pt x="17970" y="8391"/>
                    <a:pt x="17973" y="8385"/>
                    <a:pt x="17977" y="8375"/>
                  </a:cubicBezTo>
                  <a:cubicBezTo>
                    <a:pt x="17984" y="8357"/>
                    <a:pt x="17988" y="8338"/>
                    <a:pt x="17998" y="8330"/>
                  </a:cubicBezTo>
                  <a:cubicBezTo>
                    <a:pt x="18003" y="8327"/>
                    <a:pt x="18006" y="8330"/>
                    <a:pt x="18011" y="8330"/>
                  </a:cubicBezTo>
                  <a:cubicBezTo>
                    <a:pt x="18016" y="8330"/>
                    <a:pt x="18020" y="8329"/>
                    <a:pt x="18024" y="8330"/>
                  </a:cubicBezTo>
                  <a:cubicBezTo>
                    <a:pt x="18045" y="8341"/>
                    <a:pt x="18053" y="8380"/>
                    <a:pt x="18074" y="8395"/>
                  </a:cubicBezTo>
                  <a:cubicBezTo>
                    <a:pt x="18078" y="8396"/>
                    <a:pt x="18082" y="8401"/>
                    <a:pt x="18086" y="8401"/>
                  </a:cubicBezTo>
                  <a:cubicBezTo>
                    <a:pt x="18097" y="8401"/>
                    <a:pt x="18103" y="8391"/>
                    <a:pt x="18112" y="8382"/>
                  </a:cubicBezTo>
                  <a:cubicBezTo>
                    <a:pt x="18116" y="8377"/>
                    <a:pt x="18120" y="8373"/>
                    <a:pt x="18124" y="8368"/>
                  </a:cubicBezTo>
                  <a:cubicBezTo>
                    <a:pt x="18129" y="8362"/>
                    <a:pt x="18129" y="8349"/>
                    <a:pt x="18134" y="8343"/>
                  </a:cubicBezTo>
                  <a:cubicBezTo>
                    <a:pt x="18138" y="8336"/>
                    <a:pt x="18142" y="8329"/>
                    <a:pt x="18146" y="8324"/>
                  </a:cubicBezTo>
                  <a:cubicBezTo>
                    <a:pt x="18150" y="8319"/>
                    <a:pt x="18155" y="8327"/>
                    <a:pt x="18159" y="8324"/>
                  </a:cubicBezTo>
                  <a:cubicBezTo>
                    <a:pt x="18164" y="8319"/>
                    <a:pt x="18163" y="8301"/>
                    <a:pt x="18168" y="8298"/>
                  </a:cubicBezTo>
                  <a:cubicBezTo>
                    <a:pt x="18177" y="8291"/>
                    <a:pt x="18185" y="8301"/>
                    <a:pt x="18194" y="8298"/>
                  </a:cubicBezTo>
                  <a:cubicBezTo>
                    <a:pt x="18198" y="8296"/>
                    <a:pt x="18201" y="8288"/>
                    <a:pt x="18206" y="8285"/>
                  </a:cubicBezTo>
                  <a:cubicBezTo>
                    <a:pt x="18210" y="8283"/>
                    <a:pt x="18216" y="8282"/>
                    <a:pt x="18219" y="8279"/>
                  </a:cubicBezTo>
                  <a:cubicBezTo>
                    <a:pt x="18223" y="8272"/>
                    <a:pt x="18227" y="8266"/>
                    <a:pt x="18231" y="8259"/>
                  </a:cubicBezTo>
                  <a:cubicBezTo>
                    <a:pt x="18234" y="8255"/>
                    <a:pt x="18231" y="8242"/>
                    <a:pt x="18231" y="8234"/>
                  </a:cubicBezTo>
                  <a:cubicBezTo>
                    <a:pt x="18238" y="8214"/>
                    <a:pt x="18253" y="8198"/>
                    <a:pt x="18263" y="8182"/>
                  </a:cubicBezTo>
                  <a:cubicBezTo>
                    <a:pt x="18266" y="8175"/>
                    <a:pt x="18272" y="8177"/>
                    <a:pt x="18275" y="8169"/>
                  </a:cubicBezTo>
                  <a:cubicBezTo>
                    <a:pt x="18278" y="8161"/>
                    <a:pt x="18278" y="8151"/>
                    <a:pt x="18282" y="8143"/>
                  </a:cubicBezTo>
                  <a:cubicBezTo>
                    <a:pt x="18285" y="8135"/>
                    <a:pt x="18291" y="8132"/>
                    <a:pt x="18294" y="8124"/>
                  </a:cubicBezTo>
                  <a:cubicBezTo>
                    <a:pt x="18308" y="8094"/>
                    <a:pt x="18313" y="8068"/>
                    <a:pt x="18329" y="8040"/>
                  </a:cubicBezTo>
                  <a:cubicBezTo>
                    <a:pt x="18333" y="8032"/>
                    <a:pt x="18337" y="8029"/>
                    <a:pt x="18341" y="8021"/>
                  </a:cubicBezTo>
                  <a:cubicBezTo>
                    <a:pt x="18351" y="8005"/>
                    <a:pt x="18356" y="7992"/>
                    <a:pt x="18360" y="7970"/>
                  </a:cubicBezTo>
                  <a:cubicBezTo>
                    <a:pt x="18362" y="7962"/>
                    <a:pt x="18362" y="7952"/>
                    <a:pt x="18363" y="7944"/>
                  </a:cubicBezTo>
                  <a:cubicBezTo>
                    <a:pt x="18366" y="7932"/>
                    <a:pt x="18371" y="7930"/>
                    <a:pt x="18373" y="7918"/>
                  </a:cubicBezTo>
                  <a:cubicBezTo>
                    <a:pt x="18375" y="7910"/>
                    <a:pt x="18374" y="7900"/>
                    <a:pt x="18376" y="7892"/>
                  </a:cubicBezTo>
                  <a:cubicBezTo>
                    <a:pt x="18380" y="7873"/>
                    <a:pt x="18382" y="7860"/>
                    <a:pt x="18385" y="7841"/>
                  </a:cubicBezTo>
                  <a:cubicBezTo>
                    <a:pt x="18388" y="7830"/>
                    <a:pt x="18392" y="7825"/>
                    <a:pt x="18395" y="7815"/>
                  </a:cubicBezTo>
                  <a:cubicBezTo>
                    <a:pt x="18402" y="7791"/>
                    <a:pt x="18409" y="7781"/>
                    <a:pt x="18420" y="7763"/>
                  </a:cubicBezTo>
                  <a:cubicBezTo>
                    <a:pt x="18424" y="7758"/>
                    <a:pt x="18429" y="7755"/>
                    <a:pt x="18433" y="7751"/>
                  </a:cubicBezTo>
                  <a:cubicBezTo>
                    <a:pt x="18436" y="7745"/>
                    <a:pt x="18435" y="7730"/>
                    <a:pt x="18439" y="7725"/>
                  </a:cubicBezTo>
                  <a:cubicBezTo>
                    <a:pt x="18443" y="7720"/>
                    <a:pt x="18448" y="7728"/>
                    <a:pt x="18452" y="7725"/>
                  </a:cubicBezTo>
                  <a:cubicBezTo>
                    <a:pt x="18462" y="7714"/>
                    <a:pt x="18466" y="7693"/>
                    <a:pt x="18473" y="7673"/>
                  </a:cubicBezTo>
                  <a:cubicBezTo>
                    <a:pt x="18477" y="7664"/>
                    <a:pt x="18482" y="7664"/>
                    <a:pt x="18486" y="7654"/>
                  </a:cubicBezTo>
                  <a:cubicBezTo>
                    <a:pt x="18489" y="7646"/>
                    <a:pt x="18489" y="7637"/>
                    <a:pt x="18492" y="7628"/>
                  </a:cubicBezTo>
                  <a:cubicBezTo>
                    <a:pt x="18496" y="7617"/>
                    <a:pt x="18500" y="7612"/>
                    <a:pt x="18505" y="7603"/>
                  </a:cubicBezTo>
                  <a:cubicBezTo>
                    <a:pt x="18509" y="7593"/>
                    <a:pt x="18513" y="7586"/>
                    <a:pt x="18517" y="7576"/>
                  </a:cubicBezTo>
                  <a:cubicBezTo>
                    <a:pt x="18521" y="7567"/>
                    <a:pt x="18529" y="7569"/>
                    <a:pt x="18530" y="7558"/>
                  </a:cubicBezTo>
                  <a:cubicBezTo>
                    <a:pt x="18532" y="7540"/>
                    <a:pt x="18529" y="7525"/>
                    <a:pt x="18530" y="7506"/>
                  </a:cubicBezTo>
                  <a:cubicBezTo>
                    <a:pt x="18530" y="7496"/>
                    <a:pt x="18533" y="7489"/>
                    <a:pt x="18533" y="7480"/>
                  </a:cubicBezTo>
                  <a:cubicBezTo>
                    <a:pt x="18534" y="7461"/>
                    <a:pt x="18532" y="7448"/>
                    <a:pt x="18533" y="7428"/>
                  </a:cubicBezTo>
                  <a:lnTo>
                    <a:pt x="18533" y="7403"/>
                  </a:lnTo>
                  <a:cubicBezTo>
                    <a:pt x="18534" y="7392"/>
                    <a:pt x="18540" y="7388"/>
                    <a:pt x="18543" y="7377"/>
                  </a:cubicBezTo>
                  <a:cubicBezTo>
                    <a:pt x="18545" y="7366"/>
                    <a:pt x="18550" y="7363"/>
                    <a:pt x="18552" y="7351"/>
                  </a:cubicBezTo>
                  <a:cubicBezTo>
                    <a:pt x="18558" y="7327"/>
                    <a:pt x="18555" y="7308"/>
                    <a:pt x="18555" y="7281"/>
                  </a:cubicBezTo>
                  <a:lnTo>
                    <a:pt x="18555" y="7236"/>
                  </a:lnTo>
                  <a:cubicBezTo>
                    <a:pt x="18555" y="7226"/>
                    <a:pt x="18552" y="7220"/>
                    <a:pt x="18552" y="7210"/>
                  </a:cubicBezTo>
                  <a:lnTo>
                    <a:pt x="18552" y="7184"/>
                  </a:lnTo>
                  <a:cubicBezTo>
                    <a:pt x="18552" y="7175"/>
                    <a:pt x="18551" y="7166"/>
                    <a:pt x="18552" y="7158"/>
                  </a:cubicBezTo>
                  <a:cubicBezTo>
                    <a:pt x="18553" y="7147"/>
                    <a:pt x="18560" y="7144"/>
                    <a:pt x="18562" y="7133"/>
                  </a:cubicBezTo>
                  <a:cubicBezTo>
                    <a:pt x="18563" y="7125"/>
                    <a:pt x="18561" y="7115"/>
                    <a:pt x="18562" y="7106"/>
                  </a:cubicBezTo>
                  <a:cubicBezTo>
                    <a:pt x="18563" y="7089"/>
                    <a:pt x="18565" y="7073"/>
                    <a:pt x="18568" y="7055"/>
                  </a:cubicBezTo>
                  <a:cubicBezTo>
                    <a:pt x="18570" y="7042"/>
                    <a:pt x="18577" y="7041"/>
                    <a:pt x="18581" y="7030"/>
                  </a:cubicBezTo>
                  <a:cubicBezTo>
                    <a:pt x="18583" y="7022"/>
                    <a:pt x="18584" y="7014"/>
                    <a:pt x="18587" y="7004"/>
                  </a:cubicBezTo>
                  <a:cubicBezTo>
                    <a:pt x="18589" y="6994"/>
                    <a:pt x="18593" y="6988"/>
                    <a:pt x="18596" y="6978"/>
                  </a:cubicBezTo>
                  <a:cubicBezTo>
                    <a:pt x="18600" y="6983"/>
                    <a:pt x="18606" y="6979"/>
                    <a:pt x="18609" y="6984"/>
                  </a:cubicBezTo>
                  <a:cubicBezTo>
                    <a:pt x="18613" y="6991"/>
                    <a:pt x="18611" y="7005"/>
                    <a:pt x="18615" y="7010"/>
                  </a:cubicBezTo>
                  <a:cubicBezTo>
                    <a:pt x="18618" y="7013"/>
                    <a:pt x="18625" y="7012"/>
                    <a:pt x="18628" y="7017"/>
                  </a:cubicBezTo>
                  <a:cubicBezTo>
                    <a:pt x="18632" y="7023"/>
                    <a:pt x="18636" y="7026"/>
                    <a:pt x="18640" y="7036"/>
                  </a:cubicBezTo>
                  <a:cubicBezTo>
                    <a:pt x="18644" y="7045"/>
                    <a:pt x="18650" y="7049"/>
                    <a:pt x="18650" y="7062"/>
                  </a:cubicBezTo>
                  <a:cubicBezTo>
                    <a:pt x="18650" y="7071"/>
                    <a:pt x="18647" y="7078"/>
                    <a:pt x="18647" y="7087"/>
                  </a:cubicBezTo>
                  <a:cubicBezTo>
                    <a:pt x="18647" y="7099"/>
                    <a:pt x="18642" y="7103"/>
                    <a:pt x="18640" y="7113"/>
                  </a:cubicBezTo>
                  <a:cubicBezTo>
                    <a:pt x="18639" y="7126"/>
                    <a:pt x="18637" y="7138"/>
                    <a:pt x="18637" y="7152"/>
                  </a:cubicBezTo>
                  <a:cubicBezTo>
                    <a:pt x="18637" y="7178"/>
                    <a:pt x="18645" y="7192"/>
                    <a:pt x="18647" y="7217"/>
                  </a:cubicBezTo>
                  <a:cubicBezTo>
                    <a:pt x="18650" y="7258"/>
                    <a:pt x="18647" y="7285"/>
                    <a:pt x="18647" y="7329"/>
                  </a:cubicBezTo>
                  <a:cubicBezTo>
                    <a:pt x="18647" y="7363"/>
                    <a:pt x="18648" y="7382"/>
                    <a:pt x="18647" y="7416"/>
                  </a:cubicBezTo>
                  <a:cubicBezTo>
                    <a:pt x="18647" y="7426"/>
                    <a:pt x="18648" y="7434"/>
                    <a:pt x="18647" y="7442"/>
                  </a:cubicBezTo>
                  <a:cubicBezTo>
                    <a:pt x="18644" y="7453"/>
                    <a:pt x="18640" y="7458"/>
                    <a:pt x="18637" y="7467"/>
                  </a:cubicBezTo>
                  <a:cubicBezTo>
                    <a:pt x="18634" y="7477"/>
                    <a:pt x="18628" y="7477"/>
                    <a:pt x="18624" y="7487"/>
                  </a:cubicBezTo>
                  <a:cubicBezTo>
                    <a:pt x="18621" y="7498"/>
                    <a:pt x="18624" y="7510"/>
                    <a:pt x="18624" y="7525"/>
                  </a:cubicBezTo>
                  <a:cubicBezTo>
                    <a:pt x="18624" y="7540"/>
                    <a:pt x="18624" y="7551"/>
                    <a:pt x="18624" y="7564"/>
                  </a:cubicBezTo>
                  <a:cubicBezTo>
                    <a:pt x="18627" y="7594"/>
                    <a:pt x="18632" y="7612"/>
                    <a:pt x="18637" y="7641"/>
                  </a:cubicBezTo>
                  <a:cubicBezTo>
                    <a:pt x="18641" y="7665"/>
                    <a:pt x="18647" y="7680"/>
                    <a:pt x="18647" y="7706"/>
                  </a:cubicBezTo>
                  <a:cubicBezTo>
                    <a:pt x="18647" y="7720"/>
                    <a:pt x="18646" y="7732"/>
                    <a:pt x="18643" y="7745"/>
                  </a:cubicBezTo>
                  <a:cubicBezTo>
                    <a:pt x="18641" y="7756"/>
                    <a:pt x="18635" y="7755"/>
                    <a:pt x="18631" y="7763"/>
                  </a:cubicBezTo>
                  <a:cubicBezTo>
                    <a:pt x="18627" y="7771"/>
                    <a:pt x="18620" y="7772"/>
                    <a:pt x="18618" y="7783"/>
                  </a:cubicBezTo>
                  <a:cubicBezTo>
                    <a:pt x="18616" y="7798"/>
                    <a:pt x="18620" y="7807"/>
                    <a:pt x="18620" y="7823"/>
                  </a:cubicBezTo>
                  <a:cubicBezTo>
                    <a:pt x="18620" y="7838"/>
                    <a:pt x="18618" y="7846"/>
                    <a:pt x="18618" y="7860"/>
                  </a:cubicBezTo>
                  <a:cubicBezTo>
                    <a:pt x="18618" y="7873"/>
                    <a:pt x="18621" y="7879"/>
                    <a:pt x="18621" y="7892"/>
                  </a:cubicBezTo>
                  <a:cubicBezTo>
                    <a:pt x="18621" y="7902"/>
                    <a:pt x="18620" y="7909"/>
                    <a:pt x="18620" y="7918"/>
                  </a:cubicBezTo>
                  <a:lnTo>
                    <a:pt x="18643" y="7918"/>
                  </a:lnTo>
                  <a:cubicBezTo>
                    <a:pt x="18647" y="7912"/>
                    <a:pt x="18654" y="7915"/>
                    <a:pt x="18656" y="7905"/>
                  </a:cubicBezTo>
                  <a:cubicBezTo>
                    <a:pt x="18658" y="7897"/>
                    <a:pt x="18657" y="7888"/>
                    <a:pt x="18659" y="7879"/>
                  </a:cubicBezTo>
                  <a:lnTo>
                    <a:pt x="18665" y="7854"/>
                  </a:lnTo>
                  <a:cubicBezTo>
                    <a:pt x="18668" y="7842"/>
                    <a:pt x="18672" y="7837"/>
                    <a:pt x="18675" y="7828"/>
                  </a:cubicBezTo>
                  <a:cubicBezTo>
                    <a:pt x="18677" y="7820"/>
                    <a:pt x="18679" y="7812"/>
                    <a:pt x="18681" y="7802"/>
                  </a:cubicBezTo>
                  <a:cubicBezTo>
                    <a:pt x="18684" y="7809"/>
                    <a:pt x="18693" y="7805"/>
                    <a:pt x="18694" y="7815"/>
                  </a:cubicBezTo>
                  <a:cubicBezTo>
                    <a:pt x="18696" y="7833"/>
                    <a:pt x="18689" y="7850"/>
                    <a:pt x="18694" y="7867"/>
                  </a:cubicBezTo>
                  <a:cubicBezTo>
                    <a:pt x="18696" y="7876"/>
                    <a:pt x="18702" y="7879"/>
                    <a:pt x="18706" y="7886"/>
                  </a:cubicBezTo>
                  <a:cubicBezTo>
                    <a:pt x="18718" y="7904"/>
                    <a:pt x="18729" y="7903"/>
                    <a:pt x="18744" y="7905"/>
                  </a:cubicBezTo>
                  <a:cubicBezTo>
                    <a:pt x="18743" y="7895"/>
                    <a:pt x="18745" y="7888"/>
                    <a:pt x="18744" y="7879"/>
                  </a:cubicBezTo>
                  <a:cubicBezTo>
                    <a:pt x="18743" y="7870"/>
                    <a:pt x="18739" y="7863"/>
                    <a:pt x="18738" y="7854"/>
                  </a:cubicBezTo>
                  <a:cubicBezTo>
                    <a:pt x="18737" y="7846"/>
                    <a:pt x="18736" y="7836"/>
                    <a:pt x="18734" y="7828"/>
                  </a:cubicBezTo>
                  <a:cubicBezTo>
                    <a:pt x="18732" y="7816"/>
                    <a:pt x="18728" y="7812"/>
                    <a:pt x="18725" y="7802"/>
                  </a:cubicBezTo>
                  <a:cubicBezTo>
                    <a:pt x="18721" y="7791"/>
                    <a:pt x="18713" y="7792"/>
                    <a:pt x="18710" y="7783"/>
                  </a:cubicBezTo>
                  <a:cubicBezTo>
                    <a:pt x="18706" y="7775"/>
                    <a:pt x="18706" y="7765"/>
                    <a:pt x="18703" y="7757"/>
                  </a:cubicBezTo>
                  <a:cubicBezTo>
                    <a:pt x="18700" y="7748"/>
                    <a:pt x="18693" y="7749"/>
                    <a:pt x="18691" y="7737"/>
                  </a:cubicBezTo>
                  <a:cubicBezTo>
                    <a:pt x="18686" y="7718"/>
                    <a:pt x="18688" y="7699"/>
                    <a:pt x="18684" y="7680"/>
                  </a:cubicBezTo>
                  <a:cubicBezTo>
                    <a:pt x="18682" y="7669"/>
                    <a:pt x="18677" y="7666"/>
                    <a:pt x="18675" y="7654"/>
                  </a:cubicBezTo>
                  <a:cubicBezTo>
                    <a:pt x="18671" y="7637"/>
                    <a:pt x="18665" y="7624"/>
                    <a:pt x="18665" y="7603"/>
                  </a:cubicBezTo>
                  <a:cubicBezTo>
                    <a:pt x="18665" y="7577"/>
                    <a:pt x="18682" y="7572"/>
                    <a:pt x="18687" y="7551"/>
                  </a:cubicBezTo>
                  <a:cubicBezTo>
                    <a:pt x="18690" y="7542"/>
                    <a:pt x="18696" y="7538"/>
                    <a:pt x="18697" y="7525"/>
                  </a:cubicBezTo>
                  <a:cubicBezTo>
                    <a:pt x="18698" y="7512"/>
                    <a:pt x="18695" y="7505"/>
                    <a:pt x="18697" y="7493"/>
                  </a:cubicBezTo>
                  <a:cubicBezTo>
                    <a:pt x="18698" y="7485"/>
                    <a:pt x="18695" y="7476"/>
                    <a:pt x="18697" y="7467"/>
                  </a:cubicBezTo>
                  <a:cubicBezTo>
                    <a:pt x="18698" y="7458"/>
                    <a:pt x="18707" y="7463"/>
                    <a:pt x="18710" y="7455"/>
                  </a:cubicBezTo>
                  <a:cubicBezTo>
                    <a:pt x="18712" y="7447"/>
                    <a:pt x="18712" y="7435"/>
                    <a:pt x="18716" y="7428"/>
                  </a:cubicBezTo>
                  <a:cubicBezTo>
                    <a:pt x="18720" y="7422"/>
                    <a:pt x="18719" y="7403"/>
                    <a:pt x="18725" y="7403"/>
                  </a:cubicBezTo>
                  <a:cubicBezTo>
                    <a:pt x="18735" y="7403"/>
                    <a:pt x="18742" y="7413"/>
                    <a:pt x="18750" y="7423"/>
                  </a:cubicBezTo>
                  <a:cubicBezTo>
                    <a:pt x="18761" y="7434"/>
                    <a:pt x="18763" y="7461"/>
                    <a:pt x="18775" y="7461"/>
                  </a:cubicBezTo>
                  <a:cubicBezTo>
                    <a:pt x="18782" y="7461"/>
                    <a:pt x="18782" y="7445"/>
                    <a:pt x="18788" y="7442"/>
                  </a:cubicBezTo>
                  <a:cubicBezTo>
                    <a:pt x="18787" y="7432"/>
                    <a:pt x="18789" y="7424"/>
                    <a:pt x="18788" y="7416"/>
                  </a:cubicBezTo>
                  <a:cubicBezTo>
                    <a:pt x="18787" y="7406"/>
                    <a:pt x="18783" y="7400"/>
                    <a:pt x="18782" y="7390"/>
                  </a:cubicBezTo>
                  <a:cubicBezTo>
                    <a:pt x="18781" y="7382"/>
                    <a:pt x="18783" y="7372"/>
                    <a:pt x="18782" y="7364"/>
                  </a:cubicBezTo>
                  <a:cubicBezTo>
                    <a:pt x="18779" y="7345"/>
                    <a:pt x="18774" y="7332"/>
                    <a:pt x="18772" y="7313"/>
                  </a:cubicBezTo>
                  <a:cubicBezTo>
                    <a:pt x="18771" y="7305"/>
                    <a:pt x="18772" y="7297"/>
                    <a:pt x="18772" y="7287"/>
                  </a:cubicBezTo>
                  <a:cubicBezTo>
                    <a:pt x="18772" y="7274"/>
                    <a:pt x="18771" y="7266"/>
                    <a:pt x="18769" y="7255"/>
                  </a:cubicBezTo>
                  <a:cubicBezTo>
                    <a:pt x="18768" y="7244"/>
                    <a:pt x="18761" y="7240"/>
                    <a:pt x="18760" y="7229"/>
                  </a:cubicBezTo>
                  <a:cubicBezTo>
                    <a:pt x="18758" y="7200"/>
                    <a:pt x="18760" y="7182"/>
                    <a:pt x="18760" y="7152"/>
                  </a:cubicBezTo>
                  <a:cubicBezTo>
                    <a:pt x="18759" y="7144"/>
                    <a:pt x="18761" y="7134"/>
                    <a:pt x="18760" y="7126"/>
                  </a:cubicBezTo>
                  <a:cubicBezTo>
                    <a:pt x="18758" y="7115"/>
                    <a:pt x="18753" y="7112"/>
                    <a:pt x="18750" y="7100"/>
                  </a:cubicBezTo>
                  <a:cubicBezTo>
                    <a:pt x="18748" y="7091"/>
                    <a:pt x="18747" y="7082"/>
                    <a:pt x="18744" y="7075"/>
                  </a:cubicBezTo>
                  <a:cubicBezTo>
                    <a:pt x="18738" y="7054"/>
                    <a:pt x="18726" y="7047"/>
                    <a:pt x="18722" y="7023"/>
                  </a:cubicBezTo>
                  <a:cubicBezTo>
                    <a:pt x="18720" y="7014"/>
                    <a:pt x="18717" y="7007"/>
                    <a:pt x="18716" y="6997"/>
                  </a:cubicBezTo>
                  <a:cubicBezTo>
                    <a:pt x="18715" y="6989"/>
                    <a:pt x="18719" y="6983"/>
                    <a:pt x="18719" y="6973"/>
                  </a:cubicBezTo>
                  <a:cubicBezTo>
                    <a:pt x="18719" y="6962"/>
                    <a:pt x="18716" y="6957"/>
                    <a:pt x="18716" y="6946"/>
                  </a:cubicBezTo>
                  <a:cubicBezTo>
                    <a:pt x="18716" y="6936"/>
                    <a:pt x="18719" y="6930"/>
                    <a:pt x="18719" y="6920"/>
                  </a:cubicBezTo>
                  <a:lnTo>
                    <a:pt x="18719" y="6894"/>
                  </a:lnTo>
                  <a:cubicBezTo>
                    <a:pt x="18719" y="6882"/>
                    <a:pt x="18722" y="6875"/>
                    <a:pt x="18722" y="6862"/>
                  </a:cubicBezTo>
                  <a:cubicBezTo>
                    <a:pt x="18722" y="6851"/>
                    <a:pt x="18719" y="6846"/>
                    <a:pt x="18719" y="6835"/>
                  </a:cubicBezTo>
                  <a:cubicBezTo>
                    <a:pt x="18719" y="6825"/>
                    <a:pt x="18723" y="6819"/>
                    <a:pt x="18722" y="6811"/>
                  </a:cubicBezTo>
                  <a:cubicBezTo>
                    <a:pt x="18720" y="6801"/>
                    <a:pt x="18718" y="6793"/>
                    <a:pt x="18716" y="6785"/>
                  </a:cubicBezTo>
                  <a:cubicBezTo>
                    <a:pt x="18713" y="6777"/>
                    <a:pt x="18706" y="6786"/>
                    <a:pt x="18703" y="6778"/>
                  </a:cubicBezTo>
                  <a:cubicBezTo>
                    <a:pt x="18698" y="6762"/>
                    <a:pt x="18701" y="6744"/>
                    <a:pt x="18700" y="6727"/>
                  </a:cubicBezTo>
                  <a:cubicBezTo>
                    <a:pt x="18699" y="6709"/>
                    <a:pt x="18694" y="6695"/>
                    <a:pt x="18694" y="6675"/>
                  </a:cubicBezTo>
                  <a:cubicBezTo>
                    <a:pt x="18693" y="6653"/>
                    <a:pt x="18694" y="6640"/>
                    <a:pt x="18694" y="6617"/>
                  </a:cubicBezTo>
                  <a:cubicBezTo>
                    <a:pt x="18694" y="6598"/>
                    <a:pt x="18691" y="6585"/>
                    <a:pt x="18691" y="6566"/>
                  </a:cubicBezTo>
                  <a:lnTo>
                    <a:pt x="18665" y="6566"/>
                  </a:lnTo>
                  <a:lnTo>
                    <a:pt x="18665" y="6753"/>
                  </a:lnTo>
                  <a:cubicBezTo>
                    <a:pt x="18657" y="6753"/>
                    <a:pt x="18652" y="6750"/>
                    <a:pt x="18643" y="6753"/>
                  </a:cubicBezTo>
                  <a:cubicBezTo>
                    <a:pt x="18638" y="6754"/>
                    <a:pt x="18636" y="6761"/>
                    <a:pt x="18631" y="6766"/>
                  </a:cubicBezTo>
                  <a:lnTo>
                    <a:pt x="18631" y="6791"/>
                  </a:lnTo>
                  <a:cubicBezTo>
                    <a:pt x="18631" y="6801"/>
                    <a:pt x="18634" y="6809"/>
                    <a:pt x="18634" y="6817"/>
                  </a:cubicBezTo>
                  <a:lnTo>
                    <a:pt x="18634" y="6843"/>
                  </a:lnTo>
                  <a:cubicBezTo>
                    <a:pt x="18634" y="6852"/>
                    <a:pt x="18639" y="6859"/>
                    <a:pt x="18640" y="6869"/>
                  </a:cubicBezTo>
                  <a:cubicBezTo>
                    <a:pt x="18642" y="6886"/>
                    <a:pt x="18640" y="6901"/>
                    <a:pt x="18640" y="6920"/>
                  </a:cubicBezTo>
                  <a:lnTo>
                    <a:pt x="18618" y="6920"/>
                  </a:lnTo>
                  <a:cubicBezTo>
                    <a:pt x="18614" y="6915"/>
                    <a:pt x="18607" y="6922"/>
                    <a:pt x="18606" y="6914"/>
                  </a:cubicBezTo>
                  <a:cubicBezTo>
                    <a:pt x="18603" y="6904"/>
                    <a:pt x="18599" y="6899"/>
                    <a:pt x="18599" y="6888"/>
                  </a:cubicBezTo>
                  <a:cubicBezTo>
                    <a:pt x="18599" y="6878"/>
                    <a:pt x="18603" y="6872"/>
                    <a:pt x="18603" y="6862"/>
                  </a:cubicBezTo>
                  <a:cubicBezTo>
                    <a:pt x="18603" y="6853"/>
                    <a:pt x="18605" y="6845"/>
                    <a:pt x="18606" y="6836"/>
                  </a:cubicBezTo>
                  <a:cubicBezTo>
                    <a:pt x="18607" y="6819"/>
                    <a:pt x="18609" y="6804"/>
                    <a:pt x="18609" y="6785"/>
                  </a:cubicBezTo>
                  <a:lnTo>
                    <a:pt x="18609" y="6759"/>
                  </a:lnTo>
                  <a:cubicBezTo>
                    <a:pt x="18608" y="6748"/>
                    <a:pt x="18602" y="6743"/>
                    <a:pt x="18599" y="6733"/>
                  </a:cubicBezTo>
                  <a:cubicBezTo>
                    <a:pt x="18596" y="6722"/>
                    <a:pt x="18592" y="6714"/>
                    <a:pt x="18587" y="6708"/>
                  </a:cubicBezTo>
                  <a:cubicBezTo>
                    <a:pt x="18582" y="6703"/>
                    <a:pt x="18580" y="6692"/>
                    <a:pt x="18574" y="6689"/>
                  </a:cubicBezTo>
                  <a:cubicBezTo>
                    <a:pt x="18570" y="6687"/>
                    <a:pt x="18566" y="6690"/>
                    <a:pt x="18562" y="6689"/>
                  </a:cubicBezTo>
                  <a:cubicBezTo>
                    <a:pt x="18555" y="6685"/>
                    <a:pt x="18551" y="6677"/>
                    <a:pt x="18546" y="6669"/>
                  </a:cubicBezTo>
                  <a:cubicBezTo>
                    <a:pt x="18542" y="6662"/>
                    <a:pt x="18544" y="6648"/>
                    <a:pt x="18540" y="6643"/>
                  </a:cubicBezTo>
                  <a:cubicBezTo>
                    <a:pt x="18537" y="6638"/>
                    <a:pt x="18531" y="6641"/>
                    <a:pt x="18527" y="6636"/>
                  </a:cubicBezTo>
                  <a:cubicBezTo>
                    <a:pt x="18511" y="6616"/>
                    <a:pt x="18503" y="6595"/>
                    <a:pt x="18489" y="6566"/>
                  </a:cubicBezTo>
                  <a:lnTo>
                    <a:pt x="18452" y="6566"/>
                  </a:lnTo>
                  <a:lnTo>
                    <a:pt x="18452" y="6695"/>
                  </a:lnTo>
                  <a:lnTo>
                    <a:pt x="18398" y="6695"/>
                  </a:lnTo>
                  <a:cubicBezTo>
                    <a:pt x="18397" y="6685"/>
                    <a:pt x="18399" y="6678"/>
                    <a:pt x="18398" y="6669"/>
                  </a:cubicBezTo>
                  <a:cubicBezTo>
                    <a:pt x="18397" y="6657"/>
                    <a:pt x="18393" y="6653"/>
                    <a:pt x="18392" y="6643"/>
                  </a:cubicBezTo>
                  <a:cubicBezTo>
                    <a:pt x="18386" y="6608"/>
                    <a:pt x="18377" y="6590"/>
                    <a:pt x="18366" y="6559"/>
                  </a:cubicBezTo>
                  <a:lnTo>
                    <a:pt x="18351" y="6566"/>
                  </a:lnTo>
                  <a:cubicBezTo>
                    <a:pt x="18352" y="6575"/>
                    <a:pt x="18354" y="6582"/>
                    <a:pt x="18354" y="6592"/>
                  </a:cubicBezTo>
                  <a:lnTo>
                    <a:pt x="18354" y="6643"/>
                  </a:lnTo>
                  <a:cubicBezTo>
                    <a:pt x="18354" y="6653"/>
                    <a:pt x="18352" y="6659"/>
                    <a:pt x="18351" y="6669"/>
                  </a:cubicBezTo>
                  <a:cubicBezTo>
                    <a:pt x="18345" y="6667"/>
                    <a:pt x="18341" y="6670"/>
                    <a:pt x="18335" y="6669"/>
                  </a:cubicBezTo>
                  <a:cubicBezTo>
                    <a:pt x="18330" y="6667"/>
                    <a:pt x="18327" y="6658"/>
                    <a:pt x="18323" y="6656"/>
                  </a:cubicBezTo>
                  <a:lnTo>
                    <a:pt x="18323" y="6630"/>
                  </a:lnTo>
                  <a:cubicBezTo>
                    <a:pt x="18323" y="6621"/>
                    <a:pt x="18325" y="6613"/>
                    <a:pt x="18325" y="6605"/>
                  </a:cubicBezTo>
                  <a:cubicBezTo>
                    <a:pt x="18327" y="6590"/>
                    <a:pt x="18332" y="6582"/>
                    <a:pt x="18332" y="6566"/>
                  </a:cubicBezTo>
                  <a:cubicBezTo>
                    <a:pt x="18332" y="6537"/>
                    <a:pt x="18320" y="6525"/>
                    <a:pt x="18310" y="6508"/>
                  </a:cubicBezTo>
                  <a:cubicBezTo>
                    <a:pt x="18305" y="6517"/>
                    <a:pt x="18304" y="6529"/>
                    <a:pt x="18297" y="6533"/>
                  </a:cubicBezTo>
                  <a:cubicBezTo>
                    <a:pt x="18293" y="6537"/>
                    <a:pt x="18290" y="6547"/>
                    <a:pt x="18285" y="6547"/>
                  </a:cubicBezTo>
                  <a:lnTo>
                    <a:pt x="18270" y="6547"/>
                  </a:lnTo>
                  <a:lnTo>
                    <a:pt x="18256" y="6547"/>
                  </a:lnTo>
                  <a:cubicBezTo>
                    <a:pt x="18251" y="6547"/>
                    <a:pt x="18249" y="6535"/>
                    <a:pt x="18244" y="6533"/>
                  </a:cubicBezTo>
                  <a:cubicBezTo>
                    <a:pt x="18245" y="6514"/>
                    <a:pt x="18245" y="6500"/>
                    <a:pt x="18247" y="6482"/>
                  </a:cubicBezTo>
                  <a:cubicBezTo>
                    <a:pt x="18248" y="6471"/>
                    <a:pt x="18253" y="6466"/>
                    <a:pt x="18256" y="6457"/>
                  </a:cubicBezTo>
                  <a:cubicBezTo>
                    <a:pt x="18260" y="6447"/>
                    <a:pt x="18260" y="6433"/>
                    <a:pt x="18266" y="6430"/>
                  </a:cubicBezTo>
                  <a:cubicBezTo>
                    <a:pt x="18270" y="6427"/>
                    <a:pt x="18275" y="6432"/>
                    <a:pt x="18278" y="6430"/>
                  </a:cubicBezTo>
                  <a:cubicBezTo>
                    <a:pt x="18288" y="6424"/>
                    <a:pt x="18294" y="6418"/>
                    <a:pt x="18304" y="6411"/>
                  </a:cubicBezTo>
                  <a:cubicBezTo>
                    <a:pt x="18309" y="6408"/>
                    <a:pt x="18315" y="6405"/>
                    <a:pt x="18319" y="6399"/>
                  </a:cubicBezTo>
                  <a:cubicBezTo>
                    <a:pt x="18324" y="6392"/>
                    <a:pt x="18326" y="6383"/>
                    <a:pt x="18329" y="6373"/>
                  </a:cubicBezTo>
                  <a:cubicBezTo>
                    <a:pt x="18333" y="6360"/>
                    <a:pt x="18337" y="6352"/>
                    <a:pt x="18341" y="6341"/>
                  </a:cubicBezTo>
                  <a:cubicBezTo>
                    <a:pt x="18347" y="6328"/>
                    <a:pt x="18350" y="6315"/>
                    <a:pt x="18357" y="6308"/>
                  </a:cubicBezTo>
                  <a:cubicBezTo>
                    <a:pt x="18361" y="6305"/>
                    <a:pt x="18366" y="6303"/>
                    <a:pt x="18370" y="6302"/>
                  </a:cubicBezTo>
                  <a:cubicBezTo>
                    <a:pt x="18374" y="6300"/>
                    <a:pt x="18378" y="6291"/>
                    <a:pt x="18382" y="6289"/>
                  </a:cubicBezTo>
                  <a:cubicBezTo>
                    <a:pt x="18391" y="6286"/>
                    <a:pt x="18398" y="6289"/>
                    <a:pt x="18407" y="6289"/>
                  </a:cubicBezTo>
                  <a:cubicBezTo>
                    <a:pt x="18407" y="6252"/>
                    <a:pt x="18404" y="6227"/>
                    <a:pt x="18411" y="6193"/>
                  </a:cubicBezTo>
                  <a:cubicBezTo>
                    <a:pt x="18412" y="6183"/>
                    <a:pt x="18414" y="6175"/>
                    <a:pt x="18417" y="6166"/>
                  </a:cubicBezTo>
                  <a:cubicBezTo>
                    <a:pt x="18421" y="6157"/>
                    <a:pt x="18426" y="6154"/>
                    <a:pt x="18430" y="6147"/>
                  </a:cubicBezTo>
                  <a:cubicBezTo>
                    <a:pt x="18433" y="6141"/>
                    <a:pt x="18438" y="6140"/>
                    <a:pt x="18442" y="6135"/>
                  </a:cubicBezTo>
                  <a:cubicBezTo>
                    <a:pt x="18446" y="6130"/>
                    <a:pt x="18446" y="6117"/>
                    <a:pt x="18448" y="6109"/>
                  </a:cubicBezTo>
                  <a:cubicBezTo>
                    <a:pt x="18452" y="6099"/>
                    <a:pt x="18450" y="6083"/>
                    <a:pt x="18455" y="6077"/>
                  </a:cubicBezTo>
                  <a:cubicBezTo>
                    <a:pt x="18459" y="6072"/>
                    <a:pt x="18463" y="6070"/>
                    <a:pt x="18467" y="6064"/>
                  </a:cubicBezTo>
                  <a:cubicBezTo>
                    <a:pt x="18471" y="6057"/>
                    <a:pt x="18476" y="6056"/>
                    <a:pt x="18480" y="6051"/>
                  </a:cubicBezTo>
                  <a:cubicBezTo>
                    <a:pt x="18484" y="6045"/>
                    <a:pt x="18485" y="6033"/>
                    <a:pt x="18489" y="6025"/>
                  </a:cubicBezTo>
                  <a:cubicBezTo>
                    <a:pt x="18494" y="6017"/>
                    <a:pt x="18500" y="6014"/>
                    <a:pt x="18505" y="6006"/>
                  </a:cubicBezTo>
                  <a:cubicBezTo>
                    <a:pt x="18509" y="6000"/>
                    <a:pt x="18507" y="5985"/>
                    <a:pt x="18511" y="5980"/>
                  </a:cubicBezTo>
                  <a:cubicBezTo>
                    <a:pt x="18515" y="5975"/>
                    <a:pt x="18520" y="5977"/>
                    <a:pt x="18524" y="5974"/>
                  </a:cubicBezTo>
                  <a:cubicBezTo>
                    <a:pt x="18528" y="5971"/>
                    <a:pt x="18533" y="5977"/>
                    <a:pt x="18536" y="5974"/>
                  </a:cubicBezTo>
                  <a:cubicBezTo>
                    <a:pt x="18540" y="5969"/>
                    <a:pt x="18540" y="5956"/>
                    <a:pt x="18543" y="5948"/>
                  </a:cubicBezTo>
                  <a:cubicBezTo>
                    <a:pt x="18545" y="5940"/>
                    <a:pt x="18547" y="5932"/>
                    <a:pt x="18549" y="5922"/>
                  </a:cubicBezTo>
                  <a:cubicBezTo>
                    <a:pt x="18550" y="5914"/>
                    <a:pt x="18551" y="5904"/>
                    <a:pt x="18552" y="5896"/>
                  </a:cubicBezTo>
                  <a:cubicBezTo>
                    <a:pt x="18554" y="5887"/>
                    <a:pt x="18556" y="5880"/>
                    <a:pt x="18558" y="5871"/>
                  </a:cubicBezTo>
                  <a:cubicBezTo>
                    <a:pt x="18561" y="5859"/>
                    <a:pt x="18565" y="5854"/>
                    <a:pt x="18568" y="5845"/>
                  </a:cubicBezTo>
                  <a:cubicBezTo>
                    <a:pt x="18570" y="5837"/>
                    <a:pt x="18571" y="5825"/>
                    <a:pt x="18574" y="5819"/>
                  </a:cubicBezTo>
                  <a:cubicBezTo>
                    <a:pt x="18581" y="5804"/>
                    <a:pt x="18589" y="5797"/>
                    <a:pt x="18599" y="5793"/>
                  </a:cubicBezTo>
                  <a:cubicBezTo>
                    <a:pt x="18610" y="5790"/>
                    <a:pt x="18617" y="5798"/>
                    <a:pt x="18628" y="5793"/>
                  </a:cubicBezTo>
                  <a:cubicBezTo>
                    <a:pt x="18638" y="5788"/>
                    <a:pt x="18644" y="5774"/>
                    <a:pt x="18653" y="5761"/>
                  </a:cubicBezTo>
                  <a:cubicBezTo>
                    <a:pt x="18658" y="5755"/>
                    <a:pt x="18658" y="5745"/>
                    <a:pt x="18662" y="5735"/>
                  </a:cubicBezTo>
                  <a:cubicBezTo>
                    <a:pt x="18667" y="5724"/>
                    <a:pt x="18670" y="5715"/>
                    <a:pt x="18675" y="5704"/>
                  </a:cubicBezTo>
                  <a:cubicBezTo>
                    <a:pt x="18681" y="5687"/>
                    <a:pt x="18689" y="5671"/>
                    <a:pt x="18700" y="5671"/>
                  </a:cubicBezTo>
                  <a:cubicBezTo>
                    <a:pt x="18713" y="5671"/>
                    <a:pt x="18720" y="5684"/>
                    <a:pt x="18732" y="5684"/>
                  </a:cubicBezTo>
                  <a:cubicBezTo>
                    <a:pt x="18735" y="5684"/>
                    <a:pt x="18735" y="5691"/>
                    <a:pt x="18738" y="5691"/>
                  </a:cubicBezTo>
                  <a:cubicBezTo>
                    <a:pt x="18750" y="5691"/>
                    <a:pt x="18757" y="5677"/>
                    <a:pt x="18768" y="5677"/>
                  </a:cubicBezTo>
                  <a:lnTo>
                    <a:pt x="18775" y="5677"/>
                  </a:lnTo>
                  <a:cubicBezTo>
                    <a:pt x="18781" y="5677"/>
                    <a:pt x="18783" y="5689"/>
                    <a:pt x="18788" y="5691"/>
                  </a:cubicBezTo>
                  <a:lnTo>
                    <a:pt x="18801" y="5691"/>
                  </a:lnTo>
                  <a:cubicBezTo>
                    <a:pt x="18805" y="5691"/>
                    <a:pt x="18808" y="5692"/>
                    <a:pt x="18813" y="5691"/>
                  </a:cubicBezTo>
                  <a:cubicBezTo>
                    <a:pt x="18821" y="5689"/>
                    <a:pt x="18824" y="5671"/>
                    <a:pt x="18832" y="5671"/>
                  </a:cubicBezTo>
                  <a:lnTo>
                    <a:pt x="18838" y="5671"/>
                  </a:lnTo>
                  <a:cubicBezTo>
                    <a:pt x="18844" y="5671"/>
                    <a:pt x="18846" y="5681"/>
                    <a:pt x="18851" y="5684"/>
                  </a:cubicBezTo>
                  <a:cubicBezTo>
                    <a:pt x="18859" y="5690"/>
                    <a:pt x="18873" y="5710"/>
                    <a:pt x="18882" y="5710"/>
                  </a:cubicBezTo>
                  <a:cubicBezTo>
                    <a:pt x="18890" y="5710"/>
                    <a:pt x="18895" y="5707"/>
                    <a:pt x="18901" y="5704"/>
                  </a:cubicBezTo>
                  <a:cubicBezTo>
                    <a:pt x="18906" y="5702"/>
                    <a:pt x="18909" y="5691"/>
                    <a:pt x="18915" y="5691"/>
                  </a:cubicBezTo>
                  <a:lnTo>
                    <a:pt x="19071" y="5691"/>
                  </a:lnTo>
                  <a:lnTo>
                    <a:pt x="19071" y="5639"/>
                  </a:lnTo>
                  <a:cubicBezTo>
                    <a:pt x="19072" y="5616"/>
                    <a:pt x="19071" y="5599"/>
                    <a:pt x="19078" y="5581"/>
                  </a:cubicBezTo>
                  <a:cubicBezTo>
                    <a:pt x="19081" y="5571"/>
                    <a:pt x="19085" y="5568"/>
                    <a:pt x="19090" y="5561"/>
                  </a:cubicBezTo>
                  <a:cubicBezTo>
                    <a:pt x="19097" y="5571"/>
                    <a:pt x="19100" y="5579"/>
                    <a:pt x="19106" y="5588"/>
                  </a:cubicBezTo>
                  <a:cubicBezTo>
                    <a:pt x="19112" y="5596"/>
                    <a:pt x="19117" y="5607"/>
                    <a:pt x="19125" y="5607"/>
                  </a:cubicBezTo>
                  <a:cubicBezTo>
                    <a:pt x="19134" y="5607"/>
                    <a:pt x="19140" y="5594"/>
                    <a:pt x="19150" y="5594"/>
                  </a:cubicBezTo>
                  <a:cubicBezTo>
                    <a:pt x="19158" y="5594"/>
                    <a:pt x="19163" y="5600"/>
                    <a:pt x="19169" y="5607"/>
                  </a:cubicBezTo>
                  <a:cubicBezTo>
                    <a:pt x="19174" y="5613"/>
                    <a:pt x="19176" y="5627"/>
                    <a:pt x="19181" y="5632"/>
                  </a:cubicBezTo>
                  <a:cubicBezTo>
                    <a:pt x="19185" y="5636"/>
                    <a:pt x="19190" y="5636"/>
                    <a:pt x="19194" y="5639"/>
                  </a:cubicBezTo>
                  <a:cubicBezTo>
                    <a:pt x="19199" y="5644"/>
                    <a:pt x="19202" y="5653"/>
                    <a:pt x="19207" y="5658"/>
                  </a:cubicBezTo>
                  <a:cubicBezTo>
                    <a:pt x="19205" y="5666"/>
                    <a:pt x="19206" y="5676"/>
                    <a:pt x="19203" y="5684"/>
                  </a:cubicBezTo>
                  <a:cubicBezTo>
                    <a:pt x="19200" y="5695"/>
                    <a:pt x="19191" y="5695"/>
                    <a:pt x="19191" y="5710"/>
                  </a:cubicBezTo>
                  <a:cubicBezTo>
                    <a:pt x="19191" y="5728"/>
                    <a:pt x="19191" y="5743"/>
                    <a:pt x="19197" y="5755"/>
                  </a:cubicBezTo>
                  <a:cubicBezTo>
                    <a:pt x="19201" y="5761"/>
                    <a:pt x="19205" y="5761"/>
                    <a:pt x="19210" y="5761"/>
                  </a:cubicBezTo>
                  <a:lnTo>
                    <a:pt x="19272" y="5761"/>
                  </a:lnTo>
                  <a:cubicBezTo>
                    <a:pt x="19284" y="5761"/>
                    <a:pt x="19290" y="5742"/>
                    <a:pt x="19298" y="5722"/>
                  </a:cubicBezTo>
                  <a:cubicBezTo>
                    <a:pt x="19302" y="5713"/>
                    <a:pt x="19303" y="5706"/>
                    <a:pt x="19307" y="5696"/>
                  </a:cubicBezTo>
                  <a:cubicBezTo>
                    <a:pt x="19311" y="5687"/>
                    <a:pt x="19313" y="5671"/>
                    <a:pt x="19320" y="5671"/>
                  </a:cubicBezTo>
                  <a:cubicBezTo>
                    <a:pt x="19336" y="5671"/>
                    <a:pt x="19339" y="5704"/>
                    <a:pt x="19351" y="5729"/>
                  </a:cubicBezTo>
                  <a:cubicBezTo>
                    <a:pt x="19355" y="5737"/>
                    <a:pt x="19360" y="5742"/>
                    <a:pt x="19364" y="5748"/>
                  </a:cubicBezTo>
                  <a:cubicBezTo>
                    <a:pt x="19365" y="5738"/>
                    <a:pt x="19363" y="5732"/>
                    <a:pt x="19364" y="5722"/>
                  </a:cubicBezTo>
                  <a:cubicBezTo>
                    <a:pt x="19365" y="5711"/>
                    <a:pt x="19369" y="5706"/>
                    <a:pt x="19370" y="5696"/>
                  </a:cubicBezTo>
                  <a:cubicBezTo>
                    <a:pt x="19374" y="5700"/>
                    <a:pt x="19379" y="5700"/>
                    <a:pt x="19383" y="5704"/>
                  </a:cubicBezTo>
                  <a:cubicBezTo>
                    <a:pt x="19388" y="5708"/>
                    <a:pt x="19390" y="5722"/>
                    <a:pt x="19396" y="5722"/>
                  </a:cubicBezTo>
                  <a:lnTo>
                    <a:pt x="19433" y="5722"/>
                  </a:lnTo>
                  <a:cubicBezTo>
                    <a:pt x="19432" y="5714"/>
                    <a:pt x="19435" y="5704"/>
                    <a:pt x="19433" y="5696"/>
                  </a:cubicBezTo>
                  <a:cubicBezTo>
                    <a:pt x="19431" y="5685"/>
                    <a:pt x="19426" y="5682"/>
                    <a:pt x="19424" y="5671"/>
                  </a:cubicBezTo>
                  <a:cubicBezTo>
                    <a:pt x="19423" y="5664"/>
                    <a:pt x="19421" y="5655"/>
                    <a:pt x="19420" y="5649"/>
                  </a:cubicBezTo>
                  <a:cubicBezTo>
                    <a:pt x="19411" y="5650"/>
                    <a:pt x="19405" y="5652"/>
                    <a:pt x="19395" y="5652"/>
                  </a:cubicBezTo>
                  <a:cubicBezTo>
                    <a:pt x="19391" y="5652"/>
                    <a:pt x="19387" y="5649"/>
                    <a:pt x="19383" y="5649"/>
                  </a:cubicBezTo>
                  <a:lnTo>
                    <a:pt x="19383" y="5579"/>
                  </a:lnTo>
                  <a:cubicBezTo>
                    <a:pt x="19383" y="5557"/>
                    <a:pt x="19393" y="5547"/>
                    <a:pt x="19401" y="5536"/>
                  </a:cubicBezTo>
                  <a:cubicBezTo>
                    <a:pt x="19405" y="5531"/>
                    <a:pt x="19411" y="5541"/>
                    <a:pt x="19414" y="5536"/>
                  </a:cubicBezTo>
                  <a:cubicBezTo>
                    <a:pt x="19419" y="5530"/>
                    <a:pt x="19420" y="5520"/>
                    <a:pt x="19424" y="5510"/>
                  </a:cubicBezTo>
                  <a:cubicBezTo>
                    <a:pt x="19427" y="5502"/>
                    <a:pt x="19428" y="5492"/>
                    <a:pt x="19430" y="5484"/>
                  </a:cubicBezTo>
                  <a:cubicBezTo>
                    <a:pt x="19432" y="5474"/>
                    <a:pt x="19436" y="5469"/>
                    <a:pt x="19439" y="5459"/>
                  </a:cubicBezTo>
                  <a:cubicBezTo>
                    <a:pt x="19442" y="5449"/>
                    <a:pt x="19445" y="5443"/>
                    <a:pt x="19449" y="5433"/>
                  </a:cubicBezTo>
                  <a:cubicBezTo>
                    <a:pt x="19453" y="5423"/>
                    <a:pt x="19455" y="5412"/>
                    <a:pt x="19461" y="5407"/>
                  </a:cubicBezTo>
                  <a:cubicBezTo>
                    <a:pt x="19465" y="5405"/>
                    <a:pt x="19470" y="5410"/>
                    <a:pt x="19474" y="5407"/>
                  </a:cubicBezTo>
                  <a:lnTo>
                    <a:pt x="19487" y="5394"/>
                  </a:lnTo>
                  <a:cubicBezTo>
                    <a:pt x="19492" y="5388"/>
                    <a:pt x="19493" y="5373"/>
                    <a:pt x="19496" y="5362"/>
                  </a:cubicBezTo>
                  <a:cubicBezTo>
                    <a:pt x="19505" y="5336"/>
                    <a:pt x="19511" y="5322"/>
                    <a:pt x="19521" y="5298"/>
                  </a:cubicBezTo>
                  <a:cubicBezTo>
                    <a:pt x="19534" y="5269"/>
                    <a:pt x="19542" y="5251"/>
                    <a:pt x="19556" y="5227"/>
                  </a:cubicBezTo>
                  <a:cubicBezTo>
                    <a:pt x="19565" y="5211"/>
                    <a:pt x="19574" y="5201"/>
                    <a:pt x="19587" y="5201"/>
                  </a:cubicBezTo>
                  <a:cubicBezTo>
                    <a:pt x="19594" y="5201"/>
                    <a:pt x="19600" y="5204"/>
                    <a:pt x="19606" y="5207"/>
                  </a:cubicBezTo>
                  <a:cubicBezTo>
                    <a:pt x="19613" y="5211"/>
                    <a:pt x="19617" y="5221"/>
                    <a:pt x="19625" y="5221"/>
                  </a:cubicBezTo>
                  <a:lnTo>
                    <a:pt x="19631" y="5221"/>
                  </a:lnTo>
                  <a:cubicBezTo>
                    <a:pt x="19637" y="5221"/>
                    <a:pt x="19639" y="5212"/>
                    <a:pt x="19644" y="5207"/>
                  </a:cubicBezTo>
                  <a:cubicBezTo>
                    <a:pt x="19649" y="5201"/>
                    <a:pt x="19649" y="5182"/>
                    <a:pt x="19656" y="5182"/>
                  </a:cubicBezTo>
                  <a:lnTo>
                    <a:pt x="19663" y="5182"/>
                  </a:lnTo>
                  <a:cubicBezTo>
                    <a:pt x="19669" y="5182"/>
                    <a:pt x="19668" y="5201"/>
                    <a:pt x="19672" y="5207"/>
                  </a:cubicBezTo>
                  <a:cubicBezTo>
                    <a:pt x="19676" y="5214"/>
                    <a:pt x="19676" y="5230"/>
                    <a:pt x="19682" y="5233"/>
                  </a:cubicBezTo>
                  <a:cubicBezTo>
                    <a:pt x="19686" y="5236"/>
                    <a:pt x="19690" y="5238"/>
                    <a:pt x="19694" y="5240"/>
                  </a:cubicBezTo>
                  <a:cubicBezTo>
                    <a:pt x="19698" y="5241"/>
                    <a:pt x="19703" y="5238"/>
                    <a:pt x="19707" y="5240"/>
                  </a:cubicBezTo>
                  <a:cubicBezTo>
                    <a:pt x="19712" y="5241"/>
                    <a:pt x="19714" y="5254"/>
                    <a:pt x="19719" y="5259"/>
                  </a:cubicBezTo>
                  <a:cubicBezTo>
                    <a:pt x="19715" y="5273"/>
                    <a:pt x="19707" y="5280"/>
                    <a:pt x="19707" y="5298"/>
                  </a:cubicBezTo>
                  <a:lnTo>
                    <a:pt x="19707" y="5310"/>
                  </a:lnTo>
                  <a:cubicBezTo>
                    <a:pt x="19708" y="5320"/>
                    <a:pt x="19711" y="5328"/>
                    <a:pt x="19713" y="5337"/>
                  </a:cubicBezTo>
                  <a:cubicBezTo>
                    <a:pt x="19715" y="5345"/>
                    <a:pt x="19723" y="5340"/>
                    <a:pt x="19726" y="5349"/>
                  </a:cubicBezTo>
                  <a:cubicBezTo>
                    <a:pt x="19727" y="5357"/>
                    <a:pt x="19726" y="5367"/>
                    <a:pt x="19726" y="5375"/>
                  </a:cubicBezTo>
                  <a:cubicBezTo>
                    <a:pt x="19727" y="5392"/>
                    <a:pt x="19726" y="5407"/>
                    <a:pt x="19726" y="5426"/>
                  </a:cubicBezTo>
                  <a:lnTo>
                    <a:pt x="19745" y="5433"/>
                  </a:lnTo>
                  <a:cubicBezTo>
                    <a:pt x="19748" y="5428"/>
                    <a:pt x="19753" y="5426"/>
                    <a:pt x="19757" y="5420"/>
                  </a:cubicBezTo>
                  <a:cubicBezTo>
                    <a:pt x="19762" y="5412"/>
                    <a:pt x="19762" y="5401"/>
                    <a:pt x="19766" y="5394"/>
                  </a:cubicBezTo>
                  <a:cubicBezTo>
                    <a:pt x="19776" y="5376"/>
                    <a:pt x="19783" y="5366"/>
                    <a:pt x="19795" y="5356"/>
                  </a:cubicBezTo>
                  <a:cubicBezTo>
                    <a:pt x="19799" y="5353"/>
                    <a:pt x="19803" y="5354"/>
                    <a:pt x="19807" y="5349"/>
                  </a:cubicBezTo>
                  <a:cubicBezTo>
                    <a:pt x="19812" y="5344"/>
                    <a:pt x="19815" y="5337"/>
                    <a:pt x="19820" y="5330"/>
                  </a:cubicBezTo>
                  <a:cubicBezTo>
                    <a:pt x="19824" y="5324"/>
                    <a:pt x="19826" y="5312"/>
                    <a:pt x="19829" y="5304"/>
                  </a:cubicBezTo>
                  <a:cubicBezTo>
                    <a:pt x="19833" y="5294"/>
                    <a:pt x="19837" y="5286"/>
                    <a:pt x="19842" y="5278"/>
                  </a:cubicBezTo>
                  <a:cubicBezTo>
                    <a:pt x="19846" y="5272"/>
                    <a:pt x="19846" y="5255"/>
                    <a:pt x="19852" y="5252"/>
                  </a:cubicBezTo>
                  <a:cubicBezTo>
                    <a:pt x="19860" y="5246"/>
                    <a:pt x="19868" y="5249"/>
                    <a:pt x="19876" y="5246"/>
                  </a:cubicBezTo>
                  <a:cubicBezTo>
                    <a:pt x="19880" y="5245"/>
                    <a:pt x="19885" y="5251"/>
                    <a:pt x="19889" y="5246"/>
                  </a:cubicBezTo>
                  <a:cubicBezTo>
                    <a:pt x="19893" y="5242"/>
                    <a:pt x="19893" y="5228"/>
                    <a:pt x="19895" y="5221"/>
                  </a:cubicBezTo>
                  <a:cubicBezTo>
                    <a:pt x="19898" y="5212"/>
                    <a:pt x="19900" y="5205"/>
                    <a:pt x="19902" y="5195"/>
                  </a:cubicBezTo>
                  <a:cubicBezTo>
                    <a:pt x="19903" y="5185"/>
                    <a:pt x="19907" y="5178"/>
                    <a:pt x="19908" y="5168"/>
                  </a:cubicBezTo>
                  <a:cubicBezTo>
                    <a:pt x="19910" y="5151"/>
                    <a:pt x="19907" y="5137"/>
                    <a:pt x="19908" y="5118"/>
                  </a:cubicBezTo>
                  <a:cubicBezTo>
                    <a:pt x="19909" y="5098"/>
                    <a:pt x="19913" y="5084"/>
                    <a:pt x="19914" y="5066"/>
                  </a:cubicBezTo>
                  <a:cubicBezTo>
                    <a:pt x="19924" y="5066"/>
                    <a:pt x="19931" y="5069"/>
                    <a:pt x="19940" y="5066"/>
                  </a:cubicBezTo>
                  <a:cubicBezTo>
                    <a:pt x="19950" y="5063"/>
                    <a:pt x="19954" y="5046"/>
                    <a:pt x="19965" y="5046"/>
                  </a:cubicBezTo>
                  <a:lnTo>
                    <a:pt x="20027" y="5046"/>
                  </a:lnTo>
                  <a:lnTo>
                    <a:pt x="20027" y="5085"/>
                  </a:lnTo>
                  <a:cubicBezTo>
                    <a:pt x="20023" y="5092"/>
                    <a:pt x="20021" y="5100"/>
                    <a:pt x="20015" y="5104"/>
                  </a:cubicBezTo>
                  <a:lnTo>
                    <a:pt x="19990" y="5130"/>
                  </a:lnTo>
                  <a:cubicBezTo>
                    <a:pt x="19985" y="5135"/>
                    <a:pt x="19981" y="5138"/>
                    <a:pt x="19977" y="5143"/>
                  </a:cubicBezTo>
                  <a:cubicBezTo>
                    <a:pt x="19972" y="5150"/>
                    <a:pt x="19967" y="5157"/>
                    <a:pt x="19964" y="5168"/>
                  </a:cubicBezTo>
                  <a:cubicBezTo>
                    <a:pt x="19962" y="5178"/>
                    <a:pt x="19959" y="5185"/>
                    <a:pt x="19958" y="5195"/>
                  </a:cubicBezTo>
                  <a:cubicBezTo>
                    <a:pt x="19958" y="5203"/>
                    <a:pt x="19956" y="5212"/>
                    <a:pt x="19955" y="5221"/>
                  </a:cubicBezTo>
                  <a:cubicBezTo>
                    <a:pt x="19954" y="5228"/>
                    <a:pt x="19956" y="5239"/>
                    <a:pt x="19955" y="5246"/>
                  </a:cubicBezTo>
                  <a:cubicBezTo>
                    <a:pt x="19954" y="5254"/>
                    <a:pt x="19953" y="5264"/>
                    <a:pt x="19952" y="5272"/>
                  </a:cubicBezTo>
                  <a:cubicBezTo>
                    <a:pt x="19950" y="5295"/>
                    <a:pt x="19943" y="5308"/>
                    <a:pt x="19940" y="5330"/>
                  </a:cubicBezTo>
                  <a:cubicBezTo>
                    <a:pt x="19939" y="5338"/>
                    <a:pt x="19937" y="5348"/>
                    <a:pt x="19936" y="5356"/>
                  </a:cubicBezTo>
                  <a:cubicBezTo>
                    <a:pt x="19936" y="5364"/>
                    <a:pt x="19936" y="5373"/>
                    <a:pt x="19933" y="5381"/>
                  </a:cubicBezTo>
                  <a:cubicBezTo>
                    <a:pt x="19931" y="5391"/>
                    <a:pt x="19929" y="5400"/>
                    <a:pt x="19924" y="5407"/>
                  </a:cubicBezTo>
                  <a:cubicBezTo>
                    <a:pt x="19921" y="5412"/>
                    <a:pt x="19915" y="5411"/>
                    <a:pt x="19911" y="5414"/>
                  </a:cubicBezTo>
                  <a:cubicBezTo>
                    <a:pt x="19906" y="5418"/>
                    <a:pt x="19901" y="5420"/>
                    <a:pt x="19895" y="5426"/>
                  </a:cubicBezTo>
                  <a:cubicBezTo>
                    <a:pt x="19891" y="5430"/>
                    <a:pt x="19886" y="5427"/>
                    <a:pt x="19883" y="5433"/>
                  </a:cubicBezTo>
                  <a:cubicBezTo>
                    <a:pt x="19880" y="5440"/>
                    <a:pt x="19881" y="5451"/>
                    <a:pt x="19880" y="5459"/>
                  </a:cubicBezTo>
                  <a:cubicBezTo>
                    <a:pt x="19878" y="5467"/>
                    <a:pt x="19878" y="5476"/>
                    <a:pt x="19876" y="5484"/>
                  </a:cubicBezTo>
                  <a:cubicBezTo>
                    <a:pt x="19872" y="5507"/>
                    <a:pt x="19862" y="5510"/>
                    <a:pt x="19852" y="5523"/>
                  </a:cubicBezTo>
                  <a:cubicBezTo>
                    <a:pt x="19837" y="5541"/>
                    <a:pt x="19828" y="5561"/>
                    <a:pt x="19814" y="5581"/>
                  </a:cubicBezTo>
                  <a:cubicBezTo>
                    <a:pt x="19798" y="5602"/>
                    <a:pt x="19789" y="5613"/>
                    <a:pt x="19773" y="5632"/>
                  </a:cubicBezTo>
                  <a:cubicBezTo>
                    <a:pt x="19758" y="5650"/>
                    <a:pt x="19748" y="5668"/>
                    <a:pt x="19735" y="5691"/>
                  </a:cubicBezTo>
                  <a:cubicBezTo>
                    <a:pt x="19721" y="5715"/>
                    <a:pt x="19715" y="5740"/>
                    <a:pt x="19704" y="5768"/>
                  </a:cubicBezTo>
                  <a:cubicBezTo>
                    <a:pt x="19700" y="5776"/>
                    <a:pt x="19699" y="5787"/>
                    <a:pt x="19694" y="5793"/>
                  </a:cubicBezTo>
                  <a:cubicBezTo>
                    <a:pt x="19686" y="5806"/>
                    <a:pt x="19676" y="5810"/>
                    <a:pt x="19669" y="5826"/>
                  </a:cubicBezTo>
                  <a:cubicBezTo>
                    <a:pt x="19667" y="5832"/>
                    <a:pt x="19668" y="5843"/>
                    <a:pt x="19666" y="5851"/>
                  </a:cubicBezTo>
                  <a:cubicBezTo>
                    <a:pt x="19663" y="5862"/>
                    <a:pt x="19660" y="5876"/>
                    <a:pt x="19653" y="5877"/>
                  </a:cubicBezTo>
                  <a:cubicBezTo>
                    <a:pt x="19649" y="5879"/>
                    <a:pt x="19645" y="5876"/>
                    <a:pt x="19641" y="5877"/>
                  </a:cubicBezTo>
                  <a:cubicBezTo>
                    <a:pt x="19635" y="5879"/>
                    <a:pt x="19630" y="5876"/>
                    <a:pt x="19625" y="5877"/>
                  </a:cubicBezTo>
                  <a:cubicBezTo>
                    <a:pt x="19620" y="5879"/>
                    <a:pt x="19617" y="5888"/>
                    <a:pt x="19612" y="5890"/>
                  </a:cubicBezTo>
                  <a:cubicBezTo>
                    <a:pt x="19608" y="5892"/>
                    <a:pt x="19604" y="5895"/>
                    <a:pt x="19600" y="5896"/>
                  </a:cubicBezTo>
                  <a:cubicBezTo>
                    <a:pt x="19589" y="5903"/>
                    <a:pt x="19582" y="5914"/>
                    <a:pt x="19571" y="5922"/>
                  </a:cubicBezTo>
                  <a:cubicBezTo>
                    <a:pt x="19567" y="5925"/>
                    <a:pt x="19564" y="5932"/>
                    <a:pt x="19559" y="5935"/>
                  </a:cubicBezTo>
                  <a:cubicBezTo>
                    <a:pt x="19555" y="5936"/>
                    <a:pt x="19550" y="5932"/>
                    <a:pt x="19546" y="5935"/>
                  </a:cubicBezTo>
                  <a:cubicBezTo>
                    <a:pt x="19542" y="5938"/>
                    <a:pt x="19537" y="5940"/>
                    <a:pt x="19534" y="5948"/>
                  </a:cubicBezTo>
                  <a:cubicBezTo>
                    <a:pt x="19530" y="5958"/>
                    <a:pt x="19524" y="5961"/>
                    <a:pt x="19524" y="5974"/>
                  </a:cubicBezTo>
                  <a:cubicBezTo>
                    <a:pt x="19524" y="5990"/>
                    <a:pt x="19534" y="5996"/>
                    <a:pt x="19534" y="6012"/>
                  </a:cubicBezTo>
                  <a:cubicBezTo>
                    <a:pt x="19534" y="6039"/>
                    <a:pt x="19532" y="6059"/>
                    <a:pt x="19527" y="6083"/>
                  </a:cubicBezTo>
                  <a:cubicBezTo>
                    <a:pt x="19525" y="6096"/>
                    <a:pt x="19519" y="6099"/>
                    <a:pt x="19515" y="6109"/>
                  </a:cubicBezTo>
                  <a:cubicBezTo>
                    <a:pt x="19512" y="6117"/>
                    <a:pt x="19505" y="6119"/>
                    <a:pt x="19502" y="6128"/>
                  </a:cubicBezTo>
                  <a:cubicBezTo>
                    <a:pt x="19500" y="6135"/>
                    <a:pt x="19501" y="6146"/>
                    <a:pt x="19499" y="6154"/>
                  </a:cubicBezTo>
                  <a:cubicBezTo>
                    <a:pt x="19497" y="6165"/>
                    <a:pt x="19490" y="6172"/>
                    <a:pt x="19489" y="6186"/>
                  </a:cubicBezTo>
                  <a:cubicBezTo>
                    <a:pt x="19489" y="6199"/>
                    <a:pt x="19489" y="6206"/>
                    <a:pt x="19489" y="6219"/>
                  </a:cubicBezTo>
                  <a:cubicBezTo>
                    <a:pt x="19489" y="6238"/>
                    <a:pt x="19492" y="6252"/>
                    <a:pt x="19489" y="6270"/>
                  </a:cubicBezTo>
                  <a:cubicBezTo>
                    <a:pt x="19487" y="6291"/>
                    <a:pt x="19477" y="6301"/>
                    <a:pt x="19474" y="6322"/>
                  </a:cubicBezTo>
                  <a:cubicBezTo>
                    <a:pt x="19471" y="6342"/>
                    <a:pt x="19475" y="6357"/>
                    <a:pt x="19474" y="6380"/>
                  </a:cubicBezTo>
                  <a:cubicBezTo>
                    <a:pt x="19474" y="6399"/>
                    <a:pt x="19471" y="6411"/>
                    <a:pt x="19471" y="6430"/>
                  </a:cubicBezTo>
                  <a:cubicBezTo>
                    <a:pt x="19471" y="6539"/>
                    <a:pt x="19480" y="6600"/>
                    <a:pt x="19480" y="6708"/>
                  </a:cubicBezTo>
                  <a:cubicBezTo>
                    <a:pt x="19480" y="6722"/>
                    <a:pt x="19482" y="6734"/>
                    <a:pt x="19480" y="6747"/>
                  </a:cubicBezTo>
                  <a:cubicBezTo>
                    <a:pt x="19478" y="6759"/>
                    <a:pt x="19472" y="6762"/>
                    <a:pt x="19467" y="6772"/>
                  </a:cubicBezTo>
                  <a:lnTo>
                    <a:pt x="19501" y="6881"/>
                  </a:lnTo>
                  <a:lnTo>
                    <a:pt x="19501" y="7087"/>
                  </a:lnTo>
                  <a:cubicBezTo>
                    <a:pt x="19506" y="7087"/>
                    <a:pt x="19509" y="7100"/>
                    <a:pt x="19515" y="7100"/>
                  </a:cubicBezTo>
                  <a:cubicBezTo>
                    <a:pt x="19521" y="7100"/>
                    <a:pt x="19522" y="7084"/>
                    <a:pt x="19527" y="7081"/>
                  </a:cubicBezTo>
                  <a:cubicBezTo>
                    <a:pt x="19531" y="7079"/>
                    <a:pt x="19536" y="7078"/>
                    <a:pt x="19540" y="7075"/>
                  </a:cubicBezTo>
                  <a:cubicBezTo>
                    <a:pt x="19545" y="7071"/>
                    <a:pt x="19548" y="7063"/>
                    <a:pt x="19553" y="7062"/>
                  </a:cubicBezTo>
                  <a:cubicBezTo>
                    <a:pt x="19557" y="7060"/>
                    <a:pt x="19561" y="7055"/>
                    <a:pt x="19565" y="7055"/>
                  </a:cubicBezTo>
                  <a:cubicBezTo>
                    <a:pt x="19573" y="7054"/>
                    <a:pt x="19578" y="7055"/>
                    <a:pt x="19587" y="7055"/>
                  </a:cubicBezTo>
                  <a:cubicBezTo>
                    <a:pt x="19587" y="7024"/>
                    <a:pt x="19585" y="7007"/>
                    <a:pt x="19587" y="6978"/>
                  </a:cubicBezTo>
                  <a:cubicBezTo>
                    <a:pt x="19587" y="6970"/>
                    <a:pt x="19586" y="6960"/>
                    <a:pt x="19587" y="6952"/>
                  </a:cubicBezTo>
                  <a:cubicBezTo>
                    <a:pt x="19590" y="6941"/>
                    <a:pt x="19593" y="6936"/>
                    <a:pt x="19597" y="6927"/>
                  </a:cubicBezTo>
                  <a:cubicBezTo>
                    <a:pt x="19600" y="6919"/>
                    <a:pt x="19605" y="6920"/>
                    <a:pt x="19609" y="6914"/>
                  </a:cubicBezTo>
                  <a:cubicBezTo>
                    <a:pt x="19614" y="6906"/>
                    <a:pt x="19615" y="6897"/>
                    <a:pt x="19618" y="6888"/>
                  </a:cubicBezTo>
                  <a:cubicBezTo>
                    <a:pt x="19622" y="6878"/>
                    <a:pt x="19626" y="6874"/>
                    <a:pt x="19628" y="6862"/>
                  </a:cubicBezTo>
                  <a:lnTo>
                    <a:pt x="19634" y="6836"/>
                  </a:lnTo>
                  <a:cubicBezTo>
                    <a:pt x="19637" y="6827"/>
                    <a:pt x="19638" y="6819"/>
                    <a:pt x="19641" y="6811"/>
                  </a:cubicBezTo>
                  <a:cubicBezTo>
                    <a:pt x="19645" y="6798"/>
                    <a:pt x="19648" y="6785"/>
                    <a:pt x="19656" y="6785"/>
                  </a:cubicBezTo>
                  <a:lnTo>
                    <a:pt x="19663" y="6785"/>
                  </a:lnTo>
                  <a:cubicBezTo>
                    <a:pt x="19668" y="6785"/>
                    <a:pt x="19670" y="6796"/>
                    <a:pt x="19675" y="6797"/>
                  </a:cubicBezTo>
                  <a:lnTo>
                    <a:pt x="19688" y="6797"/>
                  </a:lnTo>
                  <a:cubicBezTo>
                    <a:pt x="19693" y="6797"/>
                    <a:pt x="19697" y="6801"/>
                    <a:pt x="19700" y="6797"/>
                  </a:cubicBezTo>
                  <a:cubicBezTo>
                    <a:pt x="19705" y="6793"/>
                    <a:pt x="19706" y="6779"/>
                    <a:pt x="19710" y="6772"/>
                  </a:cubicBezTo>
                  <a:cubicBezTo>
                    <a:pt x="19714" y="6766"/>
                    <a:pt x="19716" y="6759"/>
                    <a:pt x="19716" y="6748"/>
                  </a:cubicBezTo>
                  <a:lnTo>
                    <a:pt x="19716" y="6617"/>
                  </a:lnTo>
                  <a:cubicBezTo>
                    <a:pt x="19725" y="6600"/>
                    <a:pt x="19730" y="6583"/>
                    <a:pt x="19738" y="6566"/>
                  </a:cubicBezTo>
                  <a:cubicBezTo>
                    <a:pt x="19742" y="6558"/>
                    <a:pt x="19747" y="6553"/>
                    <a:pt x="19751" y="6547"/>
                  </a:cubicBezTo>
                  <a:lnTo>
                    <a:pt x="19842" y="6547"/>
                  </a:lnTo>
                  <a:lnTo>
                    <a:pt x="19842" y="6474"/>
                  </a:lnTo>
                  <a:cubicBezTo>
                    <a:pt x="19842" y="6453"/>
                    <a:pt x="19834" y="6442"/>
                    <a:pt x="19829" y="6425"/>
                  </a:cubicBezTo>
                  <a:cubicBezTo>
                    <a:pt x="19827" y="6413"/>
                    <a:pt x="19821" y="6410"/>
                    <a:pt x="19820" y="6399"/>
                  </a:cubicBezTo>
                  <a:lnTo>
                    <a:pt x="19820" y="6373"/>
                  </a:lnTo>
                  <a:lnTo>
                    <a:pt x="19820" y="6347"/>
                  </a:lnTo>
                  <a:cubicBezTo>
                    <a:pt x="19821" y="6336"/>
                    <a:pt x="19827" y="6331"/>
                    <a:pt x="19829" y="6322"/>
                  </a:cubicBezTo>
                  <a:cubicBezTo>
                    <a:pt x="19833" y="6309"/>
                    <a:pt x="19838" y="6302"/>
                    <a:pt x="19842" y="6289"/>
                  </a:cubicBezTo>
                  <a:cubicBezTo>
                    <a:pt x="19844" y="6281"/>
                    <a:pt x="19846" y="6272"/>
                    <a:pt x="19848" y="6263"/>
                  </a:cubicBezTo>
                  <a:cubicBezTo>
                    <a:pt x="19852" y="6252"/>
                    <a:pt x="19854" y="6238"/>
                    <a:pt x="19861" y="6238"/>
                  </a:cubicBezTo>
                  <a:cubicBezTo>
                    <a:pt x="19868" y="6238"/>
                    <a:pt x="19874" y="6236"/>
                    <a:pt x="19880" y="6244"/>
                  </a:cubicBezTo>
                  <a:cubicBezTo>
                    <a:pt x="19883" y="6249"/>
                    <a:pt x="19881" y="6264"/>
                    <a:pt x="19883" y="6270"/>
                  </a:cubicBezTo>
                  <a:cubicBezTo>
                    <a:pt x="19887" y="6280"/>
                    <a:pt x="19891" y="6279"/>
                    <a:pt x="19895" y="6289"/>
                  </a:cubicBezTo>
                  <a:lnTo>
                    <a:pt x="19921" y="6289"/>
                  </a:lnTo>
                  <a:lnTo>
                    <a:pt x="19924" y="6238"/>
                  </a:lnTo>
                  <a:cubicBezTo>
                    <a:pt x="19921" y="6230"/>
                    <a:pt x="19918" y="6220"/>
                    <a:pt x="19914" y="6212"/>
                  </a:cubicBezTo>
                  <a:cubicBezTo>
                    <a:pt x="19907" y="6196"/>
                    <a:pt x="19896" y="6188"/>
                    <a:pt x="19892" y="6166"/>
                  </a:cubicBezTo>
                  <a:cubicBezTo>
                    <a:pt x="19891" y="6159"/>
                    <a:pt x="19893" y="6149"/>
                    <a:pt x="19892" y="6141"/>
                  </a:cubicBezTo>
                  <a:cubicBezTo>
                    <a:pt x="19891" y="6133"/>
                    <a:pt x="19893" y="6123"/>
                    <a:pt x="19892" y="6115"/>
                  </a:cubicBezTo>
                  <a:cubicBezTo>
                    <a:pt x="19891" y="6105"/>
                    <a:pt x="19887" y="6099"/>
                    <a:pt x="19886" y="6089"/>
                  </a:cubicBezTo>
                  <a:cubicBezTo>
                    <a:pt x="19884" y="6070"/>
                    <a:pt x="19883" y="6056"/>
                    <a:pt x="19883" y="6035"/>
                  </a:cubicBezTo>
                  <a:cubicBezTo>
                    <a:pt x="19883" y="6023"/>
                    <a:pt x="19881" y="6014"/>
                    <a:pt x="19883" y="6006"/>
                  </a:cubicBezTo>
                  <a:cubicBezTo>
                    <a:pt x="19885" y="5998"/>
                    <a:pt x="19892" y="6003"/>
                    <a:pt x="19895" y="5999"/>
                  </a:cubicBezTo>
                  <a:cubicBezTo>
                    <a:pt x="19899" y="5994"/>
                    <a:pt x="19903" y="5990"/>
                    <a:pt x="19908" y="5987"/>
                  </a:cubicBezTo>
                  <a:cubicBezTo>
                    <a:pt x="19907" y="5979"/>
                    <a:pt x="19909" y="5969"/>
                    <a:pt x="19908" y="5961"/>
                  </a:cubicBezTo>
                  <a:cubicBezTo>
                    <a:pt x="19907" y="5949"/>
                    <a:pt x="19901" y="5946"/>
                    <a:pt x="19899" y="5935"/>
                  </a:cubicBezTo>
                  <a:cubicBezTo>
                    <a:pt x="19895" y="5936"/>
                    <a:pt x="19890" y="5932"/>
                    <a:pt x="19886" y="5935"/>
                  </a:cubicBezTo>
                  <a:cubicBezTo>
                    <a:pt x="19880" y="5940"/>
                    <a:pt x="19882" y="5961"/>
                    <a:pt x="19876" y="5961"/>
                  </a:cubicBezTo>
                  <a:lnTo>
                    <a:pt x="19852" y="5961"/>
                  </a:lnTo>
                  <a:cubicBezTo>
                    <a:pt x="19852" y="5941"/>
                    <a:pt x="19849" y="5921"/>
                    <a:pt x="19852" y="5903"/>
                  </a:cubicBezTo>
                  <a:cubicBezTo>
                    <a:pt x="19855" y="5882"/>
                    <a:pt x="19860" y="5870"/>
                    <a:pt x="19864" y="5851"/>
                  </a:cubicBezTo>
                  <a:cubicBezTo>
                    <a:pt x="19865" y="5843"/>
                    <a:pt x="19865" y="5834"/>
                    <a:pt x="19867" y="5826"/>
                  </a:cubicBezTo>
                  <a:cubicBezTo>
                    <a:pt x="19870" y="5816"/>
                    <a:pt x="19873" y="5806"/>
                    <a:pt x="19876" y="5800"/>
                  </a:cubicBezTo>
                  <a:cubicBezTo>
                    <a:pt x="19884" y="5786"/>
                    <a:pt x="19894" y="5789"/>
                    <a:pt x="19902" y="5774"/>
                  </a:cubicBezTo>
                  <a:cubicBezTo>
                    <a:pt x="19905" y="5768"/>
                    <a:pt x="19909" y="5758"/>
                    <a:pt x="19911" y="5748"/>
                  </a:cubicBezTo>
                  <a:cubicBezTo>
                    <a:pt x="19914" y="5740"/>
                    <a:pt x="19913" y="5731"/>
                    <a:pt x="19914" y="5722"/>
                  </a:cubicBezTo>
                  <a:cubicBezTo>
                    <a:pt x="19916" y="5713"/>
                    <a:pt x="19920" y="5706"/>
                    <a:pt x="19921" y="5696"/>
                  </a:cubicBezTo>
                  <a:cubicBezTo>
                    <a:pt x="19921" y="5689"/>
                    <a:pt x="19924" y="5679"/>
                    <a:pt x="19924" y="5671"/>
                  </a:cubicBezTo>
                  <a:cubicBezTo>
                    <a:pt x="19925" y="5650"/>
                    <a:pt x="19923" y="5636"/>
                    <a:pt x="19924" y="5613"/>
                  </a:cubicBezTo>
                  <a:cubicBezTo>
                    <a:pt x="19924" y="5604"/>
                    <a:pt x="19926" y="5596"/>
                    <a:pt x="19927" y="5588"/>
                  </a:cubicBezTo>
                  <a:cubicBezTo>
                    <a:pt x="19927" y="5579"/>
                    <a:pt x="19928" y="5570"/>
                    <a:pt x="19930" y="5561"/>
                  </a:cubicBezTo>
                  <a:cubicBezTo>
                    <a:pt x="19932" y="5552"/>
                    <a:pt x="19935" y="5542"/>
                    <a:pt x="19940" y="5536"/>
                  </a:cubicBezTo>
                  <a:cubicBezTo>
                    <a:pt x="19943" y="5531"/>
                    <a:pt x="19948" y="5531"/>
                    <a:pt x="19952" y="5529"/>
                  </a:cubicBezTo>
                  <a:cubicBezTo>
                    <a:pt x="19956" y="5528"/>
                    <a:pt x="19960" y="5523"/>
                    <a:pt x="19964" y="5523"/>
                  </a:cubicBezTo>
                  <a:cubicBezTo>
                    <a:pt x="19976" y="5523"/>
                    <a:pt x="19981" y="5536"/>
                    <a:pt x="19990" y="5549"/>
                  </a:cubicBezTo>
                  <a:cubicBezTo>
                    <a:pt x="19994" y="5553"/>
                    <a:pt x="19993" y="5568"/>
                    <a:pt x="19996" y="5574"/>
                  </a:cubicBezTo>
                  <a:cubicBezTo>
                    <a:pt x="20001" y="5586"/>
                    <a:pt x="20007" y="5594"/>
                    <a:pt x="20015" y="5594"/>
                  </a:cubicBezTo>
                  <a:cubicBezTo>
                    <a:pt x="20023" y="5594"/>
                    <a:pt x="20028" y="5587"/>
                    <a:pt x="20034" y="5581"/>
                  </a:cubicBezTo>
                  <a:cubicBezTo>
                    <a:pt x="20039" y="5576"/>
                    <a:pt x="20039" y="5563"/>
                    <a:pt x="20043" y="5555"/>
                  </a:cubicBezTo>
                  <a:cubicBezTo>
                    <a:pt x="20047" y="5547"/>
                    <a:pt x="20048" y="5538"/>
                    <a:pt x="20053" y="5529"/>
                  </a:cubicBezTo>
                  <a:cubicBezTo>
                    <a:pt x="20057" y="5523"/>
                    <a:pt x="20061" y="5522"/>
                    <a:pt x="20065" y="5517"/>
                  </a:cubicBezTo>
                  <a:cubicBezTo>
                    <a:pt x="20068" y="5527"/>
                    <a:pt x="20076" y="5525"/>
                    <a:pt x="20078" y="5536"/>
                  </a:cubicBezTo>
                  <a:cubicBezTo>
                    <a:pt x="20080" y="5544"/>
                    <a:pt x="20076" y="5553"/>
                    <a:pt x="20078" y="5561"/>
                  </a:cubicBezTo>
                  <a:cubicBezTo>
                    <a:pt x="20080" y="5573"/>
                    <a:pt x="20085" y="5576"/>
                    <a:pt x="20087" y="5588"/>
                  </a:cubicBezTo>
                  <a:cubicBezTo>
                    <a:pt x="20091" y="5586"/>
                    <a:pt x="20096" y="5589"/>
                    <a:pt x="20100" y="5588"/>
                  </a:cubicBezTo>
                  <a:cubicBezTo>
                    <a:pt x="20106" y="5584"/>
                    <a:pt x="20108" y="5574"/>
                    <a:pt x="20113" y="5568"/>
                  </a:cubicBezTo>
                  <a:cubicBezTo>
                    <a:pt x="20117" y="5561"/>
                    <a:pt x="20121" y="5557"/>
                    <a:pt x="20125" y="5549"/>
                  </a:cubicBezTo>
                  <a:cubicBezTo>
                    <a:pt x="20134" y="5531"/>
                    <a:pt x="20137" y="5516"/>
                    <a:pt x="20144" y="5497"/>
                  </a:cubicBezTo>
                  <a:cubicBezTo>
                    <a:pt x="20147" y="5487"/>
                    <a:pt x="20148" y="5476"/>
                    <a:pt x="20153" y="5471"/>
                  </a:cubicBezTo>
                  <a:cubicBezTo>
                    <a:pt x="20160" y="5467"/>
                    <a:pt x="20165" y="5471"/>
                    <a:pt x="20172" y="5471"/>
                  </a:cubicBezTo>
                  <a:cubicBezTo>
                    <a:pt x="20179" y="5471"/>
                    <a:pt x="20184" y="5470"/>
                    <a:pt x="20191" y="5471"/>
                  </a:cubicBezTo>
                  <a:cubicBezTo>
                    <a:pt x="20196" y="5471"/>
                    <a:pt x="20200" y="5478"/>
                    <a:pt x="20203" y="5478"/>
                  </a:cubicBezTo>
                  <a:cubicBezTo>
                    <a:pt x="20208" y="5480"/>
                    <a:pt x="20211" y="5484"/>
                    <a:pt x="20217" y="5484"/>
                  </a:cubicBezTo>
                  <a:lnTo>
                    <a:pt x="20308" y="5484"/>
                  </a:lnTo>
                  <a:cubicBezTo>
                    <a:pt x="20308" y="5503"/>
                    <a:pt x="20307" y="5517"/>
                    <a:pt x="20308" y="5536"/>
                  </a:cubicBezTo>
                  <a:cubicBezTo>
                    <a:pt x="20308" y="5546"/>
                    <a:pt x="20307" y="5553"/>
                    <a:pt x="20308" y="5561"/>
                  </a:cubicBezTo>
                  <a:cubicBezTo>
                    <a:pt x="20311" y="5582"/>
                    <a:pt x="20318" y="5595"/>
                    <a:pt x="20326" y="5607"/>
                  </a:cubicBezTo>
                  <a:cubicBezTo>
                    <a:pt x="20329" y="5610"/>
                    <a:pt x="20335" y="5605"/>
                    <a:pt x="20339" y="5607"/>
                  </a:cubicBezTo>
                  <a:cubicBezTo>
                    <a:pt x="20339" y="5567"/>
                    <a:pt x="20338" y="5531"/>
                    <a:pt x="20352" y="5504"/>
                  </a:cubicBezTo>
                  <a:cubicBezTo>
                    <a:pt x="20355" y="5498"/>
                    <a:pt x="20360" y="5497"/>
                    <a:pt x="20364" y="5491"/>
                  </a:cubicBezTo>
                  <a:cubicBezTo>
                    <a:pt x="20369" y="5484"/>
                    <a:pt x="20372" y="5478"/>
                    <a:pt x="20377" y="5471"/>
                  </a:cubicBezTo>
                  <a:cubicBezTo>
                    <a:pt x="20381" y="5465"/>
                    <a:pt x="20383" y="5455"/>
                    <a:pt x="20386" y="5446"/>
                  </a:cubicBezTo>
                  <a:cubicBezTo>
                    <a:pt x="20394" y="5425"/>
                    <a:pt x="20397" y="5408"/>
                    <a:pt x="20405" y="5388"/>
                  </a:cubicBezTo>
                  <a:cubicBezTo>
                    <a:pt x="20410" y="5375"/>
                    <a:pt x="20412" y="5367"/>
                    <a:pt x="20418" y="5356"/>
                  </a:cubicBezTo>
                  <a:cubicBezTo>
                    <a:pt x="20421" y="5348"/>
                    <a:pt x="20422" y="5335"/>
                    <a:pt x="20427" y="5330"/>
                  </a:cubicBezTo>
                  <a:cubicBezTo>
                    <a:pt x="20435" y="5324"/>
                    <a:pt x="20444" y="5321"/>
                    <a:pt x="20452" y="5317"/>
                  </a:cubicBezTo>
                  <a:cubicBezTo>
                    <a:pt x="20458" y="5314"/>
                    <a:pt x="20462" y="5304"/>
                    <a:pt x="20468" y="5304"/>
                  </a:cubicBezTo>
                  <a:lnTo>
                    <a:pt x="20484" y="5304"/>
                  </a:lnTo>
                  <a:cubicBezTo>
                    <a:pt x="20495" y="5304"/>
                    <a:pt x="20502" y="5309"/>
                    <a:pt x="20512" y="5304"/>
                  </a:cubicBezTo>
                  <a:cubicBezTo>
                    <a:pt x="20517" y="5302"/>
                    <a:pt x="20520" y="5295"/>
                    <a:pt x="20525" y="5291"/>
                  </a:cubicBezTo>
                  <a:cubicBezTo>
                    <a:pt x="20534" y="5285"/>
                    <a:pt x="20540" y="5278"/>
                    <a:pt x="20550" y="5272"/>
                  </a:cubicBezTo>
                  <a:cubicBezTo>
                    <a:pt x="20555" y="5269"/>
                    <a:pt x="20561" y="5267"/>
                    <a:pt x="20566" y="5259"/>
                  </a:cubicBezTo>
                  <a:cubicBezTo>
                    <a:pt x="20570" y="5253"/>
                    <a:pt x="20569" y="5241"/>
                    <a:pt x="20572" y="5233"/>
                  </a:cubicBezTo>
                  <a:cubicBezTo>
                    <a:pt x="20576" y="5223"/>
                    <a:pt x="20579" y="5212"/>
                    <a:pt x="20584" y="5207"/>
                  </a:cubicBezTo>
                  <a:cubicBezTo>
                    <a:pt x="20588" y="5204"/>
                    <a:pt x="20593" y="5204"/>
                    <a:pt x="20597" y="5201"/>
                  </a:cubicBezTo>
                  <a:cubicBezTo>
                    <a:pt x="20612" y="5185"/>
                    <a:pt x="20618" y="5158"/>
                    <a:pt x="20635" y="5150"/>
                  </a:cubicBezTo>
                  <a:cubicBezTo>
                    <a:pt x="20645" y="5145"/>
                    <a:pt x="20652" y="5151"/>
                    <a:pt x="20663" y="5150"/>
                  </a:cubicBezTo>
                  <a:cubicBezTo>
                    <a:pt x="20669" y="5150"/>
                    <a:pt x="20673" y="5140"/>
                    <a:pt x="20679" y="5137"/>
                  </a:cubicBezTo>
                  <a:cubicBezTo>
                    <a:pt x="20684" y="5134"/>
                    <a:pt x="20690" y="5130"/>
                    <a:pt x="20695" y="5124"/>
                  </a:cubicBezTo>
                  <a:cubicBezTo>
                    <a:pt x="20706" y="5106"/>
                    <a:pt x="20707" y="5082"/>
                    <a:pt x="20720" y="5066"/>
                  </a:cubicBezTo>
                  <a:cubicBezTo>
                    <a:pt x="20724" y="5061"/>
                    <a:pt x="20727" y="5048"/>
                    <a:pt x="20732" y="5046"/>
                  </a:cubicBezTo>
                  <a:cubicBezTo>
                    <a:pt x="20741" y="5043"/>
                    <a:pt x="20748" y="5046"/>
                    <a:pt x="20757" y="5046"/>
                  </a:cubicBezTo>
                  <a:cubicBezTo>
                    <a:pt x="20772" y="5046"/>
                    <a:pt x="20781" y="5045"/>
                    <a:pt x="20795" y="5053"/>
                  </a:cubicBezTo>
                  <a:cubicBezTo>
                    <a:pt x="20801" y="5056"/>
                    <a:pt x="20803" y="5066"/>
                    <a:pt x="20808" y="5072"/>
                  </a:cubicBezTo>
                  <a:cubicBezTo>
                    <a:pt x="20813" y="5079"/>
                    <a:pt x="20814" y="5093"/>
                    <a:pt x="20820" y="5098"/>
                  </a:cubicBezTo>
                  <a:cubicBezTo>
                    <a:pt x="20824" y="5101"/>
                    <a:pt x="20829" y="5103"/>
                    <a:pt x="20833" y="5104"/>
                  </a:cubicBezTo>
                  <a:cubicBezTo>
                    <a:pt x="20845" y="5111"/>
                    <a:pt x="20853" y="5111"/>
                    <a:pt x="20865" y="5111"/>
                  </a:cubicBezTo>
                  <a:lnTo>
                    <a:pt x="20883" y="5111"/>
                  </a:lnTo>
                  <a:cubicBezTo>
                    <a:pt x="20890" y="5111"/>
                    <a:pt x="20893" y="5106"/>
                    <a:pt x="20899" y="5104"/>
                  </a:cubicBezTo>
                  <a:lnTo>
                    <a:pt x="20899" y="5027"/>
                  </a:lnTo>
                  <a:cubicBezTo>
                    <a:pt x="20894" y="5021"/>
                    <a:pt x="20890" y="5016"/>
                    <a:pt x="20887" y="5008"/>
                  </a:cubicBezTo>
                  <a:cubicBezTo>
                    <a:pt x="20883" y="5000"/>
                    <a:pt x="20876" y="5000"/>
                    <a:pt x="20874" y="4988"/>
                  </a:cubicBezTo>
                  <a:cubicBezTo>
                    <a:pt x="20872" y="4980"/>
                    <a:pt x="20872" y="4971"/>
                    <a:pt x="20871" y="4963"/>
                  </a:cubicBezTo>
                  <a:lnTo>
                    <a:pt x="20864" y="4937"/>
                  </a:lnTo>
                  <a:cubicBezTo>
                    <a:pt x="20862" y="4926"/>
                    <a:pt x="20857" y="4921"/>
                    <a:pt x="20855" y="4911"/>
                  </a:cubicBezTo>
                  <a:cubicBezTo>
                    <a:pt x="20853" y="4902"/>
                    <a:pt x="20848" y="4897"/>
                    <a:pt x="20846" y="4885"/>
                  </a:cubicBezTo>
                  <a:cubicBezTo>
                    <a:pt x="20844" y="4877"/>
                    <a:pt x="20844" y="4868"/>
                    <a:pt x="20842" y="4860"/>
                  </a:cubicBezTo>
                  <a:lnTo>
                    <a:pt x="20839" y="4782"/>
                  </a:lnTo>
                  <a:cubicBezTo>
                    <a:pt x="20826" y="4782"/>
                    <a:pt x="20812" y="4792"/>
                    <a:pt x="20805" y="4770"/>
                  </a:cubicBezTo>
                  <a:cubicBezTo>
                    <a:pt x="20802" y="4762"/>
                    <a:pt x="20801" y="4754"/>
                    <a:pt x="20798" y="4744"/>
                  </a:cubicBezTo>
                  <a:cubicBezTo>
                    <a:pt x="20797" y="4736"/>
                    <a:pt x="20798" y="4726"/>
                    <a:pt x="20795" y="4718"/>
                  </a:cubicBezTo>
                  <a:cubicBezTo>
                    <a:pt x="20793" y="4710"/>
                    <a:pt x="20791" y="4701"/>
                    <a:pt x="20789" y="4693"/>
                  </a:cubicBezTo>
                  <a:cubicBezTo>
                    <a:pt x="20786" y="4683"/>
                    <a:pt x="20779" y="4686"/>
                    <a:pt x="20772" y="4686"/>
                  </a:cubicBezTo>
                  <a:lnTo>
                    <a:pt x="20711" y="4686"/>
                  </a:lnTo>
                  <a:cubicBezTo>
                    <a:pt x="20705" y="4686"/>
                    <a:pt x="20699" y="4686"/>
                    <a:pt x="20695" y="4679"/>
                  </a:cubicBezTo>
                  <a:cubicBezTo>
                    <a:pt x="20691" y="4675"/>
                    <a:pt x="20694" y="4660"/>
                    <a:pt x="20691" y="4654"/>
                  </a:cubicBezTo>
                  <a:cubicBezTo>
                    <a:pt x="20696" y="4646"/>
                    <a:pt x="20696" y="4635"/>
                    <a:pt x="20701" y="4628"/>
                  </a:cubicBezTo>
                  <a:cubicBezTo>
                    <a:pt x="20705" y="4623"/>
                    <a:pt x="20709" y="4626"/>
                    <a:pt x="20713" y="4621"/>
                  </a:cubicBezTo>
                  <a:cubicBezTo>
                    <a:pt x="20719" y="4615"/>
                    <a:pt x="20720" y="4599"/>
                    <a:pt x="20726" y="4596"/>
                  </a:cubicBezTo>
                  <a:cubicBezTo>
                    <a:pt x="20730" y="4594"/>
                    <a:pt x="20734" y="4596"/>
                    <a:pt x="20739" y="4596"/>
                  </a:cubicBezTo>
                  <a:lnTo>
                    <a:pt x="20751" y="4596"/>
                  </a:lnTo>
                  <a:cubicBezTo>
                    <a:pt x="20763" y="4599"/>
                    <a:pt x="20765" y="4634"/>
                    <a:pt x="20777" y="4634"/>
                  </a:cubicBezTo>
                  <a:lnTo>
                    <a:pt x="20854" y="4634"/>
                  </a:lnTo>
                  <a:cubicBezTo>
                    <a:pt x="20864" y="4634"/>
                    <a:pt x="20870" y="4628"/>
                    <a:pt x="20880" y="4628"/>
                  </a:cubicBezTo>
                  <a:cubicBezTo>
                    <a:pt x="20889" y="4628"/>
                    <a:pt x="20897" y="4635"/>
                    <a:pt x="20905" y="4628"/>
                  </a:cubicBezTo>
                  <a:cubicBezTo>
                    <a:pt x="20916" y="4620"/>
                    <a:pt x="20920" y="4599"/>
                    <a:pt x="20927" y="4583"/>
                  </a:cubicBezTo>
                  <a:cubicBezTo>
                    <a:pt x="20931" y="4573"/>
                    <a:pt x="20936" y="4567"/>
                    <a:pt x="20940" y="4557"/>
                  </a:cubicBezTo>
                  <a:cubicBezTo>
                    <a:pt x="20943" y="4549"/>
                    <a:pt x="20950" y="4554"/>
                    <a:pt x="20953" y="4544"/>
                  </a:cubicBezTo>
                  <a:cubicBezTo>
                    <a:pt x="20956" y="4531"/>
                    <a:pt x="20953" y="4520"/>
                    <a:pt x="20953" y="4506"/>
                  </a:cubicBezTo>
                  <a:cubicBezTo>
                    <a:pt x="20953" y="4491"/>
                    <a:pt x="20956" y="4478"/>
                    <a:pt x="20953" y="4467"/>
                  </a:cubicBezTo>
                  <a:cubicBezTo>
                    <a:pt x="20951" y="4459"/>
                    <a:pt x="20942" y="4467"/>
                    <a:pt x="20940" y="4461"/>
                  </a:cubicBezTo>
                  <a:cubicBezTo>
                    <a:pt x="20937" y="4455"/>
                    <a:pt x="20937" y="4446"/>
                    <a:pt x="20937" y="4436"/>
                  </a:cubicBezTo>
                  <a:lnTo>
                    <a:pt x="20937" y="4358"/>
                  </a:lnTo>
                  <a:cubicBezTo>
                    <a:pt x="20948" y="4356"/>
                    <a:pt x="20956" y="4351"/>
                    <a:pt x="20968" y="4351"/>
                  </a:cubicBezTo>
                  <a:cubicBezTo>
                    <a:pt x="20983" y="4351"/>
                    <a:pt x="20994" y="4374"/>
                    <a:pt x="20999" y="4403"/>
                  </a:cubicBezTo>
                  <a:cubicBezTo>
                    <a:pt x="21001" y="4411"/>
                    <a:pt x="20999" y="4420"/>
                    <a:pt x="20999" y="4428"/>
                  </a:cubicBezTo>
                  <a:cubicBezTo>
                    <a:pt x="21001" y="4438"/>
                    <a:pt x="21004" y="4445"/>
                    <a:pt x="21006" y="4454"/>
                  </a:cubicBezTo>
                  <a:cubicBezTo>
                    <a:pt x="21010" y="4477"/>
                    <a:pt x="21018" y="4486"/>
                    <a:pt x="21025" y="4506"/>
                  </a:cubicBezTo>
                  <a:lnTo>
                    <a:pt x="21125" y="4506"/>
                  </a:lnTo>
                  <a:cubicBezTo>
                    <a:pt x="21131" y="4506"/>
                    <a:pt x="21136" y="4509"/>
                    <a:pt x="21141" y="4512"/>
                  </a:cubicBezTo>
                  <a:cubicBezTo>
                    <a:pt x="21147" y="4515"/>
                    <a:pt x="21153" y="4519"/>
                    <a:pt x="21157" y="4525"/>
                  </a:cubicBezTo>
                  <a:cubicBezTo>
                    <a:pt x="21161" y="4531"/>
                    <a:pt x="21169" y="4533"/>
                    <a:pt x="21169" y="4544"/>
                  </a:cubicBezTo>
                  <a:cubicBezTo>
                    <a:pt x="21173" y="4573"/>
                    <a:pt x="21169" y="4591"/>
                    <a:pt x="21169" y="4621"/>
                  </a:cubicBezTo>
                  <a:lnTo>
                    <a:pt x="21228" y="4621"/>
                  </a:lnTo>
                  <a:cubicBezTo>
                    <a:pt x="21240" y="4621"/>
                    <a:pt x="21247" y="4635"/>
                    <a:pt x="21255" y="4648"/>
                  </a:cubicBezTo>
                  <a:cubicBezTo>
                    <a:pt x="21259" y="4654"/>
                    <a:pt x="21259" y="4665"/>
                    <a:pt x="21264" y="4673"/>
                  </a:cubicBezTo>
                  <a:cubicBezTo>
                    <a:pt x="21272" y="4686"/>
                    <a:pt x="21280" y="4695"/>
                    <a:pt x="21289" y="4705"/>
                  </a:cubicBezTo>
                  <a:cubicBezTo>
                    <a:pt x="21295" y="4710"/>
                    <a:pt x="21299" y="4713"/>
                    <a:pt x="21305" y="4718"/>
                  </a:cubicBezTo>
                  <a:cubicBezTo>
                    <a:pt x="21312" y="4725"/>
                    <a:pt x="21316" y="4737"/>
                    <a:pt x="21324" y="4737"/>
                  </a:cubicBezTo>
                  <a:lnTo>
                    <a:pt x="21330" y="4737"/>
                  </a:lnTo>
                  <a:cubicBezTo>
                    <a:pt x="21335" y="4734"/>
                    <a:pt x="21340" y="4729"/>
                    <a:pt x="21343" y="4718"/>
                  </a:cubicBezTo>
                  <a:cubicBezTo>
                    <a:pt x="21344" y="4710"/>
                    <a:pt x="21339" y="4702"/>
                    <a:pt x="21339" y="4693"/>
                  </a:cubicBezTo>
                  <a:cubicBezTo>
                    <a:pt x="21340" y="4673"/>
                    <a:pt x="21339" y="4660"/>
                    <a:pt x="21339" y="4641"/>
                  </a:cubicBezTo>
                  <a:cubicBezTo>
                    <a:pt x="21339" y="4631"/>
                    <a:pt x="21342" y="4625"/>
                    <a:pt x="21343" y="4615"/>
                  </a:cubicBezTo>
                  <a:lnTo>
                    <a:pt x="21355" y="4615"/>
                  </a:lnTo>
                  <a:cubicBezTo>
                    <a:pt x="21364" y="4614"/>
                    <a:pt x="21369" y="4610"/>
                    <a:pt x="21377" y="4609"/>
                  </a:cubicBezTo>
                  <a:cubicBezTo>
                    <a:pt x="21377" y="4578"/>
                    <a:pt x="21379" y="4562"/>
                    <a:pt x="21377" y="4531"/>
                  </a:cubicBezTo>
                  <a:cubicBezTo>
                    <a:pt x="21377" y="4522"/>
                    <a:pt x="21374" y="4515"/>
                    <a:pt x="21374" y="4506"/>
                  </a:cubicBezTo>
                  <a:cubicBezTo>
                    <a:pt x="21374" y="4496"/>
                    <a:pt x="21373" y="4488"/>
                    <a:pt x="21374" y="4480"/>
                  </a:cubicBezTo>
                  <a:cubicBezTo>
                    <a:pt x="21375" y="4472"/>
                    <a:pt x="21376" y="4462"/>
                    <a:pt x="21377" y="4454"/>
                  </a:cubicBezTo>
                  <a:cubicBezTo>
                    <a:pt x="21379" y="4445"/>
                    <a:pt x="21386" y="4448"/>
                    <a:pt x="21390" y="4442"/>
                  </a:cubicBezTo>
                  <a:cubicBezTo>
                    <a:pt x="21399" y="4456"/>
                    <a:pt x="21404" y="4469"/>
                    <a:pt x="21415" y="4480"/>
                  </a:cubicBezTo>
                  <a:cubicBezTo>
                    <a:pt x="21420" y="4485"/>
                    <a:pt x="21422" y="4498"/>
                    <a:pt x="21427" y="4499"/>
                  </a:cubicBezTo>
                  <a:lnTo>
                    <a:pt x="21440" y="4499"/>
                  </a:lnTo>
                  <a:cubicBezTo>
                    <a:pt x="21445" y="4499"/>
                    <a:pt x="21449" y="4501"/>
                    <a:pt x="21453" y="4499"/>
                  </a:cubicBezTo>
                  <a:cubicBezTo>
                    <a:pt x="21457" y="4496"/>
                    <a:pt x="21461" y="4491"/>
                    <a:pt x="21465" y="4486"/>
                  </a:cubicBezTo>
                  <a:cubicBezTo>
                    <a:pt x="21470" y="4480"/>
                    <a:pt x="21471" y="4469"/>
                    <a:pt x="21475" y="4461"/>
                  </a:cubicBezTo>
                  <a:cubicBezTo>
                    <a:pt x="21479" y="4453"/>
                    <a:pt x="21483" y="4448"/>
                    <a:pt x="21487" y="4442"/>
                  </a:cubicBezTo>
                  <a:cubicBezTo>
                    <a:pt x="21491" y="4435"/>
                    <a:pt x="21489" y="4420"/>
                    <a:pt x="21494" y="4416"/>
                  </a:cubicBezTo>
                  <a:cubicBezTo>
                    <a:pt x="21497" y="4412"/>
                    <a:pt x="21502" y="4419"/>
                    <a:pt x="21506" y="4416"/>
                  </a:cubicBezTo>
                  <a:cubicBezTo>
                    <a:pt x="21511" y="4411"/>
                    <a:pt x="21514" y="4403"/>
                    <a:pt x="21519" y="4396"/>
                  </a:cubicBezTo>
                  <a:cubicBezTo>
                    <a:pt x="21523" y="4391"/>
                    <a:pt x="21529" y="4392"/>
                    <a:pt x="21531" y="4384"/>
                  </a:cubicBezTo>
                  <a:cubicBezTo>
                    <a:pt x="21534" y="4376"/>
                    <a:pt x="21534" y="4367"/>
                    <a:pt x="21534" y="4358"/>
                  </a:cubicBezTo>
                  <a:cubicBezTo>
                    <a:pt x="21534" y="4337"/>
                    <a:pt x="21524" y="4329"/>
                    <a:pt x="21515" y="4319"/>
                  </a:cubicBezTo>
                  <a:cubicBezTo>
                    <a:pt x="21511" y="4314"/>
                    <a:pt x="21508" y="4308"/>
                    <a:pt x="21503" y="4306"/>
                  </a:cubicBezTo>
                  <a:cubicBezTo>
                    <a:pt x="21494" y="4301"/>
                    <a:pt x="21485" y="4311"/>
                    <a:pt x="21478" y="4300"/>
                  </a:cubicBezTo>
                  <a:cubicBezTo>
                    <a:pt x="21475" y="4295"/>
                    <a:pt x="21477" y="4280"/>
                    <a:pt x="21475" y="4274"/>
                  </a:cubicBezTo>
                  <a:cubicBezTo>
                    <a:pt x="21472" y="4264"/>
                    <a:pt x="21468" y="4258"/>
                    <a:pt x="21465" y="4248"/>
                  </a:cubicBezTo>
                  <a:cubicBezTo>
                    <a:pt x="21462" y="4239"/>
                    <a:pt x="21457" y="4235"/>
                    <a:pt x="21453" y="4229"/>
                  </a:cubicBezTo>
                  <a:cubicBezTo>
                    <a:pt x="21444" y="4216"/>
                    <a:pt x="21435" y="4216"/>
                    <a:pt x="21424" y="4216"/>
                  </a:cubicBezTo>
                  <a:lnTo>
                    <a:pt x="21412" y="4216"/>
                  </a:lnTo>
                  <a:cubicBezTo>
                    <a:pt x="21403" y="4218"/>
                    <a:pt x="21400" y="4229"/>
                    <a:pt x="21391" y="4229"/>
                  </a:cubicBezTo>
                  <a:cubicBezTo>
                    <a:pt x="21377" y="4229"/>
                    <a:pt x="21369" y="4219"/>
                    <a:pt x="21355" y="4216"/>
                  </a:cubicBezTo>
                  <a:lnTo>
                    <a:pt x="21343" y="4216"/>
                  </a:lnTo>
                  <a:cubicBezTo>
                    <a:pt x="21337" y="4215"/>
                    <a:pt x="21333" y="4218"/>
                    <a:pt x="21327" y="4216"/>
                  </a:cubicBezTo>
                  <a:cubicBezTo>
                    <a:pt x="21320" y="4215"/>
                    <a:pt x="21319" y="4202"/>
                    <a:pt x="21314" y="4197"/>
                  </a:cubicBezTo>
                  <a:cubicBezTo>
                    <a:pt x="21309" y="4190"/>
                    <a:pt x="21308" y="4173"/>
                    <a:pt x="21302" y="4171"/>
                  </a:cubicBezTo>
                  <a:cubicBezTo>
                    <a:pt x="21297" y="4169"/>
                    <a:pt x="21293" y="4171"/>
                    <a:pt x="21288" y="4171"/>
                  </a:cubicBezTo>
                  <a:cubicBezTo>
                    <a:pt x="21282" y="4171"/>
                    <a:pt x="21278" y="4169"/>
                    <a:pt x="21273" y="4171"/>
                  </a:cubicBezTo>
                  <a:cubicBezTo>
                    <a:pt x="21268" y="4173"/>
                    <a:pt x="21266" y="4186"/>
                    <a:pt x="21261" y="4190"/>
                  </a:cubicBezTo>
                  <a:cubicBezTo>
                    <a:pt x="21265" y="4197"/>
                    <a:pt x="21265" y="4213"/>
                    <a:pt x="21270" y="4216"/>
                  </a:cubicBezTo>
                  <a:cubicBezTo>
                    <a:pt x="21274" y="4219"/>
                    <a:pt x="21279" y="4213"/>
                    <a:pt x="21283" y="4216"/>
                  </a:cubicBezTo>
                  <a:cubicBezTo>
                    <a:pt x="21287" y="4221"/>
                    <a:pt x="21291" y="4222"/>
                    <a:pt x="21295" y="4229"/>
                  </a:cubicBezTo>
                  <a:cubicBezTo>
                    <a:pt x="21300" y="4237"/>
                    <a:pt x="21295" y="4253"/>
                    <a:pt x="21295" y="4267"/>
                  </a:cubicBezTo>
                  <a:lnTo>
                    <a:pt x="21295" y="4281"/>
                  </a:lnTo>
                  <a:cubicBezTo>
                    <a:pt x="21295" y="4289"/>
                    <a:pt x="21297" y="4298"/>
                    <a:pt x="21295" y="4306"/>
                  </a:cubicBezTo>
                  <a:cubicBezTo>
                    <a:pt x="21292" y="4320"/>
                    <a:pt x="21284" y="4326"/>
                    <a:pt x="21275" y="4326"/>
                  </a:cubicBezTo>
                  <a:cubicBezTo>
                    <a:pt x="21261" y="4326"/>
                    <a:pt x="21253" y="4303"/>
                    <a:pt x="21245" y="4281"/>
                  </a:cubicBezTo>
                  <a:cubicBezTo>
                    <a:pt x="21244" y="4274"/>
                    <a:pt x="21242" y="4266"/>
                    <a:pt x="21242" y="4256"/>
                  </a:cubicBezTo>
                  <a:lnTo>
                    <a:pt x="21242" y="4099"/>
                  </a:lnTo>
                  <a:cubicBezTo>
                    <a:pt x="21242" y="4087"/>
                    <a:pt x="21236" y="4079"/>
                    <a:pt x="21232" y="4074"/>
                  </a:cubicBezTo>
                  <a:cubicBezTo>
                    <a:pt x="21228" y="4068"/>
                    <a:pt x="21222" y="4064"/>
                    <a:pt x="21217" y="4061"/>
                  </a:cubicBezTo>
                  <a:cubicBezTo>
                    <a:pt x="21212" y="4058"/>
                    <a:pt x="21209" y="4050"/>
                    <a:pt x="21204" y="4049"/>
                  </a:cubicBezTo>
                  <a:lnTo>
                    <a:pt x="21192" y="4049"/>
                  </a:lnTo>
                  <a:cubicBezTo>
                    <a:pt x="21188" y="4049"/>
                    <a:pt x="21184" y="4042"/>
                    <a:pt x="21179" y="4042"/>
                  </a:cubicBezTo>
                  <a:cubicBezTo>
                    <a:pt x="21168" y="4040"/>
                    <a:pt x="21161" y="4042"/>
                    <a:pt x="21151" y="4036"/>
                  </a:cubicBezTo>
                  <a:cubicBezTo>
                    <a:pt x="21144" y="4033"/>
                    <a:pt x="21144" y="4015"/>
                    <a:pt x="21138" y="4010"/>
                  </a:cubicBezTo>
                  <a:cubicBezTo>
                    <a:pt x="21134" y="4007"/>
                    <a:pt x="21129" y="4006"/>
                    <a:pt x="21126" y="4003"/>
                  </a:cubicBezTo>
                  <a:cubicBezTo>
                    <a:pt x="21120" y="3998"/>
                    <a:pt x="21115" y="3994"/>
                    <a:pt x="21110" y="3991"/>
                  </a:cubicBezTo>
                  <a:cubicBezTo>
                    <a:pt x="21101" y="3984"/>
                    <a:pt x="21096" y="3979"/>
                    <a:pt x="21088" y="3971"/>
                  </a:cubicBezTo>
                  <a:cubicBezTo>
                    <a:pt x="21082" y="3965"/>
                    <a:pt x="21077" y="3955"/>
                    <a:pt x="21072" y="3945"/>
                  </a:cubicBezTo>
                  <a:cubicBezTo>
                    <a:pt x="21067" y="3937"/>
                    <a:pt x="21063" y="3931"/>
                    <a:pt x="21059" y="3920"/>
                  </a:cubicBezTo>
                  <a:cubicBezTo>
                    <a:pt x="21057" y="3913"/>
                    <a:pt x="21059" y="3899"/>
                    <a:pt x="21056" y="3894"/>
                  </a:cubicBezTo>
                  <a:cubicBezTo>
                    <a:pt x="21053" y="3889"/>
                    <a:pt x="21048" y="3891"/>
                    <a:pt x="21044" y="3888"/>
                  </a:cubicBezTo>
                  <a:cubicBezTo>
                    <a:pt x="21038" y="3883"/>
                    <a:pt x="21034" y="3883"/>
                    <a:pt x="21028" y="3881"/>
                  </a:cubicBezTo>
                  <a:cubicBezTo>
                    <a:pt x="21018" y="3878"/>
                    <a:pt x="21010" y="3876"/>
                    <a:pt x="20999" y="3875"/>
                  </a:cubicBezTo>
                  <a:cubicBezTo>
                    <a:pt x="20995" y="3875"/>
                    <a:pt x="20992" y="3869"/>
                    <a:pt x="20987" y="3869"/>
                  </a:cubicBezTo>
                  <a:cubicBezTo>
                    <a:pt x="20976" y="3867"/>
                    <a:pt x="20970" y="3869"/>
                    <a:pt x="20959" y="3869"/>
                  </a:cubicBezTo>
                  <a:cubicBezTo>
                    <a:pt x="20959" y="3841"/>
                    <a:pt x="20961" y="3818"/>
                    <a:pt x="20953" y="3797"/>
                  </a:cubicBezTo>
                  <a:cubicBezTo>
                    <a:pt x="20942" y="3770"/>
                    <a:pt x="20929" y="3765"/>
                    <a:pt x="20915" y="3746"/>
                  </a:cubicBezTo>
                  <a:cubicBezTo>
                    <a:pt x="20907" y="3736"/>
                    <a:pt x="20906" y="3720"/>
                    <a:pt x="20899" y="3714"/>
                  </a:cubicBezTo>
                  <a:cubicBezTo>
                    <a:pt x="20891" y="3707"/>
                    <a:pt x="20883" y="3703"/>
                    <a:pt x="20874" y="3701"/>
                  </a:cubicBezTo>
                  <a:cubicBezTo>
                    <a:pt x="20863" y="3700"/>
                    <a:pt x="20857" y="3703"/>
                    <a:pt x="20846" y="3701"/>
                  </a:cubicBezTo>
                  <a:cubicBezTo>
                    <a:pt x="20840" y="3701"/>
                    <a:pt x="20838" y="3691"/>
                    <a:pt x="20833" y="3688"/>
                  </a:cubicBezTo>
                  <a:cubicBezTo>
                    <a:pt x="20827" y="3685"/>
                    <a:pt x="20822" y="3682"/>
                    <a:pt x="20817" y="3675"/>
                  </a:cubicBezTo>
                  <a:cubicBezTo>
                    <a:pt x="20812" y="3669"/>
                    <a:pt x="20811" y="3654"/>
                    <a:pt x="20805" y="3650"/>
                  </a:cubicBezTo>
                  <a:cubicBezTo>
                    <a:pt x="20801" y="3648"/>
                    <a:pt x="20796" y="3651"/>
                    <a:pt x="20792" y="3650"/>
                  </a:cubicBezTo>
                  <a:cubicBezTo>
                    <a:pt x="20787" y="3646"/>
                    <a:pt x="20784" y="3638"/>
                    <a:pt x="20779" y="3636"/>
                  </a:cubicBezTo>
                  <a:lnTo>
                    <a:pt x="20767" y="3636"/>
                  </a:lnTo>
                  <a:lnTo>
                    <a:pt x="20754" y="3636"/>
                  </a:lnTo>
                  <a:cubicBezTo>
                    <a:pt x="20749" y="3636"/>
                    <a:pt x="20746" y="3627"/>
                    <a:pt x="20742" y="3623"/>
                  </a:cubicBezTo>
                  <a:cubicBezTo>
                    <a:pt x="20736" y="3620"/>
                    <a:pt x="20731" y="3614"/>
                    <a:pt x="20726" y="3611"/>
                  </a:cubicBezTo>
                  <a:cubicBezTo>
                    <a:pt x="20713" y="3602"/>
                    <a:pt x="20706" y="3598"/>
                    <a:pt x="20695" y="3585"/>
                  </a:cubicBezTo>
                  <a:cubicBezTo>
                    <a:pt x="20690" y="3580"/>
                    <a:pt x="20687" y="3572"/>
                    <a:pt x="20682" y="3566"/>
                  </a:cubicBezTo>
                  <a:cubicBezTo>
                    <a:pt x="20667" y="3566"/>
                    <a:pt x="20656" y="3564"/>
                    <a:pt x="20641" y="3566"/>
                  </a:cubicBezTo>
                  <a:lnTo>
                    <a:pt x="20625" y="3566"/>
                  </a:lnTo>
                  <a:cubicBezTo>
                    <a:pt x="20620" y="3566"/>
                    <a:pt x="20617" y="3576"/>
                    <a:pt x="20613" y="3579"/>
                  </a:cubicBezTo>
                  <a:cubicBezTo>
                    <a:pt x="20606" y="3585"/>
                    <a:pt x="20604" y="3598"/>
                    <a:pt x="20597" y="3604"/>
                  </a:cubicBezTo>
                  <a:cubicBezTo>
                    <a:pt x="20591" y="3609"/>
                    <a:pt x="20585" y="3611"/>
                    <a:pt x="20578" y="3611"/>
                  </a:cubicBezTo>
                  <a:cubicBezTo>
                    <a:pt x="20565" y="3611"/>
                    <a:pt x="20556" y="3601"/>
                    <a:pt x="20543" y="3598"/>
                  </a:cubicBezTo>
                  <a:lnTo>
                    <a:pt x="20531" y="3598"/>
                  </a:lnTo>
                  <a:cubicBezTo>
                    <a:pt x="20524" y="3598"/>
                    <a:pt x="20521" y="3595"/>
                    <a:pt x="20515" y="3592"/>
                  </a:cubicBezTo>
                  <a:cubicBezTo>
                    <a:pt x="20509" y="3588"/>
                    <a:pt x="20509" y="3569"/>
                    <a:pt x="20503" y="3566"/>
                  </a:cubicBezTo>
                  <a:cubicBezTo>
                    <a:pt x="20499" y="3564"/>
                    <a:pt x="20494" y="3567"/>
                    <a:pt x="20490" y="3566"/>
                  </a:cubicBezTo>
                  <a:cubicBezTo>
                    <a:pt x="20480" y="3559"/>
                    <a:pt x="20471" y="3558"/>
                    <a:pt x="20462" y="3547"/>
                  </a:cubicBezTo>
                  <a:cubicBezTo>
                    <a:pt x="20452" y="3535"/>
                    <a:pt x="20447" y="3521"/>
                    <a:pt x="20437" y="3514"/>
                  </a:cubicBezTo>
                  <a:cubicBezTo>
                    <a:pt x="20433" y="3513"/>
                    <a:pt x="20428" y="3509"/>
                    <a:pt x="20424" y="3508"/>
                  </a:cubicBezTo>
                  <a:cubicBezTo>
                    <a:pt x="20418" y="3506"/>
                    <a:pt x="20412" y="3508"/>
                    <a:pt x="20405" y="3508"/>
                  </a:cubicBezTo>
                  <a:cubicBezTo>
                    <a:pt x="20398" y="3508"/>
                    <a:pt x="20392" y="3504"/>
                    <a:pt x="20386" y="3508"/>
                  </a:cubicBezTo>
                  <a:cubicBezTo>
                    <a:pt x="20381" y="3509"/>
                    <a:pt x="20377" y="3516"/>
                    <a:pt x="20373" y="3521"/>
                  </a:cubicBezTo>
                  <a:cubicBezTo>
                    <a:pt x="20369" y="3527"/>
                    <a:pt x="20361" y="3527"/>
                    <a:pt x="20361" y="3540"/>
                  </a:cubicBezTo>
                  <a:cubicBezTo>
                    <a:pt x="20361" y="3550"/>
                    <a:pt x="20366" y="3558"/>
                    <a:pt x="20364" y="3566"/>
                  </a:cubicBezTo>
                  <a:cubicBezTo>
                    <a:pt x="20362" y="3577"/>
                    <a:pt x="20357" y="3580"/>
                    <a:pt x="20355" y="3592"/>
                  </a:cubicBezTo>
                  <a:cubicBezTo>
                    <a:pt x="20353" y="3601"/>
                    <a:pt x="20351" y="3609"/>
                    <a:pt x="20349" y="3617"/>
                  </a:cubicBezTo>
                  <a:cubicBezTo>
                    <a:pt x="20345" y="3628"/>
                    <a:pt x="20341" y="3633"/>
                    <a:pt x="20336" y="3643"/>
                  </a:cubicBezTo>
                  <a:cubicBezTo>
                    <a:pt x="20340" y="3646"/>
                    <a:pt x="20345" y="3646"/>
                    <a:pt x="20349" y="3650"/>
                  </a:cubicBezTo>
                  <a:cubicBezTo>
                    <a:pt x="20354" y="3654"/>
                    <a:pt x="20356" y="3662"/>
                    <a:pt x="20361" y="3669"/>
                  </a:cubicBezTo>
                  <a:cubicBezTo>
                    <a:pt x="20365" y="3674"/>
                    <a:pt x="20370" y="3673"/>
                    <a:pt x="20373" y="3681"/>
                  </a:cubicBezTo>
                  <a:cubicBezTo>
                    <a:pt x="20379" y="3696"/>
                    <a:pt x="20380" y="3714"/>
                    <a:pt x="20380" y="3733"/>
                  </a:cubicBezTo>
                  <a:cubicBezTo>
                    <a:pt x="20380" y="3743"/>
                    <a:pt x="20381" y="3751"/>
                    <a:pt x="20380" y="3759"/>
                  </a:cubicBezTo>
                  <a:cubicBezTo>
                    <a:pt x="20378" y="3771"/>
                    <a:pt x="20371" y="3775"/>
                    <a:pt x="20367" y="3784"/>
                  </a:cubicBezTo>
                  <a:cubicBezTo>
                    <a:pt x="20364" y="3792"/>
                    <a:pt x="20365" y="3804"/>
                    <a:pt x="20361" y="3810"/>
                  </a:cubicBezTo>
                  <a:cubicBezTo>
                    <a:pt x="20357" y="3817"/>
                    <a:pt x="20353" y="3823"/>
                    <a:pt x="20348" y="3823"/>
                  </a:cubicBezTo>
                  <a:lnTo>
                    <a:pt x="20295" y="3823"/>
                  </a:lnTo>
                  <a:lnTo>
                    <a:pt x="20295" y="3730"/>
                  </a:lnTo>
                  <a:lnTo>
                    <a:pt x="20230" y="3730"/>
                  </a:lnTo>
                  <a:lnTo>
                    <a:pt x="20230" y="3643"/>
                  </a:lnTo>
                  <a:lnTo>
                    <a:pt x="20242" y="3643"/>
                  </a:lnTo>
                  <a:cubicBezTo>
                    <a:pt x="20256" y="3643"/>
                    <a:pt x="20266" y="3646"/>
                    <a:pt x="20279" y="3636"/>
                  </a:cubicBezTo>
                  <a:cubicBezTo>
                    <a:pt x="20290" y="3630"/>
                    <a:pt x="20296" y="3615"/>
                    <a:pt x="20304" y="3604"/>
                  </a:cubicBezTo>
                  <a:lnTo>
                    <a:pt x="20301" y="3579"/>
                  </a:lnTo>
                  <a:cubicBezTo>
                    <a:pt x="20297" y="3577"/>
                    <a:pt x="20293" y="3574"/>
                    <a:pt x="20289" y="3572"/>
                  </a:cubicBezTo>
                  <a:cubicBezTo>
                    <a:pt x="20284" y="3571"/>
                    <a:pt x="20281" y="3562"/>
                    <a:pt x="20275" y="3562"/>
                  </a:cubicBezTo>
                  <a:lnTo>
                    <a:pt x="20191" y="3562"/>
                  </a:lnTo>
                  <a:cubicBezTo>
                    <a:pt x="20191" y="3583"/>
                    <a:pt x="20192" y="3596"/>
                    <a:pt x="20191" y="3617"/>
                  </a:cubicBezTo>
                  <a:cubicBezTo>
                    <a:pt x="20191" y="3627"/>
                    <a:pt x="20192" y="3635"/>
                    <a:pt x="20191" y="3643"/>
                  </a:cubicBezTo>
                  <a:cubicBezTo>
                    <a:pt x="20190" y="3653"/>
                    <a:pt x="20187" y="3661"/>
                    <a:pt x="20185" y="3669"/>
                  </a:cubicBezTo>
                  <a:cubicBezTo>
                    <a:pt x="20182" y="3677"/>
                    <a:pt x="20176" y="3672"/>
                    <a:pt x="20172" y="3675"/>
                  </a:cubicBezTo>
                  <a:cubicBezTo>
                    <a:pt x="20165" y="3682"/>
                    <a:pt x="20159" y="3688"/>
                    <a:pt x="20150" y="3688"/>
                  </a:cubicBezTo>
                  <a:lnTo>
                    <a:pt x="20144" y="3688"/>
                  </a:lnTo>
                  <a:cubicBezTo>
                    <a:pt x="20138" y="3686"/>
                    <a:pt x="20137" y="3674"/>
                    <a:pt x="20131" y="3669"/>
                  </a:cubicBezTo>
                  <a:cubicBezTo>
                    <a:pt x="20123" y="3661"/>
                    <a:pt x="20116" y="3653"/>
                    <a:pt x="20106" y="3650"/>
                  </a:cubicBezTo>
                  <a:cubicBezTo>
                    <a:pt x="20079" y="3642"/>
                    <a:pt x="20063" y="3650"/>
                    <a:pt x="20035" y="3650"/>
                  </a:cubicBezTo>
                  <a:lnTo>
                    <a:pt x="19980" y="3650"/>
                  </a:lnTo>
                  <a:cubicBezTo>
                    <a:pt x="19974" y="3650"/>
                    <a:pt x="19971" y="3648"/>
                    <a:pt x="19964" y="3650"/>
                  </a:cubicBezTo>
                  <a:cubicBezTo>
                    <a:pt x="19951" y="3653"/>
                    <a:pt x="19946" y="3677"/>
                    <a:pt x="19933" y="3681"/>
                  </a:cubicBezTo>
                  <a:cubicBezTo>
                    <a:pt x="19926" y="3683"/>
                    <a:pt x="19922" y="3681"/>
                    <a:pt x="19914" y="3681"/>
                  </a:cubicBezTo>
                  <a:cubicBezTo>
                    <a:pt x="19907" y="3681"/>
                    <a:pt x="19903" y="3683"/>
                    <a:pt x="19895" y="3681"/>
                  </a:cubicBezTo>
                  <a:cubicBezTo>
                    <a:pt x="19889" y="3680"/>
                    <a:pt x="19884" y="3675"/>
                    <a:pt x="19880" y="3669"/>
                  </a:cubicBezTo>
                  <a:cubicBezTo>
                    <a:pt x="19873" y="3659"/>
                    <a:pt x="19873" y="3644"/>
                    <a:pt x="19867" y="3636"/>
                  </a:cubicBezTo>
                  <a:cubicBezTo>
                    <a:pt x="19863" y="3631"/>
                    <a:pt x="19859" y="3630"/>
                    <a:pt x="19854" y="3630"/>
                  </a:cubicBezTo>
                  <a:lnTo>
                    <a:pt x="19829" y="3630"/>
                  </a:lnTo>
                  <a:cubicBezTo>
                    <a:pt x="19829" y="3644"/>
                    <a:pt x="19826" y="3654"/>
                    <a:pt x="19826" y="3669"/>
                  </a:cubicBezTo>
                  <a:cubicBezTo>
                    <a:pt x="19826" y="3678"/>
                    <a:pt x="19829" y="3685"/>
                    <a:pt x="19829" y="3694"/>
                  </a:cubicBezTo>
                  <a:lnTo>
                    <a:pt x="19829" y="3778"/>
                  </a:lnTo>
                  <a:lnTo>
                    <a:pt x="19811" y="3784"/>
                  </a:lnTo>
                  <a:lnTo>
                    <a:pt x="19798" y="3772"/>
                  </a:lnTo>
                  <a:lnTo>
                    <a:pt x="19798" y="3720"/>
                  </a:lnTo>
                  <a:cubicBezTo>
                    <a:pt x="19798" y="3701"/>
                    <a:pt x="19800" y="3683"/>
                    <a:pt x="19795" y="3669"/>
                  </a:cubicBezTo>
                  <a:cubicBezTo>
                    <a:pt x="19792" y="3659"/>
                    <a:pt x="19787" y="3656"/>
                    <a:pt x="19782" y="3650"/>
                  </a:cubicBezTo>
                  <a:cubicBezTo>
                    <a:pt x="19778" y="3645"/>
                    <a:pt x="19774" y="3646"/>
                    <a:pt x="19770" y="3643"/>
                  </a:cubicBezTo>
                  <a:cubicBezTo>
                    <a:pt x="19765" y="3640"/>
                    <a:pt x="19762" y="3633"/>
                    <a:pt x="19757" y="3630"/>
                  </a:cubicBezTo>
                  <a:cubicBezTo>
                    <a:pt x="19752" y="3627"/>
                    <a:pt x="19748" y="3622"/>
                    <a:pt x="19745" y="3617"/>
                  </a:cubicBezTo>
                  <a:cubicBezTo>
                    <a:pt x="19739" y="3611"/>
                    <a:pt x="19735" y="3603"/>
                    <a:pt x="19732" y="3592"/>
                  </a:cubicBezTo>
                  <a:cubicBezTo>
                    <a:pt x="19727" y="3575"/>
                    <a:pt x="19722" y="3566"/>
                    <a:pt x="19722" y="3547"/>
                  </a:cubicBezTo>
                  <a:cubicBezTo>
                    <a:pt x="19722" y="3521"/>
                    <a:pt x="19730" y="3506"/>
                    <a:pt x="19732" y="3482"/>
                  </a:cubicBezTo>
                  <a:cubicBezTo>
                    <a:pt x="19732" y="3474"/>
                    <a:pt x="19735" y="3466"/>
                    <a:pt x="19735" y="3456"/>
                  </a:cubicBezTo>
                  <a:cubicBezTo>
                    <a:pt x="19735" y="3445"/>
                    <a:pt x="19730" y="3440"/>
                    <a:pt x="19729" y="3430"/>
                  </a:cubicBezTo>
                  <a:cubicBezTo>
                    <a:pt x="19726" y="3419"/>
                    <a:pt x="19722" y="3414"/>
                    <a:pt x="19719" y="3405"/>
                  </a:cubicBezTo>
                  <a:cubicBezTo>
                    <a:pt x="19717" y="3397"/>
                    <a:pt x="19717" y="3386"/>
                    <a:pt x="19713" y="3379"/>
                  </a:cubicBezTo>
                  <a:cubicBezTo>
                    <a:pt x="19710" y="3374"/>
                    <a:pt x="19704" y="3377"/>
                    <a:pt x="19700" y="3372"/>
                  </a:cubicBezTo>
                  <a:cubicBezTo>
                    <a:pt x="19696" y="3364"/>
                    <a:pt x="19693" y="3361"/>
                    <a:pt x="19688" y="3353"/>
                  </a:cubicBezTo>
                  <a:cubicBezTo>
                    <a:pt x="19685" y="3349"/>
                    <a:pt x="19688" y="3331"/>
                    <a:pt x="19685" y="3327"/>
                  </a:cubicBezTo>
                  <a:cubicBezTo>
                    <a:pt x="19681" y="3324"/>
                    <a:pt x="19676" y="3323"/>
                    <a:pt x="19672" y="3321"/>
                  </a:cubicBezTo>
                  <a:cubicBezTo>
                    <a:pt x="19668" y="3320"/>
                    <a:pt x="19663" y="3323"/>
                    <a:pt x="19659" y="3321"/>
                  </a:cubicBezTo>
                  <a:cubicBezTo>
                    <a:pt x="19655" y="3320"/>
                    <a:pt x="19652" y="3310"/>
                    <a:pt x="19647" y="3308"/>
                  </a:cubicBezTo>
                  <a:cubicBezTo>
                    <a:pt x="19642" y="3307"/>
                    <a:pt x="19637" y="3303"/>
                    <a:pt x="19631" y="3302"/>
                  </a:cubicBezTo>
                  <a:cubicBezTo>
                    <a:pt x="19627" y="3300"/>
                    <a:pt x="19623" y="3295"/>
                    <a:pt x="19618" y="3295"/>
                  </a:cubicBezTo>
                  <a:cubicBezTo>
                    <a:pt x="19609" y="3294"/>
                    <a:pt x="19603" y="3295"/>
                    <a:pt x="19593" y="3295"/>
                  </a:cubicBezTo>
                  <a:cubicBezTo>
                    <a:pt x="19582" y="3294"/>
                    <a:pt x="19576" y="3289"/>
                    <a:pt x="19565" y="3289"/>
                  </a:cubicBezTo>
                  <a:cubicBezTo>
                    <a:pt x="19560" y="3289"/>
                    <a:pt x="19557" y="3287"/>
                    <a:pt x="19553" y="3289"/>
                  </a:cubicBezTo>
                  <a:cubicBezTo>
                    <a:pt x="19548" y="3291"/>
                    <a:pt x="19545" y="3297"/>
                    <a:pt x="19540" y="3302"/>
                  </a:cubicBezTo>
                  <a:cubicBezTo>
                    <a:pt x="19535" y="3307"/>
                    <a:pt x="19531" y="3309"/>
                    <a:pt x="19527" y="3314"/>
                  </a:cubicBezTo>
                  <a:cubicBezTo>
                    <a:pt x="19523" y="3319"/>
                    <a:pt x="19524" y="3335"/>
                    <a:pt x="19518" y="3340"/>
                  </a:cubicBezTo>
                  <a:cubicBezTo>
                    <a:pt x="19513" y="3345"/>
                    <a:pt x="19508" y="3344"/>
                    <a:pt x="19502" y="3347"/>
                  </a:cubicBezTo>
                  <a:cubicBezTo>
                    <a:pt x="19497" y="3350"/>
                    <a:pt x="19494" y="3353"/>
                    <a:pt x="19489" y="3353"/>
                  </a:cubicBezTo>
                  <a:lnTo>
                    <a:pt x="19461" y="3353"/>
                  </a:lnTo>
                  <a:cubicBezTo>
                    <a:pt x="19457" y="3355"/>
                    <a:pt x="19450" y="3360"/>
                    <a:pt x="19446" y="3360"/>
                  </a:cubicBezTo>
                  <a:cubicBezTo>
                    <a:pt x="19430" y="3361"/>
                    <a:pt x="19420" y="3360"/>
                    <a:pt x="19405" y="3360"/>
                  </a:cubicBezTo>
                  <a:cubicBezTo>
                    <a:pt x="19392" y="3360"/>
                    <a:pt x="19385" y="3360"/>
                    <a:pt x="19373" y="3366"/>
                  </a:cubicBezTo>
                  <a:cubicBezTo>
                    <a:pt x="19368" y="3369"/>
                    <a:pt x="19366" y="3384"/>
                    <a:pt x="19361" y="3386"/>
                  </a:cubicBezTo>
                  <a:lnTo>
                    <a:pt x="19348" y="3386"/>
                  </a:lnTo>
                  <a:cubicBezTo>
                    <a:pt x="19343" y="3386"/>
                    <a:pt x="19340" y="3387"/>
                    <a:pt x="19336" y="3386"/>
                  </a:cubicBezTo>
                  <a:cubicBezTo>
                    <a:pt x="19331" y="3384"/>
                    <a:pt x="19328" y="3376"/>
                    <a:pt x="19323" y="3372"/>
                  </a:cubicBezTo>
                  <a:cubicBezTo>
                    <a:pt x="19319" y="3369"/>
                    <a:pt x="19314" y="3369"/>
                    <a:pt x="19310" y="3366"/>
                  </a:cubicBezTo>
                  <a:cubicBezTo>
                    <a:pt x="19304" y="3360"/>
                    <a:pt x="19303" y="3348"/>
                    <a:pt x="19298" y="3340"/>
                  </a:cubicBezTo>
                  <a:cubicBezTo>
                    <a:pt x="19292" y="3332"/>
                    <a:pt x="19288" y="3324"/>
                    <a:pt x="19282" y="3321"/>
                  </a:cubicBezTo>
                  <a:cubicBezTo>
                    <a:pt x="19278" y="3320"/>
                    <a:pt x="19274" y="3314"/>
                    <a:pt x="19269" y="3314"/>
                  </a:cubicBezTo>
                  <a:lnTo>
                    <a:pt x="19241" y="3314"/>
                  </a:lnTo>
                  <a:cubicBezTo>
                    <a:pt x="19235" y="3314"/>
                    <a:pt x="19232" y="3310"/>
                    <a:pt x="19225" y="3308"/>
                  </a:cubicBezTo>
                  <a:cubicBezTo>
                    <a:pt x="19218" y="3307"/>
                    <a:pt x="19214" y="3303"/>
                    <a:pt x="19207" y="3302"/>
                  </a:cubicBezTo>
                  <a:cubicBezTo>
                    <a:pt x="19199" y="3300"/>
                    <a:pt x="19194" y="3298"/>
                    <a:pt x="19188" y="3295"/>
                  </a:cubicBezTo>
                  <a:cubicBezTo>
                    <a:pt x="19181" y="3292"/>
                    <a:pt x="19177" y="3283"/>
                    <a:pt x="19172" y="3276"/>
                  </a:cubicBezTo>
                  <a:lnTo>
                    <a:pt x="19184" y="3250"/>
                  </a:lnTo>
                  <a:cubicBezTo>
                    <a:pt x="19175" y="3241"/>
                    <a:pt x="19168" y="3237"/>
                    <a:pt x="19159" y="3225"/>
                  </a:cubicBezTo>
                  <a:cubicBezTo>
                    <a:pt x="19154" y="3218"/>
                    <a:pt x="19151" y="3213"/>
                    <a:pt x="19147" y="3205"/>
                  </a:cubicBezTo>
                  <a:cubicBezTo>
                    <a:pt x="19143" y="3199"/>
                    <a:pt x="19144" y="3184"/>
                    <a:pt x="19140" y="3180"/>
                  </a:cubicBezTo>
                  <a:cubicBezTo>
                    <a:pt x="19133" y="3170"/>
                    <a:pt x="19125" y="3173"/>
                    <a:pt x="19115" y="3173"/>
                  </a:cubicBezTo>
                  <a:lnTo>
                    <a:pt x="19087" y="3173"/>
                  </a:lnTo>
                  <a:lnTo>
                    <a:pt x="19084" y="3147"/>
                  </a:lnTo>
                  <a:cubicBezTo>
                    <a:pt x="19088" y="3139"/>
                    <a:pt x="19089" y="3128"/>
                    <a:pt x="19093" y="3122"/>
                  </a:cubicBezTo>
                  <a:cubicBezTo>
                    <a:pt x="19102" y="3110"/>
                    <a:pt x="19109" y="3105"/>
                    <a:pt x="19118" y="3096"/>
                  </a:cubicBezTo>
                  <a:lnTo>
                    <a:pt x="19112" y="3070"/>
                  </a:lnTo>
                  <a:cubicBezTo>
                    <a:pt x="19107" y="3068"/>
                    <a:pt x="19103" y="3072"/>
                    <a:pt x="19100" y="3070"/>
                  </a:cubicBezTo>
                  <a:cubicBezTo>
                    <a:pt x="19093" y="3067"/>
                    <a:pt x="19090" y="3054"/>
                    <a:pt x="19083" y="3054"/>
                  </a:cubicBezTo>
                  <a:lnTo>
                    <a:pt x="18926" y="3054"/>
                  </a:lnTo>
                  <a:cubicBezTo>
                    <a:pt x="18926" y="3073"/>
                    <a:pt x="18926" y="3085"/>
                    <a:pt x="18923" y="3102"/>
                  </a:cubicBezTo>
                  <a:cubicBezTo>
                    <a:pt x="18922" y="3114"/>
                    <a:pt x="18917" y="3118"/>
                    <a:pt x="18914" y="3128"/>
                  </a:cubicBezTo>
                  <a:cubicBezTo>
                    <a:pt x="18908" y="3147"/>
                    <a:pt x="18902" y="3165"/>
                    <a:pt x="18892" y="3173"/>
                  </a:cubicBezTo>
                  <a:cubicBezTo>
                    <a:pt x="18888" y="3176"/>
                    <a:pt x="18884" y="3173"/>
                    <a:pt x="18879" y="3173"/>
                  </a:cubicBezTo>
                  <a:lnTo>
                    <a:pt x="18867" y="3173"/>
                  </a:lnTo>
                  <a:cubicBezTo>
                    <a:pt x="18861" y="3171"/>
                    <a:pt x="18859" y="3158"/>
                    <a:pt x="18854" y="3153"/>
                  </a:cubicBezTo>
                  <a:cubicBezTo>
                    <a:pt x="18856" y="3144"/>
                    <a:pt x="18859" y="3137"/>
                    <a:pt x="18861" y="3128"/>
                  </a:cubicBezTo>
                  <a:cubicBezTo>
                    <a:pt x="18863" y="3116"/>
                    <a:pt x="18865" y="3107"/>
                    <a:pt x="18867" y="3096"/>
                  </a:cubicBezTo>
                  <a:cubicBezTo>
                    <a:pt x="18867" y="3088"/>
                    <a:pt x="18865" y="3078"/>
                    <a:pt x="18867" y="3070"/>
                  </a:cubicBezTo>
                  <a:cubicBezTo>
                    <a:pt x="18869" y="3059"/>
                    <a:pt x="18873" y="3053"/>
                    <a:pt x="18876" y="3044"/>
                  </a:cubicBezTo>
                  <a:cubicBezTo>
                    <a:pt x="18879" y="3038"/>
                    <a:pt x="18885" y="3043"/>
                    <a:pt x="18889" y="3038"/>
                  </a:cubicBezTo>
                  <a:cubicBezTo>
                    <a:pt x="18892" y="3033"/>
                    <a:pt x="18887" y="3020"/>
                    <a:pt x="18889" y="3012"/>
                  </a:cubicBezTo>
                  <a:cubicBezTo>
                    <a:pt x="18879" y="3012"/>
                    <a:pt x="18873" y="3014"/>
                    <a:pt x="18864" y="3012"/>
                  </a:cubicBezTo>
                  <a:cubicBezTo>
                    <a:pt x="18857" y="3012"/>
                    <a:pt x="18853" y="3004"/>
                    <a:pt x="18848" y="2999"/>
                  </a:cubicBezTo>
                  <a:cubicBezTo>
                    <a:pt x="18842" y="2994"/>
                    <a:pt x="18841" y="2981"/>
                    <a:pt x="18835" y="2980"/>
                  </a:cubicBezTo>
                  <a:cubicBezTo>
                    <a:pt x="18830" y="2978"/>
                    <a:pt x="18825" y="2983"/>
                    <a:pt x="18820" y="2980"/>
                  </a:cubicBezTo>
                  <a:cubicBezTo>
                    <a:pt x="18809" y="2974"/>
                    <a:pt x="18805" y="2957"/>
                    <a:pt x="18794" y="2954"/>
                  </a:cubicBezTo>
                  <a:cubicBezTo>
                    <a:pt x="18790" y="2952"/>
                    <a:pt x="18786" y="2954"/>
                    <a:pt x="18782" y="2954"/>
                  </a:cubicBezTo>
                  <a:cubicBezTo>
                    <a:pt x="18775" y="2954"/>
                    <a:pt x="18772" y="2961"/>
                    <a:pt x="18766" y="2961"/>
                  </a:cubicBezTo>
                  <a:cubicBezTo>
                    <a:pt x="18755" y="2962"/>
                    <a:pt x="18749" y="2961"/>
                    <a:pt x="18738" y="2961"/>
                  </a:cubicBezTo>
                  <a:cubicBezTo>
                    <a:pt x="18728" y="2961"/>
                    <a:pt x="18721" y="2959"/>
                    <a:pt x="18712" y="2954"/>
                  </a:cubicBezTo>
                  <a:cubicBezTo>
                    <a:pt x="18705" y="2951"/>
                    <a:pt x="18701" y="2938"/>
                    <a:pt x="18694" y="2935"/>
                  </a:cubicBezTo>
                  <a:cubicBezTo>
                    <a:pt x="18688" y="2933"/>
                    <a:pt x="18684" y="2938"/>
                    <a:pt x="18678" y="2935"/>
                  </a:cubicBezTo>
                  <a:cubicBezTo>
                    <a:pt x="18669" y="2930"/>
                    <a:pt x="18662" y="2917"/>
                    <a:pt x="18653" y="2916"/>
                  </a:cubicBezTo>
                  <a:cubicBezTo>
                    <a:pt x="18638" y="2911"/>
                    <a:pt x="18628" y="2919"/>
                    <a:pt x="18612" y="2916"/>
                  </a:cubicBezTo>
                  <a:cubicBezTo>
                    <a:pt x="18602" y="2914"/>
                    <a:pt x="18596" y="2904"/>
                    <a:pt x="18587" y="2902"/>
                  </a:cubicBezTo>
                  <a:cubicBezTo>
                    <a:pt x="18582" y="2902"/>
                    <a:pt x="18579" y="2896"/>
                    <a:pt x="18574" y="2896"/>
                  </a:cubicBezTo>
                  <a:cubicBezTo>
                    <a:pt x="18568" y="2896"/>
                    <a:pt x="18565" y="2906"/>
                    <a:pt x="18562" y="2916"/>
                  </a:cubicBezTo>
                  <a:cubicBezTo>
                    <a:pt x="18559" y="2922"/>
                    <a:pt x="18563" y="2933"/>
                    <a:pt x="18562" y="2941"/>
                  </a:cubicBezTo>
                  <a:cubicBezTo>
                    <a:pt x="18559" y="2962"/>
                    <a:pt x="18558" y="2976"/>
                    <a:pt x="18558" y="2999"/>
                  </a:cubicBezTo>
                  <a:lnTo>
                    <a:pt x="18490" y="2999"/>
                  </a:lnTo>
                  <a:cubicBezTo>
                    <a:pt x="18479" y="2999"/>
                    <a:pt x="18471" y="3009"/>
                    <a:pt x="18461" y="3012"/>
                  </a:cubicBezTo>
                  <a:cubicBezTo>
                    <a:pt x="18461" y="3021"/>
                    <a:pt x="18460" y="3028"/>
                    <a:pt x="18461" y="3038"/>
                  </a:cubicBezTo>
                  <a:cubicBezTo>
                    <a:pt x="18462" y="3050"/>
                    <a:pt x="18464" y="3060"/>
                    <a:pt x="18467" y="3070"/>
                  </a:cubicBezTo>
                  <a:cubicBezTo>
                    <a:pt x="18470" y="3080"/>
                    <a:pt x="18472" y="3091"/>
                    <a:pt x="18477" y="3096"/>
                  </a:cubicBezTo>
                  <a:cubicBezTo>
                    <a:pt x="18481" y="3101"/>
                    <a:pt x="18485" y="3103"/>
                    <a:pt x="18489" y="3108"/>
                  </a:cubicBezTo>
                  <a:cubicBezTo>
                    <a:pt x="18493" y="3113"/>
                    <a:pt x="18499" y="3110"/>
                    <a:pt x="18502" y="3115"/>
                  </a:cubicBezTo>
                  <a:cubicBezTo>
                    <a:pt x="18506" y="3120"/>
                    <a:pt x="18505" y="3133"/>
                    <a:pt x="18508" y="3141"/>
                  </a:cubicBezTo>
                  <a:cubicBezTo>
                    <a:pt x="18512" y="3150"/>
                    <a:pt x="18518" y="3150"/>
                    <a:pt x="18521" y="3160"/>
                  </a:cubicBezTo>
                  <a:cubicBezTo>
                    <a:pt x="18522" y="3168"/>
                    <a:pt x="18523" y="3178"/>
                    <a:pt x="18524" y="3186"/>
                  </a:cubicBezTo>
                  <a:cubicBezTo>
                    <a:pt x="18525" y="3195"/>
                    <a:pt x="18527" y="3202"/>
                    <a:pt x="18527" y="3213"/>
                  </a:cubicBezTo>
                  <a:cubicBezTo>
                    <a:pt x="18527" y="3223"/>
                    <a:pt x="18524" y="3228"/>
                    <a:pt x="18524" y="3237"/>
                  </a:cubicBezTo>
                  <a:lnTo>
                    <a:pt x="18511" y="3237"/>
                  </a:lnTo>
                  <a:cubicBezTo>
                    <a:pt x="18503" y="3234"/>
                    <a:pt x="18495" y="3228"/>
                    <a:pt x="18486" y="3225"/>
                  </a:cubicBezTo>
                  <a:cubicBezTo>
                    <a:pt x="18482" y="3223"/>
                    <a:pt x="18477" y="3218"/>
                    <a:pt x="18473" y="3218"/>
                  </a:cubicBezTo>
                  <a:cubicBezTo>
                    <a:pt x="18468" y="3216"/>
                    <a:pt x="18463" y="3219"/>
                    <a:pt x="18458" y="3218"/>
                  </a:cubicBezTo>
                  <a:cubicBezTo>
                    <a:pt x="18454" y="3216"/>
                    <a:pt x="18449" y="3213"/>
                    <a:pt x="18445" y="3211"/>
                  </a:cubicBezTo>
                  <a:cubicBezTo>
                    <a:pt x="18440" y="3208"/>
                    <a:pt x="18438" y="3195"/>
                    <a:pt x="18433" y="3192"/>
                  </a:cubicBezTo>
                  <a:cubicBezTo>
                    <a:pt x="18428" y="3190"/>
                    <a:pt x="18425" y="3186"/>
                    <a:pt x="18419" y="3186"/>
                  </a:cubicBezTo>
                  <a:cubicBezTo>
                    <a:pt x="18415" y="3186"/>
                    <a:pt x="18412" y="3192"/>
                    <a:pt x="18407" y="3192"/>
                  </a:cubicBezTo>
                  <a:cubicBezTo>
                    <a:pt x="18395" y="3192"/>
                    <a:pt x="18388" y="3191"/>
                    <a:pt x="18376" y="3189"/>
                  </a:cubicBezTo>
                  <a:lnTo>
                    <a:pt x="18376" y="3225"/>
                  </a:lnTo>
                  <a:lnTo>
                    <a:pt x="18388" y="3237"/>
                  </a:lnTo>
                  <a:cubicBezTo>
                    <a:pt x="18393" y="3242"/>
                    <a:pt x="18397" y="3246"/>
                    <a:pt x="18401" y="3250"/>
                  </a:cubicBezTo>
                  <a:cubicBezTo>
                    <a:pt x="18408" y="3259"/>
                    <a:pt x="18414" y="3266"/>
                    <a:pt x="18414" y="3283"/>
                  </a:cubicBezTo>
                  <a:cubicBezTo>
                    <a:pt x="18414" y="3300"/>
                    <a:pt x="18410" y="3312"/>
                    <a:pt x="18407" y="3327"/>
                  </a:cubicBezTo>
                  <a:cubicBezTo>
                    <a:pt x="18396" y="3323"/>
                    <a:pt x="18388" y="3315"/>
                    <a:pt x="18379" y="3302"/>
                  </a:cubicBezTo>
                  <a:cubicBezTo>
                    <a:pt x="18374" y="3295"/>
                    <a:pt x="18371" y="3291"/>
                    <a:pt x="18366" y="3283"/>
                  </a:cubicBezTo>
                  <a:cubicBezTo>
                    <a:pt x="18362" y="3274"/>
                    <a:pt x="18359" y="3265"/>
                    <a:pt x="18354" y="3256"/>
                  </a:cubicBezTo>
                  <a:cubicBezTo>
                    <a:pt x="18350" y="3250"/>
                    <a:pt x="18344" y="3252"/>
                    <a:pt x="18341" y="3244"/>
                  </a:cubicBezTo>
                  <a:cubicBezTo>
                    <a:pt x="18338" y="3234"/>
                    <a:pt x="18335" y="3228"/>
                    <a:pt x="18332" y="3218"/>
                  </a:cubicBezTo>
                  <a:cubicBezTo>
                    <a:pt x="18330" y="3211"/>
                    <a:pt x="18335" y="3197"/>
                    <a:pt x="18332" y="3192"/>
                  </a:cubicBezTo>
                  <a:cubicBezTo>
                    <a:pt x="18329" y="3187"/>
                    <a:pt x="18323" y="3187"/>
                    <a:pt x="18319" y="3186"/>
                  </a:cubicBezTo>
                  <a:cubicBezTo>
                    <a:pt x="18310" y="3181"/>
                    <a:pt x="18303" y="3186"/>
                    <a:pt x="18292" y="3186"/>
                  </a:cubicBezTo>
                  <a:cubicBezTo>
                    <a:pt x="18287" y="3186"/>
                    <a:pt x="18283" y="3184"/>
                    <a:pt x="18278" y="3186"/>
                  </a:cubicBezTo>
                  <a:cubicBezTo>
                    <a:pt x="18275" y="3186"/>
                    <a:pt x="18270" y="3181"/>
                    <a:pt x="18266" y="3186"/>
                  </a:cubicBezTo>
                  <a:cubicBezTo>
                    <a:pt x="18262" y="3190"/>
                    <a:pt x="18267" y="3205"/>
                    <a:pt x="18266" y="3211"/>
                  </a:cubicBezTo>
                  <a:cubicBezTo>
                    <a:pt x="18263" y="3221"/>
                    <a:pt x="18257" y="3223"/>
                    <a:pt x="18253" y="3231"/>
                  </a:cubicBezTo>
                  <a:cubicBezTo>
                    <a:pt x="18242" y="3253"/>
                    <a:pt x="18230" y="3256"/>
                    <a:pt x="18214" y="3256"/>
                  </a:cubicBezTo>
                  <a:cubicBezTo>
                    <a:pt x="18200" y="3256"/>
                    <a:pt x="18193" y="3241"/>
                    <a:pt x="18181" y="3225"/>
                  </a:cubicBezTo>
                  <a:cubicBezTo>
                    <a:pt x="18170" y="3225"/>
                    <a:pt x="18160" y="3221"/>
                    <a:pt x="18149" y="3218"/>
                  </a:cubicBezTo>
                  <a:cubicBezTo>
                    <a:pt x="18146" y="3218"/>
                    <a:pt x="18141" y="3219"/>
                    <a:pt x="18137" y="3218"/>
                  </a:cubicBezTo>
                  <a:cubicBezTo>
                    <a:pt x="18131" y="3215"/>
                    <a:pt x="18133" y="3195"/>
                    <a:pt x="18127" y="3192"/>
                  </a:cubicBezTo>
                  <a:cubicBezTo>
                    <a:pt x="18124" y="3189"/>
                    <a:pt x="18120" y="3186"/>
                    <a:pt x="18115" y="3186"/>
                  </a:cubicBezTo>
                  <a:cubicBezTo>
                    <a:pt x="18110" y="3186"/>
                    <a:pt x="18106" y="3190"/>
                    <a:pt x="18102" y="3192"/>
                  </a:cubicBezTo>
                  <a:cubicBezTo>
                    <a:pt x="18097" y="3195"/>
                    <a:pt x="18099" y="3218"/>
                    <a:pt x="18093" y="3218"/>
                  </a:cubicBezTo>
                  <a:cubicBezTo>
                    <a:pt x="18079" y="3218"/>
                    <a:pt x="18072" y="3192"/>
                    <a:pt x="18058" y="3192"/>
                  </a:cubicBezTo>
                  <a:cubicBezTo>
                    <a:pt x="18050" y="3192"/>
                    <a:pt x="18043" y="3197"/>
                    <a:pt x="18039" y="3211"/>
                  </a:cubicBezTo>
                  <a:cubicBezTo>
                    <a:pt x="18035" y="3231"/>
                    <a:pt x="18042" y="3247"/>
                    <a:pt x="18043" y="3269"/>
                  </a:cubicBezTo>
                  <a:cubicBezTo>
                    <a:pt x="18043" y="3300"/>
                    <a:pt x="18043" y="3316"/>
                    <a:pt x="18043" y="3347"/>
                  </a:cubicBezTo>
                  <a:cubicBezTo>
                    <a:pt x="18042" y="3366"/>
                    <a:pt x="18040" y="3379"/>
                    <a:pt x="18039" y="3398"/>
                  </a:cubicBezTo>
                  <a:lnTo>
                    <a:pt x="17973" y="3398"/>
                  </a:lnTo>
                  <a:cubicBezTo>
                    <a:pt x="17973" y="3368"/>
                    <a:pt x="17977" y="3343"/>
                    <a:pt x="17967" y="3321"/>
                  </a:cubicBezTo>
                  <a:cubicBezTo>
                    <a:pt x="17963" y="3311"/>
                    <a:pt x="17958" y="3308"/>
                    <a:pt x="17955" y="3302"/>
                  </a:cubicBezTo>
                  <a:cubicBezTo>
                    <a:pt x="17949" y="3292"/>
                    <a:pt x="17945" y="3283"/>
                    <a:pt x="17939" y="3276"/>
                  </a:cubicBezTo>
                  <a:cubicBezTo>
                    <a:pt x="17935" y="3273"/>
                    <a:pt x="17930" y="3273"/>
                    <a:pt x="17926" y="3269"/>
                  </a:cubicBezTo>
                  <a:cubicBezTo>
                    <a:pt x="17921" y="3265"/>
                    <a:pt x="17918" y="3255"/>
                    <a:pt x="17914" y="3250"/>
                  </a:cubicBezTo>
                  <a:cubicBezTo>
                    <a:pt x="17908" y="3244"/>
                    <a:pt x="17903" y="3239"/>
                    <a:pt x="17898" y="3231"/>
                  </a:cubicBezTo>
                  <a:cubicBezTo>
                    <a:pt x="17892" y="3223"/>
                    <a:pt x="17890" y="3213"/>
                    <a:pt x="17885" y="3205"/>
                  </a:cubicBezTo>
                  <a:cubicBezTo>
                    <a:pt x="17875" y="3188"/>
                    <a:pt x="17863" y="3176"/>
                    <a:pt x="17863" y="3147"/>
                  </a:cubicBezTo>
                  <a:lnTo>
                    <a:pt x="17863" y="3134"/>
                  </a:lnTo>
                  <a:cubicBezTo>
                    <a:pt x="17863" y="3125"/>
                    <a:pt x="17865" y="3116"/>
                    <a:pt x="17866" y="3108"/>
                  </a:cubicBezTo>
                  <a:cubicBezTo>
                    <a:pt x="17868" y="3099"/>
                    <a:pt x="17879" y="3107"/>
                    <a:pt x="17879" y="3096"/>
                  </a:cubicBezTo>
                  <a:cubicBezTo>
                    <a:pt x="17879" y="3083"/>
                    <a:pt x="17873" y="3076"/>
                    <a:pt x="17873" y="3063"/>
                  </a:cubicBezTo>
                  <a:cubicBezTo>
                    <a:pt x="17872" y="3044"/>
                    <a:pt x="17873" y="3031"/>
                    <a:pt x="17873" y="3012"/>
                  </a:cubicBezTo>
                  <a:cubicBezTo>
                    <a:pt x="17873" y="2989"/>
                    <a:pt x="17873" y="2977"/>
                    <a:pt x="17873" y="2954"/>
                  </a:cubicBezTo>
                  <a:cubicBezTo>
                    <a:pt x="17872" y="2932"/>
                    <a:pt x="17869" y="2919"/>
                    <a:pt x="17869" y="2896"/>
                  </a:cubicBezTo>
                  <a:cubicBezTo>
                    <a:pt x="17869" y="2877"/>
                    <a:pt x="17872" y="2862"/>
                    <a:pt x="17869" y="2844"/>
                  </a:cubicBezTo>
                  <a:cubicBezTo>
                    <a:pt x="17868" y="2835"/>
                    <a:pt x="17866" y="2828"/>
                    <a:pt x="17863" y="2819"/>
                  </a:cubicBezTo>
                  <a:cubicBezTo>
                    <a:pt x="17861" y="2807"/>
                    <a:pt x="17855" y="2806"/>
                    <a:pt x="17851" y="2799"/>
                  </a:cubicBezTo>
                  <a:cubicBezTo>
                    <a:pt x="17845" y="2790"/>
                    <a:pt x="17841" y="2780"/>
                    <a:pt x="17835" y="2774"/>
                  </a:cubicBezTo>
                  <a:cubicBezTo>
                    <a:pt x="17830" y="2769"/>
                    <a:pt x="17825" y="2762"/>
                    <a:pt x="17819" y="2761"/>
                  </a:cubicBezTo>
                  <a:cubicBezTo>
                    <a:pt x="17811" y="2757"/>
                    <a:pt x="17806" y="2755"/>
                    <a:pt x="17797" y="2755"/>
                  </a:cubicBezTo>
                  <a:cubicBezTo>
                    <a:pt x="17789" y="2755"/>
                    <a:pt x="17780" y="2753"/>
                    <a:pt x="17775" y="2767"/>
                  </a:cubicBezTo>
                  <a:cubicBezTo>
                    <a:pt x="17773" y="2775"/>
                    <a:pt x="17772" y="2785"/>
                    <a:pt x="17769" y="2793"/>
                  </a:cubicBezTo>
                  <a:cubicBezTo>
                    <a:pt x="17766" y="2800"/>
                    <a:pt x="17768" y="2812"/>
                    <a:pt x="17766" y="2819"/>
                  </a:cubicBezTo>
                  <a:cubicBezTo>
                    <a:pt x="17762" y="2830"/>
                    <a:pt x="17753" y="2825"/>
                    <a:pt x="17745" y="2825"/>
                  </a:cubicBezTo>
                  <a:cubicBezTo>
                    <a:pt x="17730" y="2825"/>
                    <a:pt x="17717" y="2825"/>
                    <a:pt x="17709" y="2799"/>
                  </a:cubicBezTo>
                  <a:cubicBezTo>
                    <a:pt x="17707" y="2790"/>
                    <a:pt x="17708" y="2777"/>
                    <a:pt x="17706" y="2767"/>
                  </a:cubicBezTo>
                  <a:cubicBezTo>
                    <a:pt x="17703" y="2756"/>
                    <a:pt x="17698" y="2750"/>
                    <a:pt x="17693" y="2741"/>
                  </a:cubicBezTo>
                  <a:cubicBezTo>
                    <a:pt x="17689" y="2733"/>
                    <a:pt x="17689" y="2718"/>
                    <a:pt x="17684" y="2716"/>
                  </a:cubicBezTo>
                  <a:cubicBezTo>
                    <a:pt x="17680" y="2714"/>
                    <a:pt x="17675" y="2716"/>
                    <a:pt x="17671" y="2716"/>
                  </a:cubicBezTo>
                  <a:cubicBezTo>
                    <a:pt x="17659" y="2713"/>
                    <a:pt x="17651" y="2721"/>
                    <a:pt x="17640" y="2710"/>
                  </a:cubicBezTo>
                  <a:cubicBezTo>
                    <a:pt x="17634" y="2704"/>
                    <a:pt x="17635" y="2690"/>
                    <a:pt x="17630" y="2684"/>
                  </a:cubicBezTo>
                  <a:cubicBezTo>
                    <a:pt x="17620" y="2668"/>
                    <a:pt x="17612" y="2658"/>
                    <a:pt x="17599" y="2658"/>
                  </a:cubicBezTo>
                  <a:cubicBezTo>
                    <a:pt x="17590" y="2658"/>
                    <a:pt x="17585" y="2664"/>
                    <a:pt x="17577" y="2671"/>
                  </a:cubicBezTo>
                  <a:cubicBezTo>
                    <a:pt x="17572" y="2674"/>
                    <a:pt x="17567" y="2679"/>
                    <a:pt x="17561" y="2684"/>
                  </a:cubicBezTo>
                  <a:cubicBezTo>
                    <a:pt x="17555" y="2690"/>
                    <a:pt x="17552" y="2697"/>
                    <a:pt x="17546" y="2703"/>
                  </a:cubicBezTo>
                  <a:cubicBezTo>
                    <a:pt x="17540" y="2708"/>
                    <a:pt x="17535" y="2711"/>
                    <a:pt x="17530" y="2716"/>
                  </a:cubicBezTo>
                  <a:cubicBezTo>
                    <a:pt x="17523" y="2722"/>
                    <a:pt x="17520" y="2732"/>
                    <a:pt x="17514" y="2741"/>
                  </a:cubicBezTo>
                  <a:lnTo>
                    <a:pt x="17527" y="2793"/>
                  </a:lnTo>
                  <a:cubicBezTo>
                    <a:pt x="17529" y="2805"/>
                    <a:pt x="17533" y="2809"/>
                    <a:pt x="17536" y="2819"/>
                  </a:cubicBezTo>
                  <a:cubicBezTo>
                    <a:pt x="17539" y="2828"/>
                    <a:pt x="17545" y="2833"/>
                    <a:pt x="17546" y="2844"/>
                  </a:cubicBezTo>
                  <a:cubicBezTo>
                    <a:pt x="17546" y="2856"/>
                    <a:pt x="17549" y="2866"/>
                    <a:pt x="17549" y="2878"/>
                  </a:cubicBezTo>
                  <a:cubicBezTo>
                    <a:pt x="17549" y="2890"/>
                    <a:pt x="17546" y="2898"/>
                    <a:pt x="17546" y="2909"/>
                  </a:cubicBezTo>
                  <a:lnTo>
                    <a:pt x="17464" y="2909"/>
                  </a:lnTo>
                  <a:cubicBezTo>
                    <a:pt x="17457" y="2909"/>
                    <a:pt x="17454" y="2917"/>
                    <a:pt x="17448" y="2922"/>
                  </a:cubicBezTo>
                  <a:cubicBezTo>
                    <a:pt x="17435" y="2931"/>
                    <a:pt x="17426" y="2941"/>
                    <a:pt x="17412" y="2941"/>
                  </a:cubicBezTo>
                  <a:cubicBezTo>
                    <a:pt x="17397" y="2941"/>
                    <a:pt x="17388" y="2933"/>
                    <a:pt x="17376" y="2922"/>
                  </a:cubicBezTo>
                  <a:cubicBezTo>
                    <a:pt x="17369" y="2915"/>
                    <a:pt x="17363" y="2906"/>
                    <a:pt x="17357" y="2902"/>
                  </a:cubicBezTo>
                  <a:cubicBezTo>
                    <a:pt x="17346" y="2896"/>
                    <a:pt x="17339" y="2898"/>
                    <a:pt x="17328" y="2890"/>
                  </a:cubicBezTo>
                  <a:cubicBezTo>
                    <a:pt x="17322" y="2885"/>
                    <a:pt x="17321" y="2871"/>
                    <a:pt x="17316" y="2864"/>
                  </a:cubicBezTo>
                  <a:cubicBezTo>
                    <a:pt x="17310" y="2857"/>
                    <a:pt x="17305" y="2851"/>
                    <a:pt x="17297" y="2851"/>
                  </a:cubicBezTo>
                  <a:cubicBezTo>
                    <a:pt x="17292" y="2851"/>
                    <a:pt x="17289" y="2861"/>
                    <a:pt x="17284" y="2864"/>
                  </a:cubicBezTo>
                  <a:cubicBezTo>
                    <a:pt x="17278" y="2867"/>
                    <a:pt x="17279" y="2890"/>
                    <a:pt x="17272" y="2890"/>
                  </a:cubicBezTo>
                  <a:cubicBezTo>
                    <a:pt x="17264" y="2890"/>
                    <a:pt x="17257" y="2883"/>
                    <a:pt x="17253" y="2871"/>
                  </a:cubicBezTo>
                  <a:cubicBezTo>
                    <a:pt x="17248" y="2854"/>
                    <a:pt x="17250" y="2838"/>
                    <a:pt x="17250" y="2819"/>
                  </a:cubicBezTo>
                  <a:lnTo>
                    <a:pt x="17250" y="2767"/>
                  </a:lnTo>
                  <a:cubicBezTo>
                    <a:pt x="17245" y="2761"/>
                    <a:pt x="17239" y="2746"/>
                    <a:pt x="17234" y="2741"/>
                  </a:cubicBezTo>
                  <a:cubicBezTo>
                    <a:pt x="17229" y="2737"/>
                    <a:pt x="17227" y="2724"/>
                    <a:pt x="17221" y="2722"/>
                  </a:cubicBezTo>
                  <a:cubicBezTo>
                    <a:pt x="17217" y="2721"/>
                    <a:pt x="17213" y="2722"/>
                    <a:pt x="17209" y="2722"/>
                  </a:cubicBezTo>
                  <a:cubicBezTo>
                    <a:pt x="17204" y="2722"/>
                    <a:pt x="17201" y="2716"/>
                    <a:pt x="17196" y="2716"/>
                  </a:cubicBezTo>
                  <a:cubicBezTo>
                    <a:pt x="17191" y="2716"/>
                    <a:pt x="17188" y="2724"/>
                    <a:pt x="17183" y="2729"/>
                  </a:cubicBezTo>
                  <a:cubicBezTo>
                    <a:pt x="17179" y="2734"/>
                    <a:pt x="17181" y="2755"/>
                    <a:pt x="17176" y="2755"/>
                  </a:cubicBezTo>
                  <a:cubicBezTo>
                    <a:pt x="17166" y="2755"/>
                    <a:pt x="17161" y="2750"/>
                    <a:pt x="17152" y="2748"/>
                  </a:cubicBezTo>
                  <a:lnTo>
                    <a:pt x="17140" y="2748"/>
                  </a:lnTo>
                  <a:cubicBezTo>
                    <a:pt x="17135" y="2746"/>
                    <a:pt x="17132" y="2735"/>
                    <a:pt x="17126" y="2735"/>
                  </a:cubicBezTo>
                  <a:lnTo>
                    <a:pt x="17064" y="2735"/>
                  </a:lnTo>
                  <a:lnTo>
                    <a:pt x="17039" y="2748"/>
                  </a:lnTo>
                  <a:cubicBezTo>
                    <a:pt x="17024" y="2748"/>
                    <a:pt x="17018" y="2730"/>
                    <a:pt x="17004" y="2735"/>
                  </a:cubicBezTo>
                  <a:cubicBezTo>
                    <a:pt x="17000" y="2735"/>
                    <a:pt x="16996" y="2734"/>
                    <a:pt x="16992" y="2735"/>
                  </a:cubicBezTo>
                  <a:cubicBezTo>
                    <a:pt x="16988" y="2737"/>
                    <a:pt x="16993" y="2756"/>
                    <a:pt x="16989" y="2761"/>
                  </a:cubicBezTo>
                  <a:cubicBezTo>
                    <a:pt x="16982" y="2769"/>
                    <a:pt x="16976" y="2761"/>
                    <a:pt x="16967" y="2761"/>
                  </a:cubicBezTo>
                  <a:lnTo>
                    <a:pt x="16948" y="2761"/>
                  </a:lnTo>
                  <a:cubicBezTo>
                    <a:pt x="16943" y="2761"/>
                    <a:pt x="16940" y="2755"/>
                    <a:pt x="16935" y="2755"/>
                  </a:cubicBezTo>
                  <a:cubicBezTo>
                    <a:pt x="16930" y="2755"/>
                    <a:pt x="16926" y="2758"/>
                    <a:pt x="16921" y="2758"/>
                  </a:cubicBezTo>
                  <a:cubicBezTo>
                    <a:pt x="16921" y="2738"/>
                    <a:pt x="16923" y="2729"/>
                    <a:pt x="16923" y="2710"/>
                  </a:cubicBezTo>
                  <a:cubicBezTo>
                    <a:pt x="16923" y="2700"/>
                    <a:pt x="16919" y="2693"/>
                    <a:pt x="16919" y="2684"/>
                  </a:cubicBezTo>
                  <a:cubicBezTo>
                    <a:pt x="16919" y="2674"/>
                    <a:pt x="16921" y="2668"/>
                    <a:pt x="16921" y="2658"/>
                  </a:cubicBezTo>
                  <a:lnTo>
                    <a:pt x="16901" y="2652"/>
                  </a:lnTo>
                  <a:cubicBezTo>
                    <a:pt x="16897" y="2656"/>
                    <a:pt x="16891" y="2653"/>
                    <a:pt x="16888" y="2658"/>
                  </a:cubicBezTo>
                  <a:cubicBezTo>
                    <a:pt x="16884" y="2665"/>
                    <a:pt x="16885" y="2676"/>
                    <a:pt x="16882" y="2684"/>
                  </a:cubicBezTo>
                  <a:cubicBezTo>
                    <a:pt x="16873" y="2703"/>
                    <a:pt x="16863" y="2716"/>
                    <a:pt x="16850" y="2716"/>
                  </a:cubicBezTo>
                  <a:cubicBezTo>
                    <a:pt x="16843" y="2716"/>
                    <a:pt x="16837" y="2714"/>
                    <a:pt x="16831" y="2710"/>
                  </a:cubicBezTo>
                  <a:cubicBezTo>
                    <a:pt x="16825" y="2704"/>
                    <a:pt x="16823" y="2693"/>
                    <a:pt x="16819" y="2684"/>
                  </a:cubicBezTo>
                  <a:lnTo>
                    <a:pt x="16822" y="2658"/>
                  </a:lnTo>
                  <a:cubicBezTo>
                    <a:pt x="16831" y="2658"/>
                    <a:pt x="16838" y="2660"/>
                    <a:pt x="16847" y="2658"/>
                  </a:cubicBezTo>
                  <a:cubicBezTo>
                    <a:pt x="16852" y="2658"/>
                    <a:pt x="16856" y="2661"/>
                    <a:pt x="16860" y="2658"/>
                  </a:cubicBezTo>
                  <a:cubicBezTo>
                    <a:pt x="16865" y="2653"/>
                    <a:pt x="16867" y="2645"/>
                    <a:pt x="16872" y="2638"/>
                  </a:cubicBezTo>
                  <a:cubicBezTo>
                    <a:pt x="16876" y="2633"/>
                    <a:pt x="16874" y="2617"/>
                    <a:pt x="16878" y="2613"/>
                  </a:cubicBezTo>
                  <a:cubicBezTo>
                    <a:pt x="16882" y="2608"/>
                    <a:pt x="16887" y="2610"/>
                    <a:pt x="16891" y="2607"/>
                  </a:cubicBezTo>
                  <a:cubicBezTo>
                    <a:pt x="16896" y="2602"/>
                    <a:pt x="16900" y="2598"/>
                    <a:pt x="16904" y="2594"/>
                  </a:cubicBezTo>
                  <a:cubicBezTo>
                    <a:pt x="16910" y="2585"/>
                    <a:pt x="16913" y="2571"/>
                    <a:pt x="16913" y="2555"/>
                  </a:cubicBezTo>
                  <a:lnTo>
                    <a:pt x="16913" y="2542"/>
                  </a:lnTo>
                  <a:cubicBezTo>
                    <a:pt x="16912" y="2532"/>
                    <a:pt x="16911" y="2524"/>
                    <a:pt x="16907" y="2516"/>
                  </a:cubicBezTo>
                  <a:cubicBezTo>
                    <a:pt x="16902" y="2507"/>
                    <a:pt x="16895" y="2516"/>
                    <a:pt x="16888" y="2516"/>
                  </a:cubicBezTo>
                  <a:cubicBezTo>
                    <a:pt x="16876" y="2516"/>
                    <a:pt x="16867" y="2515"/>
                    <a:pt x="16856" y="2523"/>
                  </a:cubicBezTo>
                  <a:cubicBezTo>
                    <a:pt x="16851" y="2526"/>
                    <a:pt x="16849" y="2535"/>
                    <a:pt x="16844" y="2542"/>
                  </a:cubicBezTo>
                  <a:cubicBezTo>
                    <a:pt x="16840" y="2547"/>
                    <a:pt x="16835" y="2548"/>
                    <a:pt x="16831" y="2555"/>
                  </a:cubicBezTo>
                  <a:cubicBezTo>
                    <a:pt x="16826" y="2563"/>
                    <a:pt x="16828" y="2577"/>
                    <a:pt x="16825" y="2587"/>
                  </a:cubicBezTo>
                  <a:cubicBezTo>
                    <a:pt x="16822" y="2597"/>
                    <a:pt x="16819" y="2605"/>
                    <a:pt x="16815" y="2613"/>
                  </a:cubicBezTo>
                  <a:cubicBezTo>
                    <a:pt x="16811" y="2621"/>
                    <a:pt x="16808" y="2624"/>
                    <a:pt x="16803" y="2632"/>
                  </a:cubicBezTo>
                  <a:cubicBezTo>
                    <a:pt x="16797" y="2641"/>
                    <a:pt x="16794" y="2658"/>
                    <a:pt x="16787" y="2658"/>
                  </a:cubicBezTo>
                  <a:lnTo>
                    <a:pt x="16709" y="2658"/>
                  </a:lnTo>
                  <a:lnTo>
                    <a:pt x="16696" y="2671"/>
                  </a:lnTo>
                  <a:cubicBezTo>
                    <a:pt x="16697" y="2681"/>
                    <a:pt x="16697" y="2688"/>
                    <a:pt x="16699" y="2696"/>
                  </a:cubicBezTo>
                  <a:cubicBezTo>
                    <a:pt x="16701" y="2711"/>
                    <a:pt x="16709" y="2719"/>
                    <a:pt x="16709" y="2735"/>
                  </a:cubicBezTo>
                  <a:lnTo>
                    <a:pt x="16709" y="2748"/>
                  </a:lnTo>
                  <a:cubicBezTo>
                    <a:pt x="16707" y="2758"/>
                    <a:pt x="16700" y="2754"/>
                    <a:pt x="16696" y="2761"/>
                  </a:cubicBezTo>
                  <a:cubicBezTo>
                    <a:pt x="16692" y="2767"/>
                    <a:pt x="16691" y="2780"/>
                    <a:pt x="16686" y="2787"/>
                  </a:cubicBezTo>
                  <a:cubicBezTo>
                    <a:pt x="16680" y="2795"/>
                    <a:pt x="16674" y="2793"/>
                    <a:pt x="16666" y="2793"/>
                  </a:cubicBezTo>
                  <a:lnTo>
                    <a:pt x="16658" y="2793"/>
                  </a:lnTo>
                  <a:cubicBezTo>
                    <a:pt x="16654" y="2793"/>
                    <a:pt x="16650" y="2787"/>
                    <a:pt x="16646" y="2787"/>
                  </a:cubicBezTo>
                  <a:cubicBezTo>
                    <a:pt x="16636" y="2785"/>
                    <a:pt x="16630" y="2785"/>
                    <a:pt x="16621" y="2787"/>
                  </a:cubicBezTo>
                  <a:cubicBezTo>
                    <a:pt x="16614" y="2787"/>
                    <a:pt x="16610" y="2795"/>
                    <a:pt x="16605" y="2799"/>
                  </a:cubicBezTo>
                  <a:cubicBezTo>
                    <a:pt x="16599" y="2804"/>
                    <a:pt x="16598" y="2817"/>
                    <a:pt x="16592" y="2819"/>
                  </a:cubicBezTo>
                  <a:cubicBezTo>
                    <a:pt x="16584" y="2822"/>
                    <a:pt x="16577" y="2819"/>
                    <a:pt x="16567" y="2819"/>
                  </a:cubicBezTo>
                  <a:lnTo>
                    <a:pt x="16542" y="2819"/>
                  </a:lnTo>
                  <a:cubicBezTo>
                    <a:pt x="16529" y="2820"/>
                    <a:pt x="16522" y="2832"/>
                    <a:pt x="16510" y="2832"/>
                  </a:cubicBezTo>
                  <a:lnTo>
                    <a:pt x="16504" y="2832"/>
                  </a:lnTo>
                  <a:cubicBezTo>
                    <a:pt x="16502" y="2832"/>
                    <a:pt x="16500" y="2825"/>
                    <a:pt x="16498" y="2825"/>
                  </a:cubicBezTo>
                  <a:cubicBezTo>
                    <a:pt x="16505" y="2824"/>
                    <a:pt x="16511" y="2827"/>
                    <a:pt x="16517" y="2819"/>
                  </a:cubicBezTo>
                  <a:cubicBezTo>
                    <a:pt x="16521" y="2812"/>
                    <a:pt x="16522" y="2801"/>
                    <a:pt x="16526" y="2793"/>
                  </a:cubicBezTo>
                  <a:cubicBezTo>
                    <a:pt x="16530" y="2785"/>
                    <a:pt x="16535" y="2780"/>
                    <a:pt x="16539" y="2774"/>
                  </a:cubicBezTo>
                  <a:cubicBezTo>
                    <a:pt x="16543" y="2767"/>
                    <a:pt x="16543" y="2754"/>
                    <a:pt x="16548" y="2748"/>
                  </a:cubicBezTo>
                  <a:cubicBezTo>
                    <a:pt x="16552" y="2743"/>
                    <a:pt x="16556" y="2739"/>
                    <a:pt x="16561" y="2735"/>
                  </a:cubicBezTo>
                  <a:cubicBezTo>
                    <a:pt x="16569" y="2730"/>
                    <a:pt x="16577" y="2739"/>
                    <a:pt x="16586" y="2735"/>
                  </a:cubicBezTo>
                  <a:cubicBezTo>
                    <a:pt x="16590" y="2735"/>
                    <a:pt x="16594" y="2739"/>
                    <a:pt x="16598" y="2735"/>
                  </a:cubicBezTo>
                  <a:cubicBezTo>
                    <a:pt x="16603" y="2730"/>
                    <a:pt x="16601" y="2716"/>
                    <a:pt x="16605" y="2710"/>
                  </a:cubicBezTo>
                  <a:cubicBezTo>
                    <a:pt x="16609" y="2703"/>
                    <a:pt x="16613" y="2696"/>
                    <a:pt x="16617" y="2690"/>
                  </a:cubicBezTo>
                  <a:cubicBezTo>
                    <a:pt x="16626" y="2673"/>
                    <a:pt x="16636" y="2671"/>
                    <a:pt x="16643" y="2652"/>
                  </a:cubicBezTo>
                  <a:cubicBezTo>
                    <a:pt x="16649" y="2634"/>
                    <a:pt x="16651" y="2613"/>
                    <a:pt x="16658" y="2600"/>
                  </a:cubicBezTo>
                  <a:cubicBezTo>
                    <a:pt x="16665" y="2589"/>
                    <a:pt x="16674" y="2589"/>
                    <a:pt x="16684" y="2587"/>
                  </a:cubicBezTo>
                  <a:lnTo>
                    <a:pt x="16696" y="2587"/>
                  </a:lnTo>
                  <a:cubicBezTo>
                    <a:pt x="16701" y="2587"/>
                    <a:pt x="16705" y="2580"/>
                    <a:pt x="16709" y="2580"/>
                  </a:cubicBezTo>
                  <a:cubicBezTo>
                    <a:pt x="16713" y="2580"/>
                    <a:pt x="16717" y="2584"/>
                    <a:pt x="16721" y="2580"/>
                  </a:cubicBezTo>
                  <a:cubicBezTo>
                    <a:pt x="16726" y="2577"/>
                    <a:pt x="16730" y="2574"/>
                    <a:pt x="16734" y="2568"/>
                  </a:cubicBezTo>
                  <a:cubicBezTo>
                    <a:pt x="16737" y="2563"/>
                    <a:pt x="16735" y="2548"/>
                    <a:pt x="16737" y="2542"/>
                  </a:cubicBezTo>
                  <a:cubicBezTo>
                    <a:pt x="16740" y="2532"/>
                    <a:pt x="16742" y="2524"/>
                    <a:pt x="16746" y="2516"/>
                  </a:cubicBezTo>
                  <a:cubicBezTo>
                    <a:pt x="16753" y="2505"/>
                    <a:pt x="16762" y="2505"/>
                    <a:pt x="16772" y="2503"/>
                  </a:cubicBezTo>
                  <a:lnTo>
                    <a:pt x="16784" y="2503"/>
                  </a:lnTo>
                  <a:cubicBezTo>
                    <a:pt x="16789" y="2503"/>
                    <a:pt x="16792" y="2497"/>
                    <a:pt x="16797" y="2497"/>
                  </a:cubicBezTo>
                  <a:cubicBezTo>
                    <a:pt x="16803" y="2497"/>
                    <a:pt x="16807" y="2499"/>
                    <a:pt x="16813" y="2497"/>
                  </a:cubicBezTo>
                  <a:cubicBezTo>
                    <a:pt x="16816" y="2496"/>
                    <a:pt x="16821" y="2492"/>
                    <a:pt x="16825" y="2491"/>
                  </a:cubicBezTo>
                  <a:cubicBezTo>
                    <a:pt x="16831" y="2487"/>
                    <a:pt x="16833" y="2479"/>
                    <a:pt x="16837" y="2471"/>
                  </a:cubicBezTo>
                  <a:cubicBezTo>
                    <a:pt x="16842" y="2463"/>
                    <a:pt x="16849" y="2463"/>
                    <a:pt x="16850" y="2452"/>
                  </a:cubicBezTo>
                  <a:cubicBezTo>
                    <a:pt x="16851" y="2444"/>
                    <a:pt x="16849" y="2434"/>
                    <a:pt x="16850" y="2426"/>
                  </a:cubicBezTo>
                  <a:cubicBezTo>
                    <a:pt x="16852" y="2408"/>
                    <a:pt x="16855" y="2392"/>
                    <a:pt x="16856" y="2374"/>
                  </a:cubicBezTo>
                  <a:lnTo>
                    <a:pt x="16919" y="2374"/>
                  </a:lnTo>
                  <a:cubicBezTo>
                    <a:pt x="16920" y="2360"/>
                    <a:pt x="16922" y="2351"/>
                    <a:pt x="16923" y="2336"/>
                  </a:cubicBezTo>
                  <a:cubicBezTo>
                    <a:pt x="16923" y="2327"/>
                    <a:pt x="16921" y="2319"/>
                    <a:pt x="16923" y="2310"/>
                  </a:cubicBezTo>
                  <a:cubicBezTo>
                    <a:pt x="16924" y="2301"/>
                    <a:pt x="16926" y="2292"/>
                    <a:pt x="16929" y="2285"/>
                  </a:cubicBezTo>
                  <a:cubicBezTo>
                    <a:pt x="16931" y="2278"/>
                    <a:pt x="16939" y="2291"/>
                    <a:pt x="16942" y="2285"/>
                  </a:cubicBezTo>
                  <a:cubicBezTo>
                    <a:pt x="16945" y="2276"/>
                    <a:pt x="16948" y="2270"/>
                    <a:pt x="16948" y="2259"/>
                  </a:cubicBezTo>
                  <a:cubicBezTo>
                    <a:pt x="16948" y="2249"/>
                    <a:pt x="16945" y="2241"/>
                    <a:pt x="16944" y="2233"/>
                  </a:cubicBezTo>
                  <a:cubicBezTo>
                    <a:pt x="16944" y="2225"/>
                    <a:pt x="16944" y="2215"/>
                    <a:pt x="16942" y="2207"/>
                  </a:cubicBezTo>
                  <a:cubicBezTo>
                    <a:pt x="16939" y="2199"/>
                    <a:pt x="16931" y="2209"/>
                    <a:pt x="16929" y="2201"/>
                  </a:cubicBezTo>
                  <a:cubicBezTo>
                    <a:pt x="16926" y="2193"/>
                    <a:pt x="16930" y="2182"/>
                    <a:pt x="16929" y="2175"/>
                  </a:cubicBezTo>
                  <a:cubicBezTo>
                    <a:pt x="16926" y="2167"/>
                    <a:pt x="16925" y="2157"/>
                    <a:pt x="16923" y="2149"/>
                  </a:cubicBezTo>
                  <a:cubicBezTo>
                    <a:pt x="16920" y="2143"/>
                    <a:pt x="16911" y="2156"/>
                    <a:pt x="16910" y="2149"/>
                  </a:cubicBezTo>
                  <a:cubicBezTo>
                    <a:pt x="16908" y="2143"/>
                    <a:pt x="16911" y="2132"/>
                    <a:pt x="16910" y="2124"/>
                  </a:cubicBezTo>
                  <a:cubicBezTo>
                    <a:pt x="16908" y="2112"/>
                    <a:pt x="16907" y="2101"/>
                    <a:pt x="16904" y="2091"/>
                  </a:cubicBezTo>
                  <a:cubicBezTo>
                    <a:pt x="16899" y="2078"/>
                    <a:pt x="16894" y="2072"/>
                    <a:pt x="16888" y="2065"/>
                  </a:cubicBezTo>
                  <a:cubicBezTo>
                    <a:pt x="16882" y="2061"/>
                    <a:pt x="16881" y="2048"/>
                    <a:pt x="16875" y="2046"/>
                  </a:cubicBezTo>
                  <a:cubicBezTo>
                    <a:pt x="16870" y="2045"/>
                    <a:pt x="16865" y="2048"/>
                    <a:pt x="16860" y="2046"/>
                  </a:cubicBezTo>
                  <a:cubicBezTo>
                    <a:pt x="16856" y="2045"/>
                    <a:pt x="16852" y="2040"/>
                    <a:pt x="16847" y="2040"/>
                  </a:cubicBezTo>
                  <a:cubicBezTo>
                    <a:pt x="16845" y="2009"/>
                    <a:pt x="16844" y="1993"/>
                    <a:pt x="16846" y="1962"/>
                  </a:cubicBezTo>
                  <a:lnTo>
                    <a:pt x="16753" y="1962"/>
                  </a:lnTo>
                  <a:cubicBezTo>
                    <a:pt x="16743" y="1962"/>
                    <a:pt x="16737" y="1953"/>
                    <a:pt x="16727" y="1950"/>
                  </a:cubicBezTo>
                  <a:cubicBezTo>
                    <a:pt x="16717" y="1947"/>
                    <a:pt x="16710" y="1943"/>
                    <a:pt x="16699" y="1943"/>
                  </a:cubicBezTo>
                  <a:cubicBezTo>
                    <a:pt x="16694" y="1943"/>
                    <a:pt x="16690" y="1942"/>
                    <a:pt x="16686" y="1943"/>
                  </a:cubicBezTo>
                  <a:cubicBezTo>
                    <a:pt x="16682" y="1946"/>
                    <a:pt x="16679" y="1951"/>
                    <a:pt x="16674" y="1956"/>
                  </a:cubicBezTo>
                  <a:cubicBezTo>
                    <a:pt x="16669" y="1961"/>
                    <a:pt x="16669" y="1975"/>
                    <a:pt x="16665" y="1982"/>
                  </a:cubicBezTo>
                  <a:cubicBezTo>
                    <a:pt x="16661" y="1987"/>
                    <a:pt x="16656" y="1985"/>
                    <a:pt x="16652" y="1988"/>
                  </a:cubicBezTo>
                  <a:cubicBezTo>
                    <a:pt x="16644" y="1971"/>
                    <a:pt x="16639" y="1956"/>
                    <a:pt x="16630" y="1943"/>
                  </a:cubicBezTo>
                  <a:cubicBezTo>
                    <a:pt x="16627" y="1940"/>
                    <a:pt x="16621" y="1938"/>
                    <a:pt x="16617" y="1937"/>
                  </a:cubicBezTo>
                  <a:cubicBezTo>
                    <a:pt x="16610" y="1933"/>
                    <a:pt x="16606" y="1931"/>
                    <a:pt x="16598" y="1931"/>
                  </a:cubicBezTo>
                  <a:cubicBezTo>
                    <a:pt x="16591" y="1931"/>
                    <a:pt x="16587" y="1935"/>
                    <a:pt x="16580" y="1937"/>
                  </a:cubicBezTo>
                  <a:lnTo>
                    <a:pt x="16580" y="2014"/>
                  </a:lnTo>
                  <a:lnTo>
                    <a:pt x="16542" y="2014"/>
                  </a:lnTo>
                  <a:lnTo>
                    <a:pt x="16529" y="1995"/>
                  </a:lnTo>
                  <a:cubicBezTo>
                    <a:pt x="16532" y="1987"/>
                    <a:pt x="16532" y="1974"/>
                    <a:pt x="16536" y="1969"/>
                  </a:cubicBezTo>
                  <a:cubicBezTo>
                    <a:pt x="16539" y="1964"/>
                    <a:pt x="16546" y="1969"/>
                    <a:pt x="16548" y="1962"/>
                  </a:cubicBezTo>
                  <a:cubicBezTo>
                    <a:pt x="16554" y="1948"/>
                    <a:pt x="16561" y="1934"/>
                    <a:pt x="16561" y="1913"/>
                  </a:cubicBezTo>
                  <a:cubicBezTo>
                    <a:pt x="16561" y="1902"/>
                    <a:pt x="16557" y="1897"/>
                    <a:pt x="16557" y="1885"/>
                  </a:cubicBezTo>
                  <a:lnTo>
                    <a:pt x="16489" y="1885"/>
                  </a:lnTo>
                  <a:cubicBezTo>
                    <a:pt x="16479" y="1885"/>
                    <a:pt x="16473" y="1874"/>
                    <a:pt x="16463" y="1873"/>
                  </a:cubicBezTo>
                  <a:cubicBezTo>
                    <a:pt x="16451" y="1871"/>
                    <a:pt x="16444" y="1873"/>
                    <a:pt x="16432" y="1873"/>
                  </a:cubicBezTo>
                  <a:cubicBezTo>
                    <a:pt x="16427" y="1873"/>
                    <a:pt x="16424" y="1866"/>
                    <a:pt x="16419" y="1866"/>
                  </a:cubicBezTo>
                  <a:cubicBezTo>
                    <a:pt x="16421" y="1856"/>
                    <a:pt x="16422" y="1848"/>
                    <a:pt x="16426" y="1840"/>
                  </a:cubicBezTo>
                  <a:cubicBezTo>
                    <a:pt x="16432" y="1823"/>
                    <a:pt x="16437" y="1806"/>
                    <a:pt x="16447" y="1795"/>
                  </a:cubicBezTo>
                  <a:cubicBezTo>
                    <a:pt x="16451" y="1792"/>
                    <a:pt x="16456" y="1797"/>
                    <a:pt x="16460" y="1795"/>
                  </a:cubicBezTo>
                  <a:cubicBezTo>
                    <a:pt x="16465" y="1792"/>
                    <a:pt x="16467" y="1780"/>
                    <a:pt x="16473" y="1776"/>
                  </a:cubicBezTo>
                  <a:lnTo>
                    <a:pt x="16473" y="1724"/>
                  </a:lnTo>
                  <a:lnTo>
                    <a:pt x="16329" y="1724"/>
                  </a:lnTo>
                  <a:close/>
                  <a:moveTo>
                    <a:pt x="15876" y="1820"/>
                  </a:moveTo>
                  <a:cubicBezTo>
                    <a:pt x="15870" y="1822"/>
                    <a:pt x="15872" y="1837"/>
                    <a:pt x="15867" y="1846"/>
                  </a:cubicBezTo>
                  <a:cubicBezTo>
                    <a:pt x="15858" y="1860"/>
                    <a:pt x="15850" y="1867"/>
                    <a:pt x="15838" y="1871"/>
                  </a:cubicBezTo>
                  <a:lnTo>
                    <a:pt x="15838" y="1904"/>
                  </a:lnTo>
                  <a:cubicBezTo>
                    <a:pt x="15843" y="1901"/>
                    <a:pt x="15846" y="1891"/>
                    <a:pt x="15851" y="1891"/>
                  </a:cubicBezTo>
                  <a:cubicBezTo>
                    <a:pt x="15861" y="1891"/>
                    <a:pt x="15868" y="1894"/>
                    <a:pt x="15876" y="1897"/>
                  </a:cubicBezTo>
                  <a:cubicBezTo>
                    <a:pt x="15881" y="1899"/>
                    <a:pt x="15884" y="1909"/>
                    <a:pt x="15889" y="1910"/>
                  </a:cubicBezTo>
                  <a:lnTo>
                    <a:pt x="15901" y="1910"/>
                  </a:lnTo>
                  <a:cubicBezTo>
                    <a:pt x="15903" y="1910"/>
                    <a:pt x="15903" y="1904"/>
                    <a:pt x="15905" y="1904"/>
                  </a:cubicBezTo>
                  <a:cubicBezTo>
                    <a:pt x="15904" y="1886"/>
                    <a:pt x="15905" y="1874"/>
                    <a:pt x="15901" y="1858"/>
                  </a:cubicBezTo>
                  <a:cubicBezTo>
                    <a:pt x="15900" y="1851"/>
                    <a:pt x="15905" y="1839"/>
                    <a:pt x="15901" y="1833"/>
                  </a:cubicBezTo>
                  <a:cubicBezTo>
                    <a:pt x="15896" y="1822"/>
                    <a:pt x="15891" y="1820"/>
                    <a:pt x="15883" y="1820"/>
                  </a:cubicBezTo>
                  <a:lnTo>
                    <a:pt x="15876" y="1820"/>
                  </a:lnTo>
                  <a:close/>
                  <a:moveTo>
                    <a:pt x="4341" y="1839"/>
                  </a:moveTo>
                  <a:lnTo>
                    <a:pt x="4284" y="1858"/>
                  </a:lnTo>
                  <a:cubicBezTo>
                    <a:pt x="4284" y="1858"/>
                    <a:pt x="4278" y="1942"/>
                    <a:pt x="4278" y="1942"/>
                  </a:cubicBezTo>
                  <a:lnTo>
                    <a:pt x="4335" y="2007"/>
                  </a:lnTo>
                  <a:lnTo>
                    <a:pt x="4388" y="2064"/>
                  </a:lnTo>
                  <a:lnTo>
                    <a:pt x="4448" y="2071"/>
                  </a:lnTo>
                  <a:lnTo>
                    <a:pt x="4482" y="2000"/>
                  </a:lnTo>
                  <a:lnTo>
                    <a:pt x="4479" y="1942"/>
                  </a:lnTo>
                  <a:lnTo>
                    <a:pt x="4435" y="1871"/>
                  </a:lnTo>
                  <a:lnTo>
                    <a:pt x="4375" y="1871"/>
                  </a:lnTo>
                  <a:lnTo>
                    <a:pt x="4341" y="1839"/>
                  </a:lnTo>
                  <a:close/>
                  <a:moveTo>
                    <a:pt x="3201" y="1897"/>
                  </a:moveTo>
                  <a:lnTo>
                    <a:pt x="3208" y="1948"/>
                  </a:lnTo>
                  <a:lnTo>
                    <a:pt x="3277" y="1961"/>
                  </a:lnTo>
                  <a:lnTo>
                    <a:pt x="3274" y="1897"/>
                  </a:lnTo>
                  <a:cubicBezTo>
                    <a:pt x="3274" y="1897"/>
                    <a:pt x="3205" y="1922"/>
                    <a:pt x="3201" y="1897"/>
                  </a:cubicBezTo>
                  <a:close/>
                  <a:moveTo>
                    <a:pt x="14162" y="1897"/>
                  </a:moveTo>
                  <a:cubicBezTo>
                    <a:pt x="14157" y="1897"/>
                    <a:pt x="14154" y="1903"/>
                    <a:pt x="14149" y="1903"/>
                  </a:cubicBezTo>
                  <a:cubicBezTo>
                    <a:pt x="14140" y="1905"/>
                    <a:pt x="14133" y="1900"/>
                    <a:pt x="14124" y="1903"/>
                  </a:cubicBezTo>
                  <a:cubicBezTo>
                    <a:pt x="14114" y="1906"/>
                    <a:pt x="14105" y="1913"/>
                    <a:pt x="14099" y="1929"/>
                  </a:cubicBezTo>
                  <a:cubicBezTo>
                    <a:pt x="14096" y="1935"/>
                    <a:pt x="14098" y="1946"/>
                    <a:pt x="14095" y="1955"/>
                  </a:cubicBezTo>
                  <a:cubicBezTo>
                    <a:pt x="14093" y="1963"/>
                    <a:pt x="14092" y="1973"/>
                    <a:pt x="14089" y="1980"/>
                  </a:cubicBezTo>
                  <a:cubicBezTo>
                    <a:pt x="14086" y="1988"/>
                    <a:pt x="14082" y="1995"/>
                    <a:pt x="14077" y="2000"/>
                  </a:cubicBezTo>
                  <a:cubicBezTo>
                    <a:pt x="14068" y="2008"/>
                    <a:pt x="14061" y="1998"/>
                    <a:pt x="14051" y="2000"/>
                  </a:cubicBezTo>
                  <a:cubicBezTo>
                    <a:pt x="14047" y="2000"/>
                    <a:pt x="14043" y="1998"/>
                    <a:pt x="14039" y="2000"/>
                  </a:cubicBezTo>
                  <a:cubicBezTo>
                    <a:pt x="14034" y="2001"/>
                    <a:pt x="14031" y="2008"/>
                    <a:pt x="14026" y="2012"/>
                  </a:cubicBezTo>
                  <a:cubicBezTo>
                    <a:pt x="14021" y="2017"/>
                    <a:pt x="14019" y="2027"/>
                    <a:pt x="14014" y="2032"/>
                  </a:cubicBezTo>
                  <a:cubicBezTo>
                    <a:pt x="14009" y="2037"/>
                    <a:pt x="14006" y="2043"/>
                    <a:pt x="14001" y="2045"/>
                  </a:cubicBezTo>
                  <a:cubicBezTo>
                    <a:pt x="13997" y="2047"/>
                    <a:pt x="13993" y="2045"/>
                    <a:pt x="13989" y="2045"/>
                  </a:cubicBezTo>
                  <a:cubicBezTo>
                    <a:pt x="13979" y="2047"/>
                    <a:pt x="13973" y="2045"/>
                    <a:pt x="13963" y="2045"/>
                  </a:cubicBezTo>
                  <a:cubicBezTo>
                    <a:pt x="13956" y="2045"/>
                    <a:pt x="13951" y="2048"/>
                    <a:pt x="13944" y="2051"/>
                  </a:cubicBezTo>
                  <a:cubicBezTo>
                    <a:pt x="13940" y="2054"/>
                    <a:pt x="13937" y="2061"/>
                    <a:pt x="13932" y="2064"/>
                  </a:cubicBezTo>
                  <a:cubicBezTo>
                    <a:pt x="13928" y="2067"/>
                    <a:pt x="13923" y="2067"/>
                    <a:pt x="13919" y="2070"/>
                  </a:cubicBezTo>
                  <a:cubicBezTo>
                    <a:pt x="13914" y="2074"/>
                    <a:pt x="13912" y="2088"/>
                    <a:pt x="13907" y="2089"/>
                  </a:cubicBezTo>
                  <a:cubicBezTo>
                    <a:pt x="13903" y="2091"/>
                    <a:pt x="13899" y="2088"/>
                    <a:pt x="13894" y="2089"/>
                  </a:cubicBezTo>
                  <a:cubicBezTo>
                    <a:pt x="13877" y="2095"/>
                    <a:pt x="13868" y="2091"/>
                    <a:pt x="13850" y="2089"/>
                  </a:cubicBezTo>
                  <a:cubicBezTo>
                    <a:pt x="13841" y="2088"/>
                    <a:pt x="13834" y="2083"/>
                    <a:pt x="13825" y="2083"/>
                  </a:cubicBezTo>
                  <a:lnTo>
                    <a:pt x="13809" y="2083"/>
                  </a:lnTo>
                  <a:cubicBezTo>
                    <a:pt x="13804" y="2083"/>
                    <a:pt x="13801" y="2089"/>
                    <a:pt x="13797" y="2089"/>
                  </a:cubicBezTo>
                  <a:cubicBezTo>
                    <a:pt x="13786" y="2091"/>
                    <a:pt x="13778" y="2086"/>
                    <a:pt x="13768" y="2089"/>
                  </a:cubicBezTo>
                  <a:cubicBezTo>
                    <a:pt x="13763" y="2091"/>
                    <a:pt x="13760" y="2101"/>
                    <a:pt x="13756" y="2103"/>
                  </a:cubicBezTo>
                  <a:cubicBezTo>
                    <a:pt x="13746" y="2108"/>
                    <a:pt x="13738" y="2109"/>
                    <a:pt x="13731" y="2122"/>
                  </a:cubicBezTo>
                  <a:cubicBezTo>
                    <a:pt x="13726" y="2129"/>
                    <a:pt x="13726" y="2140"/>
                    <a:pt x="13724" y="2148"/>
                  </a:cubicBezTo>
                  <a:cubicBezTo>
                    <a:pt x="13718" y="2166"/>
                    <a:pt x="13714" y="2180"/>
                    <a:pt x="13709" y="2199"/>
                  </a:cubicBezTo>
                  <a:lnTo>
                    <a:pt x="13621" y="2199"/>
                  </a:lnTo>
                  <a:cubicBezTo>
                    <a:pt x="13617" y="2206"/>
                    <a:pt x="13612" y="2211"/>
                    <a:pt x="13608" y="2219"/>
                  </a:cubicBezTo>
                  <a:cubicBezTo>
                    <a:pt x="13604" y="2227"/>
                    <a:pt x="13602" y="2237"/>
                    <a:pt x="13598" y="2244"/>
                  </a:cubicBezTo>
                  <a:cubicBezTo>
                    <a:pt x="13594" y="2253"/>
                    <a:pt x="13594" y="2264"/>
                    <a:pt x="13589" y="2270"/>
                  </a:cubicBezTo>
                  <a:cubicBezTo>
                    <a:pt x="13586" y="2273"/>
                    <a:pt x="13580" y="2273"/>
                    <a:pt x="13576" y="2276"/>
                  </a:cubicBezTo>
                  <a:cubicBezTo>
                    <a:pt x="13570" y="2281"/>
                    <a:pt x="13564" y="2280"/>
                    <a:pt x="13558" y="2283"/>
                  </a:cubicBezTo>
                  <a:cubicBezTo>
                    <a:pt x="13554" y="2285"/>
                    <a:pt x="13548" y="2285"/>
                    <a:pt x="13545" y="2289"/>
                  </a:cubicBezTo>
                  <a:cubicBezTo>
                    <a:pt x="13541" y="2296"/>
                    <a:pt x="13535" y="2299"/>
                    <a:pt x="13532" y="2309"/>
                  </a:cubicBezTo>
                  <a:cubicBezTo>
                    <a:pt x="13530" y="2317"/>
                    <a:pt x="13532" y="2327"/>
                    <a:pt x="13532" y="2335"/>
                  </a:cubicBezTo>
                  <a:cubicBezTo>
                    <a:pt x="13531" y="2355"/>
                    <a:pt x="13532" y="2370"/>
                    <a:pt x="13532" y="2392"/>
                  </a:cubicBezTo>
                  <a:cubicBezTo>
                    <a:pt x="13525" y="2391"/>
                    <a:pt x="13521" y="2386"/>
                    <a:pt x="13513" y="2386"/>
                  </a:cubicBezTo>
                  <a:cubicBezTo>
                    <a:pt x="13498" y="2384"/>
                    <a:pt x="13491" y="2384"/>
                    <a:pt x="13476" y="2386"/>
                  </a:cubicBezTo>
                  <a:cubicBezTo>
                    <a:pt x="13471" y="2386"/>
                    <a:pt x="13468" y="2391"/>
                    <a:pt x="13463" y="2392"/>
                  </a:cubicBezTo>
                  <a:cubicBezTo>
                    <a:pt x="13466" y="2404"/>
                    <a:pt x="13473" y="2410"/>
                    <a:pt x="13473" y="2425"/>
                  </a:cubicBezTo>
                  <a:cubicBezTo>
                    <a:pt x="13473" y="2447"/>
                    <a:pt x="13463" y="2458"/>
                    <a:pt x="13457" y="2476"/>
                  </a:cubicBezTo>
                  <a:cubicBezTo>
                    <a:pt x="13453" y="2486"/>
                    <a:pt x="13447" y="2484"/>
                    <a:pt x="13444" y="2495"/>
                  </a:cubicBezTo>
                  <a:cubicBezTo>
                    <a:pt x="13443" y="2503"/>
                    <a:pt x="13444" y="2513"/>
                    <a:pt x="13444" y="2521"/>
                  </a:cubicBezTo>
                  <a:lnTo>
                    <a:pt x="13444" y="2547"/>
                  </a:lnTo>
                  <a:lnTo>
                    <a:pt x="13444" y="2598"/>
                  </a:lnTo>
                  <a:cubicBezTo>
                    <a:pt x="13437" y="2600"/>
                    <a:pt x="13432" y="2605"/>
                    <a:pt x="13425" y="2605"/>
                  </a:cubicBezTo>
                  <a:cubicBezTo>
                    <a:pt x="13410" y="2606"/>
                    <a:pt x="13402" y="2601"/>
                    <a:pt x="13388" y="2605"/>
                  </a:cubicBezTo>
                  <a:cubicBezTo>
                    <a:pt x="13377" y="2608"/>
                    <a:pt x="13369" y="2615"/>
                    <a:pt x="13359" y="2624"/>
                  </a:cubicBezTo>
                  <a:cubicBezTo>
                    <a:pt x="13353" y="2630"/>
                    <a:pt x="13349" y="2635"/>
                    <a:pt x="13344" y="2643"/>
                  </a:cubicBezTo>
                  <a:cubicBezTo>
                    <a:pt x="13335" y="2656"/>
                    <a:pt x="13328" y="2673"/>
                    <a:pt x="13328" y="2695"/>
                  </a:cubicBezTo>
                  <a:cubicBezTo>
                    <a:pt x="13328" y="2708"/>
                    <a:pt x="13333" y="2716"/>
                    <a:pt x="13334" y="2728"/>
                  </a:cubicBezTo>
                  <a:cubicBezTo>
                    <a:pt x="13339" y="2726"/>
                    <a:pt x="13343" y="2722"/>
                    <a:pt x="13347" y="2721"/>
                  </a:cubicBezTo>
                  <a:cubicBezTo>
                    <a:pt x="13355" y="2716"/>
                    <a:pt x="13358" y="2701"/>
                    <a:pt x="13366" y="2701"/>
                  </a:cubicBezTo>
                  <a:cubicBezTo>
                    <a:pt x="13373" y="2701"/>
                    <a:pt x="13377" y="2706"/>
                    <a:pt x="13384" y="2708"/>
                  </a:cubicBezTo>
                  <a:cubicBezTo>
                    <a:pt x="13382" y="2722"/>
                    <a:pt x="13378" y="2731"/>
                    <a:pt x="13378" y="2747"/>
                  </a:cubicBezTo>
                  <a:lnTo>
                    <a:pt x="13378" y="2759"/>
                  </a:lnTo>
                  <a:cubicBezTo>
                    <a:pt x="13378" y="2772"/>
                    <a:pt x="13385" y="2776"/>
                    <a:pt x="13388" y="2785"/>
                  </a:cubicBezTo>
                  <a:cubicBezTo>
                    <a:pt x="13378" y="2785"/>
                    <a:pt x="13363" y="2800"/>
                    <a:pt x="13353" y="2798"/>
                  </a:cubicBezTo>
                  <a:cubicBezTo>
                    <a:pt x="13344" y="2796"/>
                    <a:pt x="13337" y="2792"/>
                    <a:pt x="13328" y="2792"/>
                  </a:cubicBezTo>
                  <a:cubicBezTo>
                    <a:pt x="13322" y="2792"/>
                    <a:pt x="13319" y="2796"/>
                    <a:pt x="13312" y="2798"/>
                  </a:cubicBezTo>
                  <a:lnTo>
                    <a:pt x="13312" y="2882"/>
                  </a:lnTo>
                  <a:cubicBezTo>
                    <a:pt x="13300" y="2882"/>
                    <a:pt x="13292" y="2879"/>
                    <a:pt x="13281" y="2882"/>
                  </a:cubicBezTo>
                  <a:cubicBezTo>
                    <a:pt x="13271" y="2884"/>
                    <a:pt x="13265" y="2893"/>
                    <a:pt x="13255" y="2901"/>
                  </a:cubicBezTo>
                  <a:cubicBezTo>
                    <a:pt x="13256" y="2911"/>
                    <a:pt x="13255" y="2919"/>
                    <a:pt x="13255" y="2927"/>
                  </a:cubicBezTo>
                  <a:cubicBezTo>
                    <a:pt x="13256" y="2937"/>
                    <a:pt x="13262" y="2941"/>
                    <a:pt x="13262" y="2952"/>
                  </a:cubicBezTo>
                  <a:cubicBezTo>
                    <a:pt x="13262" y="2962"/>
                    <a:pt x="13259" y="2971"/>
                    <a:pt x="13259" y="2978"/>
                  </a:cubicBezTo>
                  <a:cubicBezTo>
                    <a:pt x="13257" y="2990"/>
                    <a:pt x="13248" y="2986"/>
                    <a:pt x="13246" y="2998"/>
                  </a:cubicBezTo>
                  <a:cubicBezTo>
                    <a:pt x="13245" y="3006"/>
                    <a:pt x="13247" y="3015"/>
                    <a:pt x="13246" y="3023"/>
                  </a:cubicBezTo>
                  <a:cubicBezTo>
                    <a:pt x="13245" y="3031"/>
                    <a:pt x="13244" y="3039"/>
                    <a:pt x="13243" y="3049"/>
                  </a:cubicBezTo>
                  <a:cubicBezTo>
                    <a:pt x="13234" y="3049"/>
                    <a:pt x="13226" y="3047"/>
                    <a:pt x="13218" y="3049"/>
                  </a:cubicBezTo>
                  <a:cubicBezTo>
                    <a:pt x="13214" y="3049"/>
                    <a:pt x="13209" y="3044"/>
                    <a:pt x="13205" y="3049"/>
                  </a:cubicBezTo>
                  <a:cubicBezTo>
                    <a:pt x="13200" y="3055"/>
                    <a:pt x="13199" y="3065"/>
                    <a:pt x="13196" y="3075"/>
                  </a:cubicBezTo>
                  <a:cubicBezTo>
                    <a:pt x="13193" y="3081"/>
                    <a:pt x="13198" y="3092"/>
                    <a:pt x="13196" y="3101"/>
                  </a:cubicBezTo>
                  <a:cubicBezTo>
                    <a:pt x="13193" y="3110"/>
                    <a:pt x="13185" y="3104"/>
                    <a:pt x="13183" y="3114"/>
                  </a:cubicBezTo>
                  <a:cubicBezTo>
                    <a:pt x="13179" y="3131"/>
                    <a:pt x="13182" y="3145"/>
                    <a:pt x="13182" y="3166"/>
                  </a:cubicBezTo>
                  <a:cubicBezTo>
                    <a:pt x="13182" y="3176"/>
                    <a:pt x="13180" y="3181"/>
                    <a:pt x="13180" y="3191"/>
                  </a:cubicBezTo>
                  <a:cubicBezTo>
                    <a:pt x="13180" y="3200"/>
                    <a:pt x="13183" y="3207"/>
                    <a:pt x="13183" y="3217"/>
                  </a:cubicBezTo>
                  <a:cubicBezTo>
                    <a:pt x="13183" y="3226"/>
                    <a:pt x="13182" y="3233"/>
                    <a:pt x="13182" y="3242"/>
                  </a:cubicBezTo>
                  <a:lnTo>
                    <a:pt x="13214" y="3248"/>
                  </a:lnTo>
                  <a:cubicBezTo>
                    <a:pt x="13217" y="3241"/>
                    <a:pt x="13215" y="3229"/>
                    <a:pt x="13218" y="3223"/>
                  </a:cubicBezTo>
                  <a:cubicBezTo>
                    <a:pt x="13221" y="3215"/>
                    <a:pt x="13226" y="3217"/>
                    <a:pt x="13230" y="3210"/>
                  </a:cubicBezTo>
                  <a:cubicBezTo>
                    <a:pt x="13234" y="3215"/>
                    <a:pt x="13241" y="3210"/>
                    <a:pt x="13243" y="3217"/>
                  </a:cubicBezTo>
                  <a:cubicBezTo>
                    <a:pt x="13244" y="3223"/>
                    <a:pt x="13245" y="3236"/>
                    <a:pt x="13246" y="3242"/>
                  </a:cubicBezTo>
                  <a:cubicBezTo>
                    <a:pt x="13249" y="3252"/>
                    <a:pt x="13253" y="3258"/>
                    <a:pt x="13255" y="3268"/>
                  </a:cubicBezTo>
                  <a:cubicBezTo>
                    <a:pt x="13260" y="3258"/>
                    <a:pt x="13265" y="3255"/>
                    <a:pt x="13268" y="3242"/>
                  </a:cubicBezTo>
                  <a:cubicBezTo>
                    <a:pt x="13270" y="3234"/>
                    <a:pt x="13267" y="3225"/>
                    <a:pt x="13268" y="3217"/>
                  </a:cubicBezTo>
                  <a:cubicBezTo>
                    <a:pt x="13273" y="3222"/>
                    <a:pt x="13277" y="3224"/>
                    <a:pt x="13281" y="3229"/>
                  </a:cubicBezTo>
                  <a:cubicBezTo>
                    <a:pt x="13286" y="3237"/>
                    <a:pt x="13288" y="3247"/>
                    <a:pt x="13293" y="3255"/>
                  </a:cubicBezTo>
                  <a:cubicBezTo>
                    <a:pt x="13303" y="3270"/>
                    <a:pt x="13313" y="3270"/>
                    <a:pt x="13322" y="3287"/>
                  </a:cubicBezTo>
                  <a:cubicBezTo>
                    <a:pt x="13325" y="3295"/>
                    <a:pt x="13325" y="3305"/>
                    <a:pt x="13328" y="3313"/>
                  </a:cubicBezTo>
                  <a:lnTo>
                    <a:pt x="13306" y="3371"/>
                  </a:lnTo>
                  <a:lnTo>
                    <a:pt x="13306" y="3384"/>
                  </a:lnTo>
                  <a:cubicBezTo>
                    <a:pt x="13307" y="3394"/>
                    <a:pt x="13311" y="3400"/>
                    <a:pt x="13312" y="3410"/>
                  </a:cubicBezTo>
                  <a:lnTo>
                    <a:pt x="13381" y="3410"/>
                  </a:lnTo>
                  <a:cubicBezTo>
                    <a:pt x="13399" y="3410"/>
                    <a:pt x="13407" y="3425"/>
                    <a:pt x="13425" y="3429"/>
                  </a:cubicBezTo>
                  <a:cubicBezTo>
                    <a:pt x="13432" y="3429"/>
                    <a:pt x="13436" y="3427"/>
                    <a:pt x="13441" y="3429"/>
                  </a:cubicBezTo>
                  <a:cubicBezTo>
                    <a:pt x="13451" y="3430"/>
                    <a:pt x="13459" y="3439"/>
                    <a:pt x="13470" y="3442"/>
                  </a:cubicBezTo>
                  <a:cubicBezTo>
                    <a:pt x="13478" y="3444"/>
                    <a:pt x="13482" y="3442"/>
                    <a:pt x="13491" y="3442"/>
                  </a:cubicBezTo>
                  <a:lnTo>
                    <a:pt x="13510" y="3442"/>
                  </a:lnTo>
                  <a:cubicBezTo>
                    <a:pt x="13515" y="3442"/>
                    <a:pt x="13518" y="3435"/>
                    <a:pt x="13523" y="3435"/>
                  </a:cubicBezTo>
                  <a:cubicBezTo>
                    <a:pt x="13527" y="3435"/>
                    <a:pt x="13529" y="3439"/>
                    <a:pt x="13532" y="3439"/>
                  </a:cubicBezTo>
                  <a:lnTo>
                    <a:pt x="13532" y="3384"/>
                  </a:lnTo>
                  <a:cubicBezTo>
                    <a:pt x="13530" y="3376"/>
                    <a:pt x="13532" y="3364"/>
                    <a:pt x="13529" y="3358"/>
                  </a:cubicBezTo>
                  <a:cubicBezTo>
                    <a:pt x="13527" y="3350"/>
                    <a:pt x="13518" y="3355"/>
                    <a:pt x="13517" y="3345"/>
                  </a:cubicBezTo>
                  <a:cubicBezTo>
                    <a:pt x="13514" y="3328"/>
                    <a:pt x="13517" y="3313"/>
                    <a:pt x="13517" y="3294"/>
                  </a:cubicBezTo>
                  <a:cubicBezTo>
                    <a:pt x="13513" y="3292"/>
                    <a:pt x="13507" y="3299"/>
                    <a:pt x="13504" y="3294"/>
                  </a:cubicBezTo>
                  <a:cubicBezTo>
                    <a:pt x="13499" y="3286"/>
                    <a:pt x="13495" y="3283"/>
                    <a:pt x="13492" y="3275"/>
                  </a:cubicBezTo>
                  <a:cubicBezTo>
                    <a:pt x="13489" y="3268"/>
                    <a:pt x="13493" y="3257"/>
                    <a:pt x="13492" y="3248"/>
                  </a:cubicBezTo>
                  <a:cubicBezTo>
                    <a:pt x="13488" y="3237"/>
                    <a:pt x="13483" y="3239"/>
                    <a:pt x="13479" y="3229"/>
                  </a:cubicBezTo>
                  <a:cubicBezTo>
                    <a:pt x="13475" y="3220"/>
                    <a:pt x="13471" y="3213"/>
                    <a:pt x="13466" y="3204"/>
                  </a:cubicBezTo>
                  <a:cubicBezTo>
                    <a:pt x="13461" y="3192"/>
                    <a:pt x="13455" y="3184"/>
                    <a:pt x="13451" y="3171"/>
                  </a:cubicBezTo>
                  <a:cubicBezTo>
                    <a:pt x="13448" y="3165"/>
                    <a:pt x="13450" y="3152"/>
                    <a:pt x="13447" y="3145"/>
                  </a:cubicBezTo>
                  <a:cubicBezTo>
                    <a:pt x="13445" y="3139"/>
                    <a:pt x="13436" y="3147"/>
                    <a:pt x="13435" y="3139"/>
                  </a:cubicBezTo>
                  <a:cubicBezTo>
                    <a:pt x="13433" y="3131"/>
                    <a:pt x="13436" y="3122"/>
                    <a:pt x="13435" y="3114"/>
                  </a:cubicBezTo>
                  <a:cubicBezTo>
                    <a:pt x="13434" y="3105"/>
                    <a:pt x="13435" y="3097"/>
                    <a:pt x="13435" y="3087"/>
                  </a:cubicBezTo>
                  <a:cubicBezTo>
                    <a:pt x="13434" y="3072"/>
                    <a:pt x="13429" y="3065"/>
                    <a:pt x="13429" y="3049"/>
                  </a:cubicBezTo>
                  <a:lnTo>
                    <a:pt x="13429" y="3036"/>
                  </a:lnTo>
                  <a:cubicBezTo>
                    <a:pt x="13430" y="3025"/>
                    <a:pt x="13439" y="3028"/>
                    <a:pt x="13441" y="3017"/>
                  </a:cubicBezTo>
                  <a:cubicBezTo>
                    <a:pt x="13443" y="3009"/>
                    <a:pt x="13443" y="2999"/>
                    <a:pt x="13444" y="2991"/>
                  </a:cubicBezTo>
                  <a:cubicBezTo>
                    <a:pt x="13447" y="2962"/>
                    <a:pt x="13440" y="2943"/>
                    <a:pt x="13444" y="2914"/>
                  </a:cubicBezTo>
                  <a:cubicBezTo>
                    <a:pt x="13445" y="2904"/>
                    <a:pt x="13453" y="2909"/>
                    <a:pt x="13457" y="2901"/>
                  </a:cubicBezTo>
                  <a:cubicBezTo>
                    <a:pt x="13465" y="2884"/>
                    <a:pt x="13472" y="2870"/>
                    <a:pt x="13479" y="2849"/>
                  </a:cubicBezTo>
                  <a:cubicBezTo>
                    <a:pt x="13480" y="2843"/>
                    <a:pt x="13479" y="2829"/>
                    <a:pt x="13482" y="2824"/>
                  </a:cubicBezTo>
                  <a:cubicBezTo>
                    <a:pt x="13485" y="2819"/>
                    <a:pt x="13491" y="2821"/>
                    <a:pt x="13494" y="2817"/>
                  </a:cubicBezTo>
                  <a:cubicBezTo>
                    <a:pt x="13498" y="2814"/>
                    <a:pt x="13504" y="2816"/>
                    <a:pt x="13507" y="2811"/>
                  </a:cubicBezTo>
                  <a:cubicBezTo>
                    <a:pt x="13510" y="2806"/>
                    <a:pt x="13504" y="2790"/>
                    <a:pt x="13507" y="2785"/>
                  </a:cubicBezTo>
                  <a:cubicBezTo>
                    <a:pt x="13510" y="2780"/>
                    <a:pt x="13517" y="2783"/>
                    <a:pt x="13520" y="2779"/>
                  </a:cubicBezTo>
                  <a:cubicBezTo>
                    <a:pt x="13529" y="2764"/>
                    <a:pt x="13536" y="2753"/>
                    <a:pt x="13542" y="2734"/>
                  </a:cubicBezTo>
                  <a:cubicBezTo>
                    <a:pt x="13544" y="2726"/>
                    <a:pt x="13540" y="2716"/>
                    <a:pt x="13542" y="2708"/>
                  </a:cubicBezTo>
                  <a:cubicBezTo>
                    <a:pt x="13544" y="2700"/>
                    <a:pt x="13551" y="2702"/>
                    <a:pt x="13554" y="2695"/>
                  </a:cubicBezTo>
                  <a:cubicBezTo>
                    <a:pt x="13557" y="2689"/>
                    <a:pt x="13557" y="2674"/>
                    <a:pt x="13561" y="2670"/>
                  </a:cubicBezTo>
                  <a:cubicBezTo>
                    <a:pt x="13564" y="2665"/>
                    <a:pt x="13570" y="2673"/>
                    <a:pt x="13573" y="2670"/>
                  </a:cubicBezTo>
                  <a:cubicBezTo>
                    <a:pt x="13582" y="2658"/>
                    <a:pt x="13587" y="2643"/>
                    <a:pt x="13592" y="2624"/>
                  </a:cubicBezTo>
                  <a:cubicBezTo>
                    <a:pt x="13594" y="2616"/>
                    <a:pt x="13594" y="2606"/>
                    <a:pt x="13595" y="2598"/>
                  </a:cubicBezTo>
                  <a:cubicBezTo>
                    <a:pt x="13598" y="2589"/>
                    <a:pt x="13599" y="2581"/>
                    <a:pt x="13602" y="2573"/>
                  </a:cubicBezTo>
                  <a:cubicBezTo>
                    <a:pt x="13605" y="2563"/>
                    <a:pt x="13611" y="2563"/>
                    <a:pt x="13614" y="2553"/>
                  </a:cubicBezTo>
                  <a:cubicBezTo>
                    <a:pt x="13617" y="2543"/>
                    <a:pt x="13620" y="2537"/>
                    <a:pt x="13623" y="2528"/>
                  </a:cubicBezTo>
                  <a:cubicBezTo>
                    <a:pt x="13626" y="2520"/>
                    <a:pt x="13623" y="2510"/>
                    <a:pt x="13623" y="2502"/>
                  </a:cubicBezTo>
                  <a:cubicBezTo>
                    <a:pt x="13635" y="2502"/>
                    <a:pt x="13642" y="2503"/>
                    <a:pt x="13652" y="2502"/>
                  </a:cubicBezTo>
                  <a:cubicBezTo>
                    <a:pt x="13657" y="2500"/>
                    <a:pt x="13662" y="2505"/>
                    <a:pt x="13668" y="2502"/>
                  </a:cubicBezTo>
                  <a:cubicBezTo>
                    <a:pt x="13673" y="2499"/>
                    <a:pt x="13672" y="2481"/>
                    <a:pt x="13677" y="2476"/>
                  </a:cubicBezTo>
                  <a:cubicBezTo>
                    <a:pt x="13682" y="2472"/>
                    <a:pt x="13687" y="2479"/>
                    <a:pt x="13693" y="2476"/>
                  </a:cubicBezTo>
                  <a:cubicBezTo>
                    <a:pt x="13699" y="2472"/>
                    <a:pt x="13705" y="2468"/>
                    <a:pt x="13709" y="2456"/>
                  </a:cubicBezTo>
                  <a:cubicBezTo>
                    <a:pt x="13711" y="2450"/>
                    <a:pt x="13705" y="2436"/>
                    <a:pt x="13709" y="2431"/>
                  </a:cubicBezTo>
                  <a:cubicBezTo>
                    <a:pt x="13712" y="2426"/>
                    <a:pt x="13717" y="2426"/>
                    <a:pt x="13721" y="2425"/>
                  </a:cubicBezTo>
                  <a:cubicBezTo>
                    <a:pt x="13725" y="2423"/>
                    <a:pt x="13730" y="2426"/>
                    <a:pt x="13734" y="2425"/>
                  </a:cubicBezTo>
                  <a:cubicBezTo>
                    <a:pt x="13738" y="2423"/>
                    <a:pt x="13742" y="2421"/>
                    <a:pt x="13746" y="2418"/>
                  </a:cubicBezTo>
                  <a:cubicBezTo>
                    <a:pt x="13752" y="2413"/>
                    <a:pt x="13754" y="2407"/>
                    <a:pt x="13759" y="2399"/>
                  </a:cubicBezTo>
                  <a:cubicBezTo>
                    <a:pt x="13763" y="2393"/>
                    <a:pt x="13762" y="2381"/>
                    <a:pt x="13765" y="2373"/>
                  </a:cubicBezTo>
                  <a:cubicBezTo>
                    <a:pt x="13768" y="2365"/>
                    <a:pt x="13774" y="2366"/>
                    <a:pt x="13778" y="2360"/>
                  </a:cubicBezTo>
                  <a:cubicBezTo>
                    <a:pt x="13783" y="2352"/>
                    <a:pt x="13790" y="2349"/>
                    <a:pt x="13790" y="2335"/>
                  </a:cubicBezTo>
                  <a:cubicBezTo>
                    <a:pt x="13790" y="2317"/>
                    <a:pt x="13788" y="2307"/>
                    <a:pt x="13787" y="2289"/>
                  </a:cubicBezTo>
                  <a:cubicBezTo>
                    <a:pt x="13797" y="2288"/>
                    <a:pt x="13803" y="2283"/>
                    <a:pt x="13812" y="2283"/>
                  </a:cubicBezTo>
                  <a:cubicBezTo>
                    <a:pt x="13832" y="2281"/>
                    <a:pt x="13845" y="2291"/>
                    <a:pt x="13863" y="2276"/>
                  </a:cubicBezTo>
                  <a:cubicBezTo>
                    <a:pt x="13868" y="2273"/>
                    <a:pt x="13867" y="2259"/>
                    <a:pt x="13872" y="2251"/>
                  </a:cubicBezTo>
                  <a:cubicBezTo>
                    <a:pt x="13878" y="2241"/>
                    <a:pt x="13881" y="2230"/>
                    <a:pt x="13888" y="2225"/>
                  </a:cubicBezTo>
                  <a:cubicBezTo>
                    <a:pt x="13892" y="2223"/>
                    <a:pt x="13896" y="2226"/>
                    <a:pt x="13900" y="2225"/>
                  </a:cubicBezTo>
                  <a:cubicBezTo>
                    <a:pt x="13911" y="2218"/>
                    <a:pt x="13915" y="2206"/>
                    <a:pt x="13926" y="2206"/>
                  </a:cubicBezTo>
                  <a:lnTo>
                    <a:pt x="14000" y="2206"/>
                  </a:lnTo>
                  <a:cubicBezTo>
                    <a:pt x="14006" y="2206"/>
                    <a:pt x="14010" y="2198"/>
                    <a:pt x="14014" y="2193"/>
                  </a:cubicBezTo>
                  <a:cubicBezTo>
                    <a:pt x="14019" y="2185"/>
                    <a:pt x="14020" y="2172"/>
                    <a:pt x="14026" y="2167"/>
                  </a:cubicBezTo>
                  <a:cubicBezTo>
                    <a:pt x="14035" y="2161"/>
                    <a:pt x="14042" y="2161"/>
                    <a:pt x="14051" y="2161"/>
                  </a:cubicBezTo>
                  <a:cubicBezTo>
                    <a:pt x="14061" y="2161"/>
                    <a:pt x="14068" y="2164"/>
                    <a:pt x="14077" y="2161"/>
                  </a:cubicBezTo>
                  <a:cubicBezTo>
                    <a:pt x="14088" y="2157"/>
                    <a:pt x="14090" y="2122"/>
                    <a:pt x="14103" y="2122"/>
                  </a:cubicBezTo>
                  <a:lnTo>
                    <a:pt x="14164" y="2122"/>
                  </a:lnTo>
                  <a:cubicBezTo>
                    <a:pt x="14169" y="2122"/>
                    <a:pt x="14173" y="2114"/>
                    <a:pt x="14177" y="2109"/>
                  </a:cubicBezTo>
                  <a:cubicBezTo>
                    <a:pt x="14187" y="2095"/>
                    <a:pt x="14191" y="2077"/>
                    <a:pt x="14199" y="2058"/>
                  </a:cubicBezTo>
                  <a:cubicBezTo>
                    <a:pt x="14202" y="2050"/>
                    <a:pt x="14202" y="2037"/>
                    <a:pt x="14206" y="2032"/>
                  </a:cubicBezTo>
                  <a:cubicBezTo>
                    <a:pt x="14209" y="2029"/>
                    <a:pt x="14214" y="2027"/>
                    <a:pt x="14218" y="2025"/>
                  </a:cubicBezTo>
                  <a:cubicBezTo>
                    <a:pt x="14227" y="2020"/>
                    <a:pt x="14234" y="2025"/>
                    <a:pt x="14243" y="2025"/>
                  </a:cubicBezTo>
                  <a:cubicBezTo>
                    <a:pt x="14246" y="2011"/>
                    <a:pt x="14249" y="2003"/>
                    <a:pt x="14249" y="1987"/>
                  </a:cubicBezTo>
                  <a:cubicBezTo>
                    <a:pt x="14249" y="1974"/>
                    <a:pt x="14242" y="1973"/>
                    <a:pt x="14240" y="1961"/>
                  </a:cubicBezTo>
                  <a:cubicBezTo>
                    <a:pt x="14239" y="1952"/>
                    <a:pt x="14236" y="1943"/>
                    <a:pt x="14234" y="1936"/>
                  </a:cubicBezTo>
                  <a:cubicBezTo>
                    <a:pt x="14232" y="1929"/>
                    <a:pt x="14235" y="1915"/>
                    <a:pt x="14231" y="1910"/>
                  </a:cubicBezTo>
                  <a:cubicBezTo>
                    <a:pt x="14222" y="1899"/>
                    <a:pt x="14213" y="1911"/>
                    <a:pt x="14202" y="1910"/>
                  </a:cubicBezTo>
                  <a:cubicBezTo>
                    <a:pt x="14196" y="1910"/>
                    <a:pt x="14193" y="1897"/>
                    <a:pt x="14187" y="1897"/>
                  </a:cubicBezTo>
                  <a:lnTo>
                    <a:pt x="14174" y="1897"/>
                  </a:lnTo>
                  <a:lnTo>
                    <a:pt x="14162" y="1897"/>
                  </a:lnTo>
                  <a:close/>
                  <a:moveTo>
                    <a:pt x="3804" y="1916"/>
                  </a:moveTo>
                  <a:lnTo>
                    <a:pt x="3800" y="2025"/>
                  </a:lnTo>
                  <a:lnTo>
                    <a:pt x="3822" y="2089"/>
                  </a:lnTo>
                  <a:cubicBezTo>
                    <a:pt x="3822" y="2089"/>
                    <a:pt x="3892" y="2180"/>
                    <a:pt x="3898" y="2206"/>
                  </a:cubicBezTo>
                  <a:lnTo>
                    <a:pt x="3967" y="2250"/>
                  </a:lnTo>
                  <a:lnTo>
                    <a:pt x="4005" y="2225"/>
                  </a:lnTo>
                  <a:lnTo>
                    <a:pt x="4037" y="2212"/>
                  </a:lnTo>
                  <a:lnTo>
                    <a:pt x="4062" y="2270"/>
                  </a:lnTo>
                  <a:lnTo>
                    <a:pt x="4084" y="2386"/>
                  </a:lnTo>
                  <a:lnTo>
                    <a:pt x="4115" y="2353"/>
                  </a:lnTo>
                  <a:lnTo>
                    <a:pt x="4168" y="2347"/>
                  </a:lnTo>
                  <a:lnTo>
                    <a:pt x="4206" y="2334"/>
                  </a:lnTo>
                  <a:lnTo>
                    <a:pt x="4209" y="2263"/>
                  </a:lnTo>
                  <a:lnTo>
                    <a:pt x="4209" y="2161"/>
                  </a:lnTo>
                  <a:cubicBezTo>
                    <a:pt x="4209" y="2161"/>
                    <a:pt x="4219" y="2128"/>
                    <a:pt x="4231" y="2109"/>
                  </a:cubicBezTo>
                  <a:cubicBezTo>
                    <a:pt x="4244" y="2090"/>
                    <a:pt x="4219" y="2032"/>
                    <a:pt x="4219" y="2032"/>
                  </a:cubicBezTo>
                  <a:cubicBezTo>
                    <a:pt x="4219" y="2032"/>
                    <a:pt x="4181" y="1980"/>
                    <a:pt x="4166" y="1980"/>
                  </a:cubicBezTo>
                  <a:cubicBezTo>
                    <a:pt x="4150" y="1980"/>
                    <a:pt x="4131" y="2025"/>
                    <a:pt x="4131" y="2025"/>
                  </a:cubicBezTo>
                  <a:lnTo>
                    <a:pt x="4071" y="1948"/>
                  </a:lnTo>
                  <a:lnTo>
                    <a:pt x="4021" y="1948"/>
                  </a:lnTo>
                  <a:lnTo>
                    <a:pt x="4058" y="2012"/>
                  </a:lnTo>
                  <a:cubicBezTo>
                    <a:pt x="4058" y="2012"/>
                    <a:pt x="4093" y="2090"/>
                    <a:pt x="4102" y="2128"/>
                  </a:cubicBezTo>
                  <a:cubicBezTo>
                    <a:pt x="4112" y="2167"/>
                    <a:pt x="4065" y="2135"/>
                    <a:pt x="4065" y="2135"/>
                  </a:cubicBezTo>
                  <a:lnTo>
                    <a:pt x="4002" y="2012"/>
                  </a:lnTo>
                  <a:lnTo>
                    <a:pt x="3955" y="2012"/>
                  </a:lnTo>
                  <a:lnTo>
                    <a:pt x="3958" y="2089"/>
                  </a:lnTo>
                  <a:lnTo>
                    <a:pt x="3970" y="2173"/>
                  </a:lnTo>
                  <a:lnTo>
                    <a:pt x="3914" y="2103"/>
                  </a:lnTo>
                  <a:lnTo>
                    <a:pt x="3885" y="1974"/>
                  </a:lnTo>
                  <a:lnTo>
                    <a:pt x="3804" y="1916"/>
                  </a:lnTo>
                  <a:close/>
                  <a:moveTo>
                    <a:pt x="3508" y="1935"/>
                  </a:moveTo>
                  <a:cubicBezTo>
                    <a:pt x="3508" y="1935"/>
                    <a:pt x="3489" y="1980"/>
                    <a:pt x="3489" y="1980"/>
                  </a:cubicBezTo>
                  <a:lnTo>
                    <a:pt x="3454" y="1999"/>
                  </a:lnTo>
                  <a:lnTo>
                    <a:pt x="3458" y="2051"/>
                  </a:lnTo>
                  <a:lnTo>
                    <a:pt x="3495" y="2102"/>
                  </a:lnTo>
                  <a:cubicBezTo>
                    <a:pt x="3495" y="2147"/>
                    <a:pt x="3486" y="2199"/>
                    <a:pt x="3486" y="2199"/>
                  </a:cubicBezTo>
                  <a:lnTo>
                    <a:pt x="3533" y="2212"/>
                  </a:lnTo>
                  <a:cubicBezTo>
                    <a:pt x="3533" y="2212"/>
                    <a:pt x="3546" y="2257"/>
                    <a:pt x="3533" y="2263"/>
                  </a:cubicBezTo>
                  <a:cubicBezTo>
                    <a:pt x="3521" y="2270"/>
                    <a:pt x="3495" y="2270"/>
                    <a:pt x="3495" y="2270"/>
                  </a:cubicBezTo>
                  <a:lnTo>
                    <a:pt x="3432" y="2270"/>
                  </a:lnTo>
                  <a:lnTo>
                    <a:pt x="3392" y="2218"/>
                  </a:lnTo>
                  <a:lnTo>
                    <a:pt x="3351" y="2115"/>
                  </a:lnTo>
                  <a:lnTo>
                    <a:pt x="3300" y="2076"/>
                  </a:lnTo>
                  <a:lnTo>
                    <a:pt x="3256" y="2076"/>
                  </a:lnTo>
                  <a:lnTo>
                    <a:pt x="3212" y="2031"/>
                  </a:lnTo>
                  <a:lnTo>
                    <a:pt x="3181" y="2019"/>
                  </a:lnTo>
                  <a:lnTo>
                    <a:pt x="3121" y="2057"/>
                  </a:lnTo>
                  <a:lnTo>
                    <a:pt x="3090" y="2147"/>
                  </a:lnTo>
                  <a:lnTo>
                    <a:pt x="3058" y="2212"/>
                  </a:lnTo>
                  <a:lnTo>
                    <a:pt x="3024" y="2282"/>
                  </a:lnTo>
                  <a:lnTo>
                    <a:pt x="3030" y="2360"/>
                  </a:lnTo>
                  <a:lnTo>
                    <a:pt x="3099" y="2366"/>
                  </a:lnTo>
                  <a:lnTo>
                    <a:pt x="3159" y="2392"/>
                  </a:lnTo>
                  <a:lnTo>
                    <a:pt x="3212" y="2379"/>
                  </a:lnTo>
                  <a:lnTo>
                    <a:pt x="3259" y="2347"/>
                  </a:lnTo>
                  <a:lnTo>
                    <a:pt x="3341" y="2373"/>
                  </a:lnTo>
                  <a:lnTo>
                    <a:pt x="3395" y="2373"/>
                  </a:lnTo>
                  <a:cubicBezTo>
                    <a:pt x="3379" y="2411"/>
                    <a:pt x="3332" y="2412"/>
                    <a:pt x="3332" y="2412"/>
                  </a:cubicBezTo>
                  <a:lnTo>
                    <a:pt x="3272" y="2412"/>
                  </a:lnTo>
                  <a:lnTo>
                    <a:pt x="3231" y="2450"/>
                  </a:lnTo>
                  <a:lnTo>
                    <a:pt x="3237" y="2508"/>
                  </a:lnTo>
                  <a:lnTo>
                    <a:pt x="3275" y="2540"/>
                  </a:lnTo>
                  <a:lnTo>
                    <a:pt x="3354" y="2540"/>
                  </a:lnTo>
                  <a:lnTo>
                    <a:pt x="3432" y="2482"/>
                  </a:lnTo>
                  <a:lnTo>
                    <a:pt x="3483" y="2405"/>
                  </a:lnTo>
                  <a:lnTo>
                    <a:pt x="3539" y="2392"/>
                  </a:lnTo>
                  <a:lnTo>
                    <a:pt x="3615" y="2392"/>
                  </a:lnTo>
                  <a:lnTo>
                    <a:pt x="3690" y="2392"/>
                  </a:lnTo>
                  <a:lnTo>
                    <a:pt x="3719" y="2321"/>
                  </a:lnTo>
                  <a:lnTo>
                    <a:pt x="3738" y="2186"/>
                  </a:lnTo>
                  <a:lnTo>
                    <a:pt x="3712" y="2134"/>
                  </a:lnTo>
                  <a:lnTo>
                    <a:pt x="3678" y="2134"/>
                  </a:lnTo>
                  <a:lnTo>
                    <a:pt x="3671" y="2192"/>
                  </a:lnTo>
                  <a:lnTo>
                    <a:pt x="3628" y="2160"/>
                  </a:lnTo>
                  <a:lnTo>
                    <a:pt x="3574" y="2076"/>
                  </a:lnTo>
                  <a:lnTo>
                    <a:pt x="3574" y="2012"/>
                  </a:lnTo>
                  <a:lnTo>
                    <a:pt x="3555" y="1935"/>
                  </a:lnTo>
                  <a:lnTo>
                    <a:pt x="3508" y="1935"/>
                  </a:lnTo>
                  <a:close/>
                  <a:moveTo>
                    <a:pt x="4565" y="1973"/>
                  </a:moveTo>
                  <a:lnTo>
                    <a:pt x="4512" y="1986"/>
                  </a:lnTo>
                  <a:cubicBezTo>
                    <a:pt x="4512" y="1986"/>
                    <a:pt x="4528" y="2096"/>
                    <a:pt x="4534" y="2122"/>
                  </a:cubicBezTo>
                  <a:cubicBezTo>
                    <a:pt x="4540" y="2147"/>
                    <a:pt x="4568" y="2244"/>
                    <a:pt x="4568" y="2244"/>
                  </a:cubicBezTo>
                  <a:lnTo>
                    <a:pt x="4540" y="2347"/>
                  </a:lnTo>
                  <a:lnTo>
                    <a:pt x="4575" y="2424"/>
                  </a:lnTo>
                  <a:lnTo>
                    <a:pt x="4635" y="2501"/>
                  </a:lnTo>
                  <a:lnTo>
                    <a:pt x="4720" y="2488"/>
                  </a:lnTo>
                  <a:cubicBezTo>
                    <a:pt x="4720" y="2488"/>
                    <a:pt x="4761" y="2437"/>
                    <a:pt x="4761" y="2437"/>
                  </a:cubicBezTo>
                  <a:cubicBezTo>
                    <a:pt x="4761" y="2437"/>
                    <a:pt x="4801" y="2495"/>
                    <a:pt x="4817" y="2520"/>
                  </a:cubicBezTo>
                  <a:cubicBezTo>
                    <a:pt x="4833" y="2546"/>
                    <a:pt x="4908" y="2527"/>
                    <a:pt x="4908" y="2527"/>
                  </a:cubicBezTo>
                  <a:lnTo>
                    <a:pt x="5012" y="2527"/>
                  </a:lnTo>
                  <a:lnTo>
                    <a:pt x="5059" y="2501"/>
                  </a:lnTo>
                  <a:lnTo>
                    <a:pt x="5081" y="2456"/>
                  </a:lnTo>
                  <a:lnTo>
                    <a:pt x="5113" y="2508"/>
                  </a:lnTo>
                  <a:lnTo>
                    <a:pt x="5166" y="2501"/>
                  </a:lnTo>
                  <a:cubicBezTo>
                    <a:pt x="5166" y="2501"/>
                    <a:pt x="5242" y="2482"/>
                    <a:pt x="5258" y="2482"/>
                  </a:cubicBezTo>
                  <a:cubicBezTo>
                    <a:pt x="5273" y="2482"/>
                    <a:pt x="5264" y="2437"/>
                    <a:pt x="5264" y="2412"/>
                  </a:cubicBezTo>
                  <a:cubicBezTo>
                    <a:pt x="5264" y="2386"/>
                    <a:pt x="5298" y="2366"/>
                    <a:pt x="5298" y="2366"/>
                  </a:cubicBezTo>
                  <a:lnTo>
                    <a:pt x="5289" y="2263"/>
                  </a:lnTo>
                  <a:lnTo>
                    <a:pt x="5207" y="2218"/>
                  </a:lnTo>
                  <a:lnTo>
                    <a:pt x="5119" y="2179"/>
                  </a:lnTo>
                  <a:lnTo>
                    <a:pt x="5053" y="2224"/>
                  </a:lnTo>
                  <a:lnTo>
                    <a:pt x="4955" y="2270"/>
                  </a:lnTo>
                  <a:lnTo>
                    <a:pt x="4893" y="2282"/>
                  </a:lnTo>
                  <a:lnTo>
                    <a:pt x="4804" y="2250"/>
                  </a:lnTo>
                  <a:lnTo>
                    <a:pt x="4732" y="2257"/>
                  </a:lnTo>
                  <a:lnTo>
                    <a:pt x="4672" y="2160"/>
                  </a:lnTo>
                  <a:lnTo>
                    <a:pt x="4666" y="2064"/>
                  </a:lnTo>
                  <a:lnTo>
                    <a:pt x="4644" y="1973"/>
                  </a:lnTo>
                  <a:lnTo>
                    <a:pt x="4565" y="1973"/>
                  </a:lnTo>
                  <a:close/>
                  <a:moveTo>
                    <a:pt x="18486" y="2108"/>
                  </a:moveTo>
                  <a:cubicBezTo>
                    <a:pt x="18483" y="2109"/>
                    <a:pt x="18479" y="2112"/>
                    <a:pt x="18475" y="2112"/>
                  </a:cubicBezTo>
                  <a:lnTo>
                    <a:pt x="18457" y="2112"/>
                  </a:lnTo>
                  <a:cubicBezTo>
                    <a:pt x="18452" y="2112"/>
                    <a:pt x="18449" y="2118"/>
                    <a:pt x="18445" y="2118"/>
                  </a:cubicBezTo>
                  <a:cubicBezTo>
                    <a:pt x="18420" y="2120"/>
                    <a:pt x="18406" y="2118"/>
                    <a:pt x="18382" y="2118"/>
                  </a:cubicBezTo>
                  <a:cubicBezTo>
                    <a:pt x="18383" y="2141"/>
                    <a:pt x="18387" y="2155"/>
                    <a:pt x="18385" y="2176"/>
                  </a:cubicBezTo>
                  <a:cubicBezTo>
                    <a:pt x="18383" y="2197"/>
                    <a:pt x="18376" y="2208"/>
                    <a:pt x="18372" y="2227"/>
                  </a:cubicBezTo>
                  <a:cubicBezTo>
                    <a:pt x="18371" y="2235"/>
                    <a:pt x="18371" y="2245"/>
                    <a:pt x="18369" y="2253"/>
                  </a:cubicBezTo>
                  <a:cubicBezTo>
                    <a:pt x="18367" y="2266"/>
                    <a:pt x="18360" y="2272"/>
                    <a:pt x="18360" y="2285"/>
                  </a:cubicBezTo>
                  <a:cubicBezTo>
                    <a:pt x="18359" y="2293"/>
                    <a:pt x="18360" y="2303"/>
                    <a:pt x="18360" y="2311"/>
                  </a:cubicBezTo>
                  <a:cubicBezTo>
                    <a:pt x="18359" y="2319"/>
                    <a:pt x="18357" y="2327"/>
                    <a:pt x="18356" y="2337"/>
                  </a:cubicBezTo>
                  <a:lnTo>
                    <a:pt x="18347" y="2318"/>
                  </a:lnTo>
                  <a:cubicBezTo>
                    <a:pt x="18350" y="2327"/>
                    <a:pt x="18353" y="2334"/>
                    <a:pt x="18356" y="2343"/>
                  </a:cubicBezTo>
                  <a:cubicBezTo>
                    <a:pt x="18360" y="2351"/>
                    <a:pt x="18359" y="2362"/>
                    <a:pt x="18363" y="2369"/>
                  </a:cubicBezTo>
                  <a:cubicBezTo>
                    <a:pt x="18366" y="2374"/>
                    <a:pt x="18371" y="2372"/>
                    <a:pt x="18375" y="2376"/>
                  </a:cubicBezTo>
                  <a:cubicBezTo>
                    <a:pt x="18380" y="2380"/>
                    <a:pt x="18382" y="2390"/>
                    <a:pt x="18388" y="2395"/>
                  </a:cubicBezTo>
                  <a:cubicBezTo>
                    <a:pt x="18392" y="2398"/>
                    <a:pt x="18397" y="2398"/>
                    <a:pt x="18401" y="2401"/>
                  </a:cubicBezTo>
                  <a:cubicBezTo>
                    <a:pt x="18407" y="2408"/>
                    <a:pt x="18412" y="2414"/>
                    <a:pt x="18416" y="2427"/>
                  </a:cubicBezTo>
                  <a:cubicBezTo>
                    <a:pt x="18418" y="2435"/>
                    <a:pt x="18420" y="2443"/>
                    <a:pt x="18423" y="2453"/>
                  </a:cubicBezTo>
                  <a:cubicBezTo>
                    <a:pt x="18425" y="2463"/>
                    <a:pt x="18426" y="2471"/>
                    <a:pt x="18429" y="2479"/>
                  </a:cubicBezTo>
                  <a:cubicBezTo>
                    <a:pt x="18434" y="2490"/>
                    <a:pt x="18441" y="2485"/>
                    <a:pt x="18450" y="2485"/>
                  </a:cubicBezTo>
                  <a:cubicBezTo>
                    <a:pt x="18463" y="2485"/>
                    <a:pt x="18470" y="2480"/>
                    <a:pt x="18482" y="2479"/>
                  </a:cubicBezTo>
                  <a:cubicBezTo>
                    <a:pt x="18483" y="2464"/>
                    <a:pt x="18485" y="2452"/>
                    <a:pt x="18485" y="2440"/>
                  </a:cubicBezTo>
                  <a:cubicBezTo>
                    <a:pt x="18486" y="2432"/>
                    <a:pt x="18485" y="2422"/>
                    <a:pt x="18485" y="2414"/>
                  </a:cubicBezTo>
                  <a:cubicBezTo>
                    <a:pt x="18486" y="2403"/>
                    <a:pt x="18493" y="2400"/>
                    <a:pt x="18495" y="2388"/>
                  </a:cubicBezTo>
                  <a:cubicBezTo>
                    <a:pt x="18507" y="2404"/>
                    <a:pt x="18517" y="2420"/>
                    <a:pt x="18533" y="2420"/>
                  </a:cubicBezTo>
                  <a:cubicBezTo>
                    <a:pt x="18547" y="2420"/>
                    <a:pt x="18555" y="2415"/>
                    <a:pt x="18570" y="2414"/>
                  </a:cubicBezTo>
                  <a:cubicBezTo>
                    <a:pt x="18581" y="2412"/>
                    <a:pt x="18589" y="2418"/>
                    <a:pt x="18599" y="2408"/>
                  </a:cubicBezTo>
                  <a:cubicBezTo>
                    <a:pt x="18603" y="2405"/>
                    <a:pt x="18598" y="2385"/>
                    <a:pt x="18602" y="2382"/>
                  </a:cubicBezTo>
                  <a:cubicBezTo>
                    <a:pt x="18606" y="2379"/>
                    <a:pt x="18610" y="2382"/>
                    <a:pt x="18614" y="2382"/>
                  </a:cubicBezTo>
                  <a:cubicBezTo>
                    <a:pt x="18619" y="2382"/>
                    <a:pt x="18623" y="2379"/>
                    <a:pt x="18627" y="2382"/>
                  </a:cubicBezTo>
                  <a:cubicBezTo>
                    <a:pt x="18633" y="2385"/>
                    <a:pt x="18631" y="2405"/>
                    <a:pt x="18636" y="2408"/>
                  </a:cubicBezTo>
                  <a:cubicBezTo>
                    <a:pt x="18640" y="2409"/>
                    <a:pt x="18644" y="2414"/>
                    <a:pt x="18649" y="2414"/>
                  </a:cubicBezTo>
                  <a:cubicBezTo>
                    <a:pt x="18660" y="2414"/>
                    <a:pt x="18665" y="2395"/>
                    <a:pt x="18674" y="2382"/>
                  </a:cubicBezTo>
                  <a:cubicBezTo>
                    <a:pt x="18679" y="2376"/>
                    <a:pt x="18679" y="2363"/>
                    <a:pt x="18684" y="2356"/>
                  </a:cubicBezTo>
                  <a:cubicBezTo>
                    <a:pt x="18689" y="2348"/>
                    <a:pt x="18696" y="2350"/>
                    <a:pt x="18703" y="2350"/>
                  </a:cubicBezTo>
                  <a:lnTo>
                    <a:pt x="18709" y="2350"/>
                  </a:lnTo>
                  <a:cubicBezTo>
                    <a:pt x="18714" y="2352"/>
                    <a:pt x="18716" y="2366"/>
                    <a:pt x="18721" y="2369"/>
                  </a:cubicBezTo>
                  <a:cubicBezTo>
                    <a:pt x="18725" y="2372"/>
                    <a:pt x="18730" y="2374"/>
                    <a:pt x="18734" y="2376"/>
                  </a:cubicBezTo>
                  <a:cubicBezTo>
                    <a:pt x="18739" y="2379"/>
                    <a:pt x="18742" y="2382"/>
                    <a:pt x="18747" y="2382"/>
                  </a:cubicBezTo>
                  <a:lnTo>
                    <a:pt x="18797" y="2382"/>
                  </a:lnTo>
                  <a:cubicBezTo>
                    <a:pt x="18797" y="2355"/>
                    <a:pt x="18794" y="2338"/>
                    <a:pt x="18797" y="2311"/>
                  </a:cubicBezTo>
                  <a:cubicBezTo>
                    <a:pt x="18798" y="2300"/>
                    <a:pt x="18801" y="2295"/>
                    <a:pt x="18803" y="2285"/>
                  </a:cubicBezTo>
                  <a:cubicBezTo>
                    <a:pt x="18806" y="2272"/>
                    <a:pt x="18813" y="2271"/>
                    <a:pt x="18816" y="2259"/>
                  </a:cubicBezTo>
                  <a:cubicBezTo>
                    <a:pt x="18818" y="2250"/>
                    <a:pt x="18824" y="2245"/>
                    <a:pt x="18825" y="2234"/>
                  </a:cubicBezTo>
                  <a:cubicBezTo>
                    <a:pt x="18826" y="2226"/>
                    <a:pt x="18824" y="2216"/>
                    <a:pt x="18825" y="2208"/>
                  </a:cubicBezTo>
                  <a:cubicBezTo>
                    <a:pt x="18820" y="2206"/>
                    <a:pt x="18816" y="2203"/>
                    <a:pt x="18813" y="2202"/>
                  </a:cubicBezTo>
                  <a:cubicBezTo>
                    <a:pt x="18809" y="2200"/>
                    <a:pt x="18804" y="2205"/>
                    <a:pt x="18800" y="2202"/>
                  </a:cubicBezTo>
                  <a:cubicBezTo>
                    <a:pt x="18795" y="2198"/>
                    <a:pt x="18798" y="2179"/>
                    <a:pt x="18794" y="2176"/>
                  </a:cubicBezTo>
                  <a:cubicBezTo>
                    <a:pt x="18790" y="2173"/>
                    <a:pt x="18785" y="2176"/>
                    <a:pt x="18781" y="2176"/>
                  </a:cubicBezTo>
                  <a:cubicBezTo>
                    <a:pt x="18767" y="2171"/>
                    <a:pt x="18758" y="2178"/>
                    <a:pt x="18743" y="2176"/>
                  </a:cubicBezTo>
                  <a:cubicBezTo>
                    <a:pt x="18736" y="2176"/>
                    <a:pt x="18732" y="2170"/>
                    <a:pt x="18724" y="2170"/>
                  </a:cubicBezTo>
                  <a:lnTo>
                    <a:pt x="18718" y="2170"/>
                  </a:lnTo>
                  <a:cubicBezTo>
                    <a:pt x="18714" y="2173"/>
                    <a:pt x="18709" y="2176"/>
                    <a:pt x="18706" y="2182"/>
                  </a:cubicBezTo>
                  <a:cubicBezTo>
                    <a:pt x="18703" y="2189"/>
                    <a:pt x="18704" y="2202"/>
                    <a:pt x="18703" y="2208"/>
                  </a:cubicBezTo>
                  <a:cubicBezTo>
                    <a:pt x="18699" y="2219"/>
                    <a:pt x="18692" y="2221"/>
                    <a:pt x="18690" y="2234"/>
                  </a:cubicBezTo>
                  <a:cubicBezTo>
                    <a:pt x="18689" y="2242"/>
                    <a:pt x="18688" y="2252"/>
                    <a:pt x="18687" y="2259"/>
                  </a:cubicBezTo>
                  <a:cubicBezTo>
                    <a:pt x="18685" y="2279"/>
                    <a:pt x="18687" y="2294"/>
                    <a:pt x="18687" y="2315"/>
                  </a:cubicBezTo>
                  <a:cubicBezTo>
                    <a:pt x="18677" y="2313"/>
                    <a:pt x="18671" y="2311"/>
                    <a:pt x="18662" y="2311"/>
                  </a:cubicBezTo>
                  <a:cubicBezTo>
                    <a:pt x="18657" y="2311"/>
                    <a:pt x="18654" y="2315"/>
                    <a:pt x="18649" y="2315"/>
                  </a:cubicBezTo>
                  <a:lnTo>
                    <a:pt x="18649" y="2238"/>
                  </a:lnTo>
                  <a:cubicBezTo>
                    <a:pt x="18649" y="2227"/>
                    <a:pt x="18656" y="2222"/>
                    <a:pt x="18658" y="2215"/>
                  </a:cubicBezTo>
                  <a:cubicBezTo>
                    <a:pt x="18663" y="2197"/>
                    <a:pt x="18671" y="2186"/>
                    <a:pt x="18671" y="2163"/>
                  </a:cubicBezTo>
                  <a:cubicBezTo>
                    <a:pt x="18671" y="2152"/>
                    <a:pt x="18666" y="2147"/>
                    <a:pt x="18665" y="2137"/>
                  </a:cubicBezTo>
                  <a:cubicBezTo>
                    <a:pt x="18655" y="2137"/>
                    <a:pt x="18649" y="2139"/>
                    <a:pt x="18640" y="2137"/>
                  </a:cubicBezTo>
                  <a:cubicBezTo>
                    <a:pt x="18635" y="2137"/>
                    <a:pt x="18632" y="2131"/>
                    <a:pt x="18627" y="2131"/>
                  </a:cubicBezTo>
                  <a:cubicBezTo>
                    <a:pt x="18618" y="2129"/>
                    <a:pt x="18611" y="2131"/>
                    <a:pt x="18602" y="2131"/>
                  </a:cubicBezTo>
                  <a:cubicBezTo>
                    <a:pt x="18597" y="2131"/>
                    <a:pt x="18594" y="2136"/>
                    <a:pt x="18589" y="2137"/>
                  </a:cubicBezTo>
                  <a:lnTo>
                    <a:pt x="18589" y="2208"/>
                  </a:lnTo>
                  <a:cubicBezTo>
                    <a:pt x="18580" y="2206"/>
                    <a:pt x="18574" y="2202"/>
                    <a:pt x="18564" y="2202"/>
                  </a:cubicBezTo>
                  <a:cubicBezTo>
                    <a:pt x="18555" y="2202"/>
                    <a:pt x="18548" y="2203"/>
                    <a:pt x="18539" y="2202"/>
                  </a:cubicBezTo>
                  <a:cubicBezTo>
                    <a:pt x="18535" y="2202"/>
                    <a:pt x="18530" y="2203"/>
                    <a:pt x="18526" y="2202"/>
                  </a:cubicBezTo>
                  <a:cubicBezTo>
                    <a:pt x="18521" y="2200"/>
                    <a:pt x="18521" y="2182"/>
                    <a:pt x="18517" y="2176"/>
                  </a:cubicBezTo>
                  <a:cubicBezTo>
                    <a:pt x="18513" y="2169"/>
                    <a:pt x="18511" y="2158"/>
                    <a:pt x="18507" y="2150"/>
                  </a:cubicBezTo>
                  <a:cubicBezTo>
                    <a:pt x="18504" y="2142"/>
                    <a:pt x="18499" y="2144"/>
                    <a:pt x="18495" y="2137"/>
                  </a:cubicBezTo>
                  <a:cubicBezTo>
                    <a:pt x="18492" y="2132"/>
                    <a:pt x="18498" y="2116"/>
                    <a:pt x="18495" y="2112"/>
                  </a:cubicBezTo>
                  <a:cubicBezTo>
                    <a:pt x="18492" y="2107"/>
                    <a:pt x="18489" y="2107"/>
                    <a:pt x="18486" y="2108"/>
                  </a:cubicBezTo>
                  <a:close/>
                  <a:moveTo>
                    <a:pt x="3002" y="2127"/>
                  </a:moveTo>
                  <a:lnTo>
                    <a:pt x="2943" y="2159"/>
                  </a:lnTo>
                  <a:cubicBezTo>
                    <a:pt x="2943" y="2159"/>
                    <a:pt x="2911" y="2236"/>
                    <a:pt x="2911" y="2236"/>
                  </a:cubicBezTo>
                  <a:lnTo>
                    <a:pt x="2971" y="2255"/>
                  </a:lnTo>
                  <a:lnTo>
                    <a:pt x="3002" y="2127"/>
                  </a:lnTo>
                  <a:close/>
                  <a:moveTo>
                    <a:pt x="18248" y="2184"/>
                  </a:moveTo>
                  <a:cubicBezTo>
                    <a:pt x="18241" y="2184"/>
                    <a:pt x="18237" y="2197"/>
                    <a:pt x="18235" y="2210"/>
                  </a:cubicBezTo>
                  <a:cubicBezTo>
                    <a:pt x="18234" y="2218"/>
                    <a:pt x="18235" y="2225"/>
                    <a:pt x="18235" y="2235"/>
                  </a:cubicBezTo>
                  <a:cubicBezTo>
                    <a:pt x="18235" y="2245"/>
                    <a:pt x="18234" y="2253"/>
                    <a:pt x="18235" y="2261"/>
                  </a:cubicBezTo>
                  <a:cubicBezTo>
                    <a:pt x="18236" y="2273"/>
                    <a:pt x="18242" y="2274"/>
                    <a:pt x="18248" y="2280"/>
                  </a:cubicBezTo>
                  <a:cubicBezTo>
                    <a:pt x="18253" y="2287"/>
                    <a:pt x="18254" y="2300"/>
                    <a:pt x="18261" y="2300"/>
                  </a:cubicBezTo>
                  <a:cubicBezTo>
                    <a:pt x="18268" y="2300"/>
                    <a:pt x="18270" y="2283"/>
                    <a:pt x="18276" y="2274"/>
                  </a:cubicBezTo>
                  <a:cubicBezTo>
                    <a:pt x="18275" y="2264"/>
                    <a:pt x="18273" y="2258"/>
                    <a:pt x="18273" y="2248"/>
                  </a:cubicBezTo>
                  <a:cubicBezTo>
                    <a:pt x="18273" y="2229"/>
                    <a:pt x="18275" y="2216"/>
                    <a:pt x="18276" y="2197"/>
                  </a:cubicBezTo>
                  <a:cubicBezTo>
                    <a:pt x="18270" y="2195"/>
                    <a:pt x="18267" y="2197"/>
                    <a:pt x="18261" y="2197"/>
                  </a:cubicBezTo>
                  <a:cubicBezTo>
                    <a:pt x="18255" y="2197"/>
                    <a:pt x="18253" y="2184"/>
                    <a:pt x="18248" y="2184"/>
                  </a:cubicBezTo>
                  <a:close/>
                  <a:moveTo>
                    <a:pt x="4413" y="2222"/>
                  </a:moveTo>
                  <a:lnTo>
                    <a:pt x="4372" y="2235"/>
                  </a:lnTo>
                  <a:lnTo>
                    <a:pt x="4309" y="2287"/>
                  </a:lnTo>
                  <a:lnTo>
                    <a:pt x="4297" y="2351"/>
                  </a:lnTo>
                  <a:lnTo>
                    <a:pt x="4340" y="2435"/>
                  </a:lnTo>
                  <a:cubicBezTo>
                    <a:pt x="4340" y="2435"/>
                    <a:pt x="4388" y="2435"/>
                    <a:pt x="4388" y="2435"/>
                  </a:cubicBezTo>
                  <a:lnTo>
                    <a:pt x="4432" y="2473"/>
                  </a:lnTo>
                  <a:lnTo>
                    <a:pt x="4469" y="2441"/>
                  </a:lnTo>
                  <a:lnTo>
                    <a:pt x="4482" y="2344"/>
                  </a:lnTo>
                  <a:lnTo>
                    <a:pt x="4438" y="2293"/>
                  </a:lnTo>
                  <a:lnTo>
                    <a:pt x="4413" y="2222"/>
                  </a:lnTo>
                  <a:close/>
                  <a:moveTo>
                    <a:pt x="18903" y="2222"/>
                  </a:moveTo>
                  <a:lnTo>
                    <a:pt x="18890" y="2235"/>
                  </a:lnTo>
                  <a:lnTo>
                    <a:pt x="18890" y="2344"/>
                  </a:lnTo>
                  <a:cubicBezTo>
                    <a:pt x="18895" y="2349"/>
                    <a:pt x="18888" y="2359"/>
                    <a:pt x="18893" y="2364"/>
                  </a:cubicBezTo>
                  <a:cubicBezTo>
                    <a:pt x="18897" y="2367"/>
                    <a:pt x="18902" y="2367"/>
                    <a:pt x="18906" y="2370"/>
                  </a:cubicBezTo>
                  <a:cubicBezTo>
                    <a:pt x="18910" y="2375"/>
                    <a:pt x="18914" y="2379"/>
                    <a:pt x="18918" y="2383"/>
                  </a:cubicBezTo>
                  <a:cubicBezTo>
                    <a:pt x="18922" y="2388"/>
                    <a:pt x="18921" y="2403"/>
                    <a:pt x="18925" y="2409"/>
                  </a:cubicBezTo>
                  <a:cubicBezTo>
                    <a:pt x="18931" y="2419"/>
                    <a:pt x="18936" y="2422"/>
                    <a:pt x="18945" y="2422"/>
                  </a:cubicBezTo>
                  <a:cubicBezTo>
                    <a:pt x="18953" y="2422"/>
                    <a:pt x="18958" y="2419"/>
                    <a:pt x="18966" y="2416"/>
                  </a:cubicBezTo>
                  <a:cubicBezTo>
                    <a:pt x="18976" y="2411"/>
                    <a:pt x="18983" y="2396"/>
                    <a:pt x="18994" y="2396"/>
                  </a:cubicBezTo>
                  <a:cubicBezTo>
                    <a:pt x="19005" y="2396"/>
                    <a:pt x="19010" y="2410"/>
                    <a:pt x="19019" y="2422"/>
                  </a:cubicBezTo>
                  <a:cubicBezTo>
                    <a:pt x="19024" y="2428"/>
                    <a:pt x="19025" y="2441"/>
                    <a:pt x="19032" y="2447"/>
                  </a:cubicBezTo>
                  <a:cubicBezTo>
                    <a:pt x="19036" y="2451"/>
                    <a:pt x="19040" y="2451"/>
                    <a:pt x="19044" y="2454"/>
                  </a:cubicBezTo>
                  <a:cubicBezTo>
                    <a:pt x="19049" y="2457"/>
                    <a:pt x="19052" y="2465"/>
                    <a:pt x="19057" y="2467"/>
                  </a:cubicBezTo>
                  <a:cubicBezTo>
                    <a:pt x="19065" y="2470"/>
                    <a:pt x="19072" y="2467"/>
                    <a:pt x="19082" y="2467"/>
                  </a:cubicBezTo>
                  <a:lnTo>
                    <a:pt x="19095" y="2467"/>
                  </a:lnTo>
                  <a:cubicBezTo>
                    <a:pt x="19098" y="2467"/>
                    <a:pt x="19103" y="2468"/>
                    <a:pt x="19107" y="2467"/>
                  </a:cubicBezTo>
                  <a:cubicBezTo>
                    <a:pt x="19113" y="2464"/>
                    <a:pt x="19115" y="2449"/>
                    <a:pt x="19120" y="2441"/>
                  </a:cubicBezTo>
                  <a:cubicBezTo>
                    <a:pt x="19124" y="2433"/>
                    <a:pt x="19123" y="2417"/>
                    <a:pt x="19129" y="2416"/>
                  </a:cubicBezTo>
                  <a:cubicBezTo>
                    <a:pt x="19133" y="2414"/>
                    <a:pt x="19138" y="2416"/>
                    <a:pt x="19142" y="2416"/>
                  </a:cubicBezTo>
                  <a:cubicBezTo>
                    <a:pt x="19148" y="2414"/>
                    <a:pt x="19153" y="2416"/>
                    <a:pt x="19160" y="2416"/>
                  </a:cubicBezTo>
                  <a:lnTo>
                    <a:pt x="19160" y="2364"/>
                  </a:lnTo>
                  <a:cubicBezTo>
                    <a:pt x="19160" y="2354"/>
                    <a:pt x="19157" y="2348"/>
                    <a:pt x="19157" y="2338"/>
                  </a:cubicBezTo>
                  <a:cubicBezTo>
                    <a:pt x="19157" y="2335"/>
                    <a:pt x="19160" y="2335"/>
                    <a:pt x="19160" y="2332"/>
                  </a:cubicBezTo>
                  <a:cubicBezTo>
                    <a:pt x="19143" y="2330"/>
                    <a:pt x="19134" y="2325"/>
                    <a:pt x="19117" y="2325"/>
                  </a:cubicBezTo>
                  <a:cubicBezTo>
                    <a:pt x="19112" y="2325"/>
                    <a:pt x="19109" y="2330"/>
                    <a:pt x="19104" y="2332"/>
                  </a:cubicBezTo>
                  <a:cubicBezTo>
                    <a:pt x="19095" y="2335"/>
                    <a:pt x="19088" y="2338"/>
                    <a:pt x="19078" y="2338"/>
                  </a:cubicBezTo>
                  <a:lnTo>
                    <a:pt x="19066" y="2338"/>
                  </a:lnTo>
                  <a:cubicBezTo>
                    <a:pt x="19061" y="2338"/>
                    <a:pt x="19058" y="2332"/>
                    <a:pt x="19054" y="2332"/>
                  </a:cubicBezTo>
                  <a:lnTo>
                    <a:pt x="19038" y="2332"/>
                  </a:lnTo>
                  <a:cubicBezTo>
                    <a:pt x="19033" y="2332"/>
                    <a:pt x="19030" y="2337"/>
                    <a:pt x="19025" y="2337"/>
                  </a:cubicBezTo>
                  <a:lnTo>
                    <a:pt x="19025" y="2267"/>
                  </a:lnTo>
                  <a:cubicBezTo>
                    <a:pt x="19009" y="2266"/>
                    <a:pt x="19001" y="2261"/>
                    <a:pt x="18985" y="2261"/>
                  </a:cubicBezTo>
                  <a:cubicBezTo>
                    <a:pt x="18980" y="2261"/>
                    <a:pt x="18976" y="2263"/>
                    <a:pt x="18972" y="2267"/>
                  </a:cubicBezTo>
                  <a:cubicBezTo>
                    <a:pt x="18968" y="2271"/>
                    <a:pt x="18972" y="2290"/>
                    <a:pt x="18968" y="2293"/>
                  </a:cubicBezTo>
                  <a:cubicBezTo>
                    <a:pt x="18963" y="2301"/>
                    <a:pt x="18957" y="2293"/>
                    <a:pt x="18950" y="2293"/>
                  </a:cubicBezTo>
                  <a:cubicBezTo>
                    <a:pt x="18943" y="2293"/>
                    <a:pt x="18937" y="2298"/>
                    <a:pt x="18931" y="2293"/>
                  </a:cubicBezTo>
                  <a:cubicBezTo>
                    <a:pt x="18916" y="2278"/>
                    <a:pt x="18911" y="2253"/>
                    <a:pt x="18903" y="2222"/>
                  </a:cubicBezTo>
                  <a:close/>
                  <a:moveTo>
                    <a:pt x="3819" y="2280"/>
                  </a:moveTo>
                  <a:cubicBezTo>
                    <a:pt x="3815" y="2280"/>
                    <a:pt x="3812" y="2283"/>
                    <a:pt x="3813" y="2289"/>
                  </a:cubicBezTo>
                  <a:cubicBezTo>
                    <a:pt x="3816" y="2315"/>
                    <a:pt x="3791" y="2315"/>
                    <a:pt x="3791" y="2315"/>
                  </a:cubicBezTo>
                  <a:lnTo>
                    <a:pt x="3804" y="2386"/>
                  </a:lnTo>
                  <a:cubicBezTo>
                    <a:pt x="3804" y="2386"/>
                    <a:pt x="3845" y="2379"/>
                    <a:pt x="3845" y="2379"/>
                  </a:cubicBezTo>
                  <a:cubicBezTo>
                    <a:pt x="3845" y="2379"/>
                    <a:pt x="3860" y="2347"/>
                    <a:pt x="3860" y="2322"/>
                  </a:cubicBezTo>
                  <a:cubicBezTo>
                    <a:pt x="3860" y="2303"/>
                    <a:pt x="3832" y="2279"/>
                    <a:pt x="3819" y="2280"/>
                  </a:cubicBezTo>
                  <a:close/>
                  <a:moveTo>
                    <a:pt x="4228" y="2452"/>
                  </a:moveTo>
                  <a:lnTo>
                    <a:pt x="4203" y="2510"/>
                  </a:lnTo>
                  <a:lnTo>
                    <a:pt x="4247" y="2510"/>
                  </a:lnTo>
                  <a:cubicBezTo>
                    <a:pt x="4247" y="2510"/>
                    <a:pt x="4228" y="2452"/>
                    <a:pt x="4228" y="2452"/>
                  </a:cubicBezTo>
                  <a:close/>
                  <a:moveTo>
                    <a:pt x="2719" y="2491"/>
                  </a:moveTo>
                  <a:lnTo>
                    <a:pt x="2609" y="2510"/>
                  </a:lnTo>
                  <a:lnTo>
                    <a:pt x="2609" y="2574"/>
                  </a:lnTo>
                  <a:lnTo>
                    <a:pt x="2625" y="2690"/>
                  </a:lnTo>
                  <a:lnTo>
                    <a:pt x="2606" y="2864"/>
                  </a:lnTo>
                  <a:lnTo>
                    <a:pt x="2518" y="3089"/>
                  </a:lnTo>
                  <a:lnTo>
                    <a:pt x="2628" y="3154"/>
                  </a:lnTo>
                  <a:cubicBezTo>
                    <a:pt x="2628" y="3154"/>
                    <a:pt x="2688" y="3321"/>
                    <a:pt x="2688" y="3321"/>
                  </a:cubicBezTo>
                  <a:lnTo>
                    <a:pt x="2741" y="3231"/>
                  </a:lnTo>
                  <a:lnTo>
                    <a:pt x="2807" y="3231"/>
                  </a:lnTo>
                  <a:lnTo>
                    <a:pt x="2848" y="3166"/>
                  </a:lnTo>
                  <a:lnTo>
                    <a:pt x="2864" y="3044"/>
                  </a:lnTo>
                  <a:cubicBezTo>
                    <a:pt x="2864" y="3044"/>
                    <a:pt x="2921" y="2993"/>
                    <a:pt x="2924" y="2967"/>
                  </a:cubicBezTo>
                  <a:cubicBezTo>
                    <a:pt x="2927" y="2941"/>
                    <a:pt x="2965" y="2883"/>
                    <a:pt x="2965" y="2883"/>
                  </a:cubicBezTo>
                  <a:lnTo>
                    <a:pt x="3078" y="2793"/>
                  </a:lnTo>
                  <a:lnTo>
                    <a:pt x="3147" y="2748"/>
                  </a:lnTo>
                  <a:lnTo>
                    <a:pt x="3141" y="2664"/>
                  </a:lnTo>
                  <a:lnTo>
                    <a:pt x="3053" y="2562"/>
                  </a:lnTo>
                  <a:lnTo>
                    <a:pt x="3002" y="2549"/>
                  </a:lnTo>
                  <a:lnTo>
                    <a:pt x="2943" y="2600"/>
                  </a:lnTo>
                  <a:lnTo>
                    <a:pt x="2873" y="2555"/>
                  </a:lnTo>
                  <a:lnTo>
                    <a:pt x="2804" y="2503"/>
                  </a:lnTo>
                  <a:lnTo>
                    <a:pt x="2719" y="2491"/>
                  </a:lnTo>
                  <a:close/>
                  <a:moveTo>
                    <a:pt x="18244" y="2548"/>
                  </a:moveTo>
                  <a:cubicBezTo>
                    <a:pt x="18246" y="2556"/>
                    <a:pt x="18246" y="2566"/>
                    <a:pt x="18247" y="2574"/>
                  </a:cubicBezTo>
                  <a:cubicBezTo>
                    <a:pt x="18252" y="2593"/>
                    <a:pt x="18259" y="2606"/>
                    <a:pt x="18263" y="2625"/>
                  </a:cubicBezTo>
                  <a:cubicBezTo>
                    <a:pt x="18265" y="2635"/>
                    <a:pt x="18268" y="2641"/>
                    <a:pt x="18269" y="2651"/>
                  </a:cubicBezTo>
                  <a:cubicBezTo>
                    <a:pt x="18271" y="2669"/>
                    <a:pt x="18269" y="2680"/>
                    <a:pt x="18269" y="2699"/>
                  </a:cubicBezTo>
                  <a:lnTo>
                    <a:pt x="18326" y="2699"/>
                  </a:lnTo>
                  <a:cubicBezTo>
                    <a:pt x="18323" y="2691"/>
                    <a:pt x="18324" y="2675"/>
                    <a:pt x="18320" y="2670"/>
                  </a:cubicBezTo>
                  <a:cubicBezTo>
                    <a:pt x="18314" y="2665"/>
                    <a:pt x="18309" y="2668"/>
                    <a:pt x="18304" y="2664"/>
                  </a:cubicBezTo>
                  <a:cubicBezTo>
                    <a:pt x="18300" y="2659"/>
                    <a:pt x="18295" y="2657"/>
                    <a:pt x="18291" y="2651"/>
                  </a:cubicBezTo>
                  <a:cubicBezTo>
                    <a:pt x="18283" y="2638"/>
                    <a:pt x="18281" y="2619"/>
                    <a:pt x="18276" y="2599"/>
                  </a:cubicBezTo>
                  <a:cubicBezTo>
                    <a:pt x="18276" y="2599"/>
                    <a:pt x="18269" y="2574"/>
                    <a:pt x="18269" y="2574"/>
                  </a:cubicBezTo>
                  <a:cubicBezTo>
                    <a:pt x="18267" y="2562"/>
                    <a:pt x="18263" y="2558"/>
                    <a:pt x="18260" y="2548"/>
                  </a:cubicBezTo>
                  <a:lnTo>
                    <a:pt x="18244" y="2548"/>
                  </a:lnTo>
                  <a:close/>
                  <a:moveTo>
                    <a:pt x="18519" y="2548"/>
                  </a:moveTo>
                  <a:cubicBezTo>
                    <a:pt x="18519" y="2561"/>
                    <a:pt x="18516" y="2567"/>
                    <a:pt x="18516" y="2580"/>
                  </a:cubicBezTo>
                  <a:cubicBezTo>
                    <a:pt x="18516" y="2593"/>
                    <a:pt x="18520" y="2598"/>
                    <a:pt x="18525" y="2606"/>
                  </a:cubicBezTo>
                  <a:cubicBezTo>
                    <a:pt x="18528" y="2611"/>
                    <a:pt x="18534" y="2610"/>
                    <a:pt x="18538" y="2612"/>
                  </a:cubicBezTo>
                  <a:cubicBezTo>
                    <a:pt x="18546" y="2618"/>
                    <a:pt x="18553" y="2625"/>
                    <a:pt x="18563" y="2625"/>
                  </a:cubicBezTo>
                  <a:cubicBezTo>
                    <a:pt x="18569" y="2625"/>
                    <a:pt x="18572" y="2619"/>
                    <a:pt x="18579" y="2619"/>
                  </a:cubicBezTo>
                  <a:cubicBezTo>
                    <a:pt x="18584" y="2619"/>
                    <a:pt x="18587" y="2611"/>
                    <a:pt x="18591" y="2606"/>
                  </a:cubicBezTo>
                  <a:cubicBezTo>
                    <a:pt x="18595" y="2601"/>
                    <a:pt x="18592" y="2588"/>
                    <a:pt x="18594" y="2580"/>
                  </a:cubicBezTo>
                  <a:cubicBezTo>
                    <a:pt x="18590" y="2577"/>
                    <a:pt x="18586" y="2569"/>
                    <a:pt x="18582" y="2567"/>
                  </a:cubicBezTo>
                  <a:cubicBezTo>
                    <a:pt x="18578" y="2566"/>
                    <a:pt x="18573" y="2569"/>
                    <a:pt x="18569" y="2567"/>
                  </a:cubicBezTo>
                  <a:cubicBezTo>
                    <a:pt x="18559" y="2562"/>
                    <a:pt x="18554" y="2548"/>
                    <a:pt x="18543" y="2548"/>
                  </a:cubicBezTo>
                  <a:lnTo>
                    <a:pt x="18519" y="2548"/>
                  </a:lnTo>
                  <a:close/>
                  <a:moveTo>
                    <a:pt x="4479" y="2586"/>
                  </a:moveTo>
                  <a:cubicBezTo>
                    <a:pt x="4479" y="2586"/>
                    <a:pt x="4410" y="2593"/>
                    <a:pt x="4397" y="2593"/>
                  </a:cubicBezTo>
                  <a:cubicBezTo>
                    <a:pt x="4384" y="2593"/>
                    <a:pt x="4394" y="2638"/>
                    <a:pt x="4394" y="2677"/>
                  </a:cubicBezTo>
                  <a:cubicBezTo>
                    <a:pt x="4394" y="2716"/>
                    <a:pt x="4353" y="2741"/>
                    <a:pt x="4353" y="2741"/>
                  </a:cubicBezTo>
                  <a:lnTo>
                    <a:pt x="4353" y="2902"/>
                  </a:lnTo>
                  <a:cubicBezTo>
                    <a:pt x="4353" y="2902"/>
                    <a:pt x="4372" y="3043"/>
                    <a:pt x="4372" y="3069"/>
                  </a:cubicBezTo>
                  <a:cubicBezTo>
                    <a:pt x="4372" y="3069"/>
                    <a:pt x="4431" y="3050"/>
                    <a:pt x="4431" y="3050"/>
                  </a:cubicBezTo>
                  <a:lnTo>
                    <a:pt x="4472" y="2992"/>
                  </a:lnTo>
                  <a:lnTo>
                    <a:pt x="4479" y="2902"/>
                  </a:lnTo>
                  <a:lnTo>
                    <a:pt x="4541" y="2928"/>
                  </a:lnTo>
                  <a:lnTo>
                    <a:pt x="4579" y="2870"/>
                  </a:lnTo>
                  <a:lnTo>
                    <a:pt x="4608" y="2767"/>
                  </a:lnTo>
                  <a:lnTo>
                    <a:pt x="4649" y="2677"/>
                  </a:lnTo>
                  <a:cubicBezTo>
                    <a:pt x="4649" y="2677"/>
                    <a:pt x="4608" y="2625"/>
                    <a:pt x="4592" y="2625"/>
                  </a:cubicBezTo>
                  <a:lnTo>
                    <a:pt x="4535" y="2625"/>
                  </a:lnTo>
                  <a:lnTo>
                    <a:pt x="4479" y="2586"/>
                  </a:lnTo>
                  <a:close/>
                  <a:moveTo>
                    <a:pt x="4177" y="2605"/>
                  </a:moveTo>
                  <a:lnTo>
                    <a:pt x="4127" y="2612"/>
                  </a:lnTo>
                  <a:lnTo>
                    <a:pt x="4120" y="2683"/>
                  </a:lnTo>
                  <a:lnTo>
                    <a:pt x="4098" y="2683"/>
                  </a:lnTo>
                  <a:lnTo>
                    <a:pt x="4054" y="2650"/>
                  </a:lnTo>
                  <a:lnTo>
                    <a:pt x="4007" y="2676"/>
                  </a:lnTo>
                  <a:lnTo>
                    <a:pt x="4017" y="2747"/>
                  </a:lnTo>
                  <a:lnTo>
                    <a:pt x="4058" y="2825"/>
                  </a:lnTo>
                  <a:lnTo>
                    <a:pt x="4042" y="2914"/>
                  </a:lnTo>
                  <a:cubicBezTo>
                    <a:pt x="4042" y="2914"/>
                    <a:pt x="4023" y="2953"/>
                    <a:pt x="4010" y="2940"/>
                  </a:cubicBezTo>
                  <a:cubicBezTo>
                    <a:pt x="3998" y="2927"/>
                    <a:pt x="3966" y="2870"/>
                    <a:pt x="3966" y="2870"/>
                  </a:cubicBezTo>
                  <a:lnTo>
                    <a:pt x="3928" y="2876"/>
                  </a:lnTo>
                  <a:lnTo>
                    <a:pt x="3922" y="2947"/>
                  </a:lnTo>
                  <a:lnTo>
                    <a:pt x="3969" y="3004"/>
                  </a:lnTo>
                  <a:lnTo>
                    <a:pt x="4004" y="3050"/>
                  </a:lnTo>
                  <a:lnTo>
                    <a:pt x="4058" y="3075"/>
                  </a:lnTo>
                  <a:cubicBezTo>
                    <a:pt x="4058" y="3075"/>
                    <a:pt x="4082" y="3153"/>
                    <a:pt x="4082" y="3178"/>
                  </a:cubicBezTo>
                  <a:cubicBezTo>
                    <a:pt x="4082" y="3204"/>
                    <a:pt x="4155" y="3249"/>
                    <a:pt x="4155" y="3249"/>
                  </a:cubicBezTo>
                  <a:cubicBezTo>
                    <a:pt x="4168" y="3249"/>
                    <a:pt x="4199" y="3172"/>
                    <a:pt x="4199" y="3172"/>
                  </a:cubicBezTo>
                  <a:lnTo>
                    <a:pt x="4271" y="3165"/>
                  </a:lnTo>
                  <a:lnTo>
                    <a:pt x="4300" y="3063"/>
                  </a:lnTo>
                  <a:lnTo>
                    <a:pt x="4274" y="2979"/>
                  </a:lnTo>
                  <a:lnTo>
                    <a:pt x="4234" y="2902"/>
                  </a:lnTo>
                  <a:lnTo>
                    <a:pt x="4190" y="2850"/>
                  </a:lnTo>
                  <a:lnTo>
                    <a:pt x="4246" y="2799"/>
                  </a:lnTo>
                  <a:cubicBezTo>
                    <a:pt x="4246" y="2799"/>
                    <a:pt x="4256" y="2773"/>
                    <a:pt x="4243" y="2741"/>
                  </a:cubicBezTo>
                  <a:cubicBezTo>
                    <a:pt x="4231" y="2709"/>
                    <a:pt x="4199" y="2657"/>
                    <a:pt x="4199" y="2657"/>
                  </a:cubicBezTo>
                  <a:lnTo>
                    <a:pt x="4177" y="2605"/>
                  </a:lnTo>
                  <a:close/>
                  <a:moveTo>
                    <a:pt x="3695" y="2663"/>
                  </a:moveTo>
                  <a:cubicBezTo>
                    <a:pt x="3695" y="2663"/>
                    <a:pt x="3669" y="2721"/>
                    <a:pt x="3669" y="2721"/>
                  </a:cubicBezTo>
                  <a:cubicBezTo>
                    <a:pt x="3669" y="2721"/>
                    <a:pt x="3710" y="2785"/>
                    <a:pt x="3723" y="2792"/>
                  </a:cubicBezTo>
                  <a:cubicBezTo>
                    <a:pt x="3736" y="2798"/>
                    <a:pt x="3770" y="2888"/>
                    <a:pt x="3770" y="2888"/>
                  </a:cubicBezTo>
                  <a:lnTo>
                    <a:pt x="3805" y="2837"/>
                  </a:lnTo>
                  <a:lnTo>
                    <a:pt x="3817" y="2740"/>
                  </a:lnTo>
                  <a:lnTo>
                    <a:pt x="3792" y="2695"/>
                  </a:lnTo>
                  <a:lnTo>
                    <a:pt x="3695" y="2663"/>
                  </a:lnTo>
                  <a:close/>
                  <a:moveTo>
                    <a:pt x="18619" y="2664"/>
                  </a:moveTo>
                  <a:cubicBezTo>
                    <a:pt x="18613" y="2664"/>
                    <a:pt x="18607" y="2665"/>
                    <a:pt x="18601" y="2671"/>
                  </a:cubicBezTo>
                  <a:cubicBezTo>
                    <a:pt x="18595" y="2676"/>
                    <a:pt x="18593" y="2685"/>
                    <a:pt x="18588" y="2691"/>
                  </a:cubicBezTo>
                  <a:cubicBezTo>
                    <a:pt x="18584" y="2696"/>
                    <a:pt x="18586" y="2712"/>
                    <a:pt x="18582" y="2717"/>
                  </a:cubicBezTo>
                  <a:cubicBezTo>
                    <a:pt x="18577" y="2721"/>
                    <a:pt x="18571" y="2714"/>
                    <a:pt x="18566" y="2717"/>
                  </a:cubicBezTo>
                  <a:cubicBezTo>
                    <a:pt x="18549" y="2728"/>
                    <a:pt x="18542" y="2753"/>
                    <a:pt x="18528" y="2774"/>
                  </a:cubicBezTo>
                  <a:lnTo>
                    <a:pt x="18516" y="2781"/>
                  </a:lnTo>
                  <a:cubicBezTo>
                    <a:pt x="18525" y="2784"/>
                    <a:pt x="18531" y="2786"/>
                    <a:pt x="18541" y="2787"/>
                  </a:cubicBezTo>
                  <a:cubicBezTo>
                    <a:pt x="18550" y="2789"/>
                    <a:pt x="18556" y="2794"/>
                    <a:pt x="18566" y="2794"/>
                  </a:cubicBezTo>
                  <a:lnTo>
                    <a:pt x="18579" y="2794"/>
                  </a:lnTo>
                  <a:cubicBezTo>
                    <a:pt x="18585" y="2794"/>
                    <a:pt x="18588" y="2787"/>
                    <a:pt x="18594" y="2787"/>
                  </a:cubicBezTo>
                  <a:cubicBezTo>
                    <a:pt x="18609" y="2786"/>
                    <a:pt x="18617" y="2789"/>
                    <a:pt x="18632" y="2787"/>
                  </a:cubicBezTo>
                  <a:cubicBezTo>
                    <a:pt x="18639" y="2787"/>
                    <a:pt x="18644" y="2781"/>
                    <a:pt x="18651" y="2781"/>
                  </a:cubicBezTo>
                  <a:lnTo>
                    <a:pt x="18657" y="2781"/>
                  </a:lnTo>
                  <a:cubicBezTo>
                    <a:pt x="18663" y="2784"/>
                    <a:pt x="18664" y="2796"/>
                    <a:pt x="18670" y="2801"/>
                  </a:cubicBezTo>
                  <a:cubicBezTo>
                    <a:pt x="18678" y="2809"/>
                    <a:pt x="18685" y="2815"/>
                    <a:pt x="18695" y="2820"/>
                  </a:cubicBezTo>
                  <a:cubicBezTo>
                    <a:pt x="18701" y="2823"/>
                    <a:pt x="18705" y="2826"/>
                    <a:pt x="18712" y="2826"/>
                  </a:cubicBezTo>
                  <a:lnTo>
                    <a:pt x="18733" y="2826"/>
                  </a:lnTo>
                  <a:lnTo>
                    <a:pt x="18736" y="2774"/>
                  </a:lnTo>
                  <a:cubicBezTo>
                    <a:pt x="18733" y="2766"/>
                    <a:pt x="18733" y="2753"/>
                    <a:pt x="18729" y="2749"/>
                  </a:cubicBezTo>
                  <a:cubicBezTo>
                    <a:pt x="18726" y="2744"/>
                    <a:pt x="18721" y="2741"/>
                    <a:pt x="18717" y="2736"/>
                  </a:cubicBezTo>
                  <a:cubicBezTo>
                    <a:pt x="18712" y="2731"/>
                    <a:pt x="18710" y="2720"/>
                    <a:pt x="18704" y="2717"/>
                  </a:cubicBezTo>
                  <a:cubicBezTo>
                    <a:pt x="18700" y="2715"/>
                    <a:pt x="18696" y="2718"/>
                    <a:pt x="18692" y="2717"/>
                  </a:cubicBezTo>
                  <a:cubicBezTo>
                    <a:pt x="18688" y="2715"/>
                    <a:pt x="18683" y="2714"/>
                    <a:pt x="18679" y="2710"/>
                  </a:cubicBezTo>
                  <a:cubicBezTo>
                    <a:pt x="18674" y="2704"/>
                    <a:pt x="18672" y="2699"/>
                    <a:pt x="18667" y="2691"/>
                  </a:cubicBezTo>
                  <a:cubicBezTo>
                    <a:pt x="18664" y="2686"/>
                    <a:pt x="18668" y="2670"/>
                    <a:pt x="18664" y="2665"/>
                  </a:cubicBezTo>
                  <a:cubicBezTo>
                    <a:pt x="18660" y="2660"/>
                    <a:pt x="18655" y="2665"/>
                    <a:pt x="18651" y="2665"/>
                  </a:cubicBezTo>
                  <a:lnTo>
                    <a:pt x="18638" y="2665"/>
                  </a:lnTo>
                  <a:cubicBezTo>
                    <a:pt x="18631" y="2665"/>
                    <a:pt x="18625" y="2664"/>
                    <a:pt x="18619" y="2664"/>
                  </a:cubicBezTo>
                  <a:close/>
                  <a:moveTo>
                    <a:pt x="3635" y="2682"/>
                  </a:moveTo>
                  <a:lnTo>
                    <a:pt x="3598" y="2689"/>
                  </a:lnTo>
                  <a:lnTo>
                    <a:pt x="3576" y="2734"/>
                  </a:lnTo>
                  <a:lnTo>
                    <a:pt x="3620" y="2747"/>
                  </a:lnTo>
                  <a:cubicBezTo>
                    <a:pt x="3620" y="2747"/>
                    <a:pt x="3635" y="2682"/>
                    <a:pt x="3635" y="2682"/>
                  </a:cubicBezTo>
                  <a:close/>
                  <a:moveTo>
                    <a:pt x="4904" y="2682"/>
                  </a:moveTo>
                  <a:lnTo>
                    <a:pt x="4816" y="2701"/>
                  </a:lnTo>
                  <a:lnTo>
                    <a:pt x="4738" y="2830"/>
                  </a:lnTo>
                  <a:lnTo>
                    <a:pt x="4691" y="3010"/>
                  </a:lnTo>
                  <a:lnTo>
                    <a:pt x="4687" y="3236"/>
                  </a:lnTo>
                  <a:lnTo>
                    <a:pt x="4760" y="3262"/>
                  </a:lnTo>
                  <a:lnTo>
                    <a:pt x="4810" y="3268"/>
                  </a:lnTo>
                  <a:lnTo>
                    <a:pt x="4832" y="3351"/>
                  </a:lnTo>
                  <a:lnTo>
                    <a:pt x="4775" y="3332"/>
                  </a:lnTo>
                  <a:lnTo>
                    <a:pt x="4716" y="3365"/>
                  </a:lnTo>
                  <a:lnTo>
                    <a:pt x="4766" y="3468"/>
                  </a:lnTo>
                  <a:lnTo>
                    <a:pt x="4835" y="3468"/>
                  </a:lnTo>
                  <a:lnTo>
                    <a:pt x="4870" y="3442"/>
                  </a:lnTo>
                  <a:lnTo>
                    <a:pt x="4917" y="3507"/>
                  </a:lnTo>
                  <a:lnTo>
                    <a:pt x="5005" y="3564"/>
                  </a:lnTo>
                  <a:lnTo>
                    <a:pt x="4952" y="3596"/>
                  </a:lnTo>
                  <a:lnTo>
                    <a:pt x="4948" y="3687"/>
                  </a:lnTo>
                  <a:lnTo>
                    <a:pt x="4986" y="3751"/>
                  </a:lnTo>
                  <a:lnTo>
                    <a:pt x="4926" y="3924"/>
                  </a:lnTo>
                  <a:lnTo>
                    <a:pt x="4898" y="4047"/>
                  </a:lnTo>
                  <a:lnTo>
                    <a:pt x="4854" y="4144"/>
                  </a:lnTo>
                  <a:lnTo>
                    <a:pt x="4813" y="4105"/>
                  </a:lnTo>
                  <a:lnTo>
                    <a:pt x="4782" y="3957"/>
                  </a:lnTo>
                  <a:lnTo>
                    <a:pt x="4813" y="3867"/>
                  </a:lnTo>
                  <a:lnTo>
                    <a:pt x="4735" y="3725"/>
                  </a:lnTo>
                  <a:lnTo>
                    <a:pt x="4672" y="3835"/>
                  </a:lnTo>
                  <a:lnTo>
                    <a:pt x="4584" y="3635"/>
                  </a:lnTo>
                  <a:lnTo>
                    <a:pt x="4552" y="3609"/>
                  </a:lnTo>
                  <a:lnTo>
                    <a:pt x="4558" y="3507"/>
                  </a:lnTo>
                  <a:lnTo>
                    <a:pt x="4546" y="3390"/>
                  </a:lnTo>
                  <a:lnTo>
                    <a:pt x="4505" y="3377"/>
                  </a:lnTo>
                  <a:lnTo>
                    <a:pt x="4502" y="3281"/>
                  </a:lnTo>
                  <a:lnTo>
                    <a:pt x="4436" y="3171"/>
                  </a:lnTo>
                  <a:lnTo>
                    <a:pt x="4357" y="3165"/>
                  </a:lnTo>
                  <a:lnTo>
                    <a:pt x="4345" y="3229"/>
                  </a:lnTo>
                  <a:lnTo>
                    <a:pt x="4310" y="3236"/>
                  </a:lnTo>
                  <a:lnTo>
                    <a:pt x="4275" y="3339"/>
                  </a:lnTo>
                  <a:lnTo>
                    <a:pt x="4294" y="3423"/>
                  </a:lnTo>
                  <a:lnTo>
                    <a:pt x="4285" y="3487"/>
                  </a:lnTo>
                  <a:lnTo>
                    <a:pt x="4348" y="3596"/>
                  </a:lnTo>
                  <a:lnTo>
                    <a:pt x="4407" y="3668"/>
                  </a:lnTo>
                  <a:lnTo>
                    <a:pt x="4388" y="3764"/>
                  </a:lnTo>
                  <a:lnTo>
                    <a:pt x="4323" y="3738"/>
                  </a:lnTo>
                  <a:lnTo>
                    <a:pt x="4341" y="3847"/>
                  </a:lnTo>
                  <a:lnTo>
                    <a:pt x="4398" y="3841"/>
                  </a:lnTo>
                  <a:lnTo>
                    <a:pt x="4461" y="3764"/>
                  </a:lnTo>
                  <a:lnTo>
                    <a:pt x="4461" y="3879"/>
                  </a:lnTo>
                  <a:lnTo>
                    <a:pt x="4351" y="3996"/>
                  </a:lnTo>
                  <a:lnTo>
                    <a:pt x="4360" y="4163"/>
                  </a:lnTo>
                  <a:lnTo>
                    <a:pt x="4291" y="4073"/>
                  </a:lnTo>
                  <a:lnTo>
                    <a:pt x="4310" y="3957"/>
                  </a:lnTo>
                  <a:lnTo>
                    <a:pt x="4266" y="3957"/>
                  </a:lnTo>
                  <a:lnTo>
                    <a:pt x="4263" y="3847"/>
                  </a:lnTo>
                  <a:lnTo>
                    <a:pt x="4304" y="3847"/>
                  </a:lnTo>
                  <a:lnTo>
                    <a:pt x="4291" y="3687"/>
                  </a:lnTo>
                  <a:lnTo>
                    <a:pt x="4190" y="3590"/>
                  </a:lnTo>
                  <a:lnTo>
                    <a:pt x="4168" y="3706"/>
                  </a:lnTo>
                  <a:lnTo>
                    <a:pt x="4115" y="3757"/>
                  </a:lnTo>
                  <a:lnTo>
                    <a:pt x="4206" y="3879"/>
                  </a:lnTo>
                  <a:lnTo>
                    <a:pt x="4162" y="3951"/>
                  </a:lnTo>
                  <a:lnTo>
                    <a:pt x="4146" y="4041"/>
                  </a:lnTo>
                  <a:lnTo>
                    <a:pt x="3977" y="4053"/>
                  </a:lnTo>
                  <a:lnTo>
                    <a:pt x="3891" y="3982"/>
                  </a:lnTo>
                  <a:lnTo>
                    <a:pt x="3829" y="3963"/>
                  </a:lnTo>
                  <a:lnTo>
                    <a:pt x="3747" y="3867"/>
                  </a:lnTo>
                  <a:lnTo>
                    <a:pt x="3690" y="3938"/>
                  </a:lnTo>
                  <a:lnTo>
                    <a:pt x="3602" y="4015"/>
                  </a:lnTo>
                  <a:lnTo>
                    <a:pt x="3624" y="4124"/>
                  </a:lnTo>
                  <a:lnTo>
                    <a:pt x="3612" y="4292"/>
                  </a:lnTo>
                  <a:lnTo>
                    <a:pt x="3558" y="4092"/>
                  </a:lnTo>
                  <a:lnTo>
                    <a:pt x="3473" y="4015"/>
                  </a:lnTo>
                  <a:lnTo>
                    <a:pt x="3379" y="4053"/>
                  </a:lnTo>
                  <a:lnTo>
                    <a:pt x="3171" y="4015"/>
                  </a:lnTo>
                  <a:lnTo>
                    <a:pt x="3168" y="3957"/>
                  </a:lnTo>
                  <a:lnTo>
                    <a:pt x="3240" y="3905"/>
                  </a:lnTo>
                  <a:lnTo>
                    <a:pt x="3136" y="3796"/>
                  </a:lnTo>
                  <a:lnTo>
                    <a:pt x="3070" y="3802"/>
                  </a:lnTo>
                  <a:lnTo>
                    <a:pt x="2885" y="3693"/>
                  </a:lnTo>
                  <a:lnTo>
                    <a:pt x="2837" y="3609"/>
                  </a:lnTo>
                  <a:lnTo>
                    <a:pt x="2753" y="3590"/>
                  </a:lnTo>
                  <a:lnTo>
                    <a:pt x="2702" y="3596"/>
                  </a:lnTo>
                  <a:lnTo>
                    <a:pt x="2680" y="3668"/>
                  </a:lnTo>
                  <a:lnTo>
                    <a:pt x="2633" y="3687"/>
                  </a:lnTo>
                  <a:lnTo>
                    <a:pt x="2586" y="3526"/>
                  </a:lnTo>
                  <a:lnTo>
                    <a:pt x="2554" y="3668"/>
                  </a:lnTo>
                  <a:lnTo>
                    <a:pt x="2498" y="3648"/>
                  </a:lnTo>
                  <a:lnTo>
                    <a:pt x="2444" y="3461"/>
                  </a:lnTo>
                  <a:lnTo>
                    <a:pt x="2381" y="3429"/>
                  </a:lnTo>
                  <a:lnTo>
                    <a:pt x="2362" y="3551"/>
                  </a:lnTo>
                  <a:lnTo>
                    <a:pt x="2322" y="3629"/>
                  </a:lnTo>
                  <a:lnTo>
                    <a:pt x="2259" y="3648"/>
                  </a:lnTo>
                  <a:lnTo>
                    <a:pt x="2177" y="3706"/>
                  </a:lnTo>
                  <a:lnTo>
                    <a:pt x="2095" y="3790"/>
                  </a:lnTo>
                  <a:lnTo>
                    <a:pt x="2161" y="3661"/>
                  </a:lnTo>
                  <a:lnTo>
                    <a:pt x="2230" y="3622"/>
                  </a:lnTo>
                  <a:lnTo>
                    <a:pt x="2281" y="3584"/>
                  </a:lnTo>
                  <a:lnTo>
                    <a:pt x="2303" y="3519"/>
                  </a:lnTo>
                  <a:lnTo>
                    <a:pt x="2275" y="3507"/>
                  </a:lnTo>
                  <a:lnTo>
                    <a:pt x="2190" y="3564"/>
                  </a:lnTo>
                  <a:lnTo>
                    <a:pt x="2095" y="3648"/>
                  </a:lnTo>
                  <a:lnTo>
                    <a:pt x="2042" y="3654"/>
                  </a:lnTo>
                  <a:lnTo>
                    <a:pt x="1992" y="3654"/>
                  </a:lnTo>
                  <a:lnTo>
                    <a:pt x="1888" y="3770"/>
                  </a:lnTo>
                  <a:lnTo>
                    <a:pt x="1790" y="3751"/>
                  </a:lnTo>
                  <a:lnTo>
                    <a:pt x="1712" y="3629"/>
                  </a:lnTo>
                  <a:lnTo>
                    <a:pt x="1570" y="3615"/>
                  </a:lnTo>
                  <a:lnTo>
                    <a:pt x="1519" y="3551"/>
                  </a:lnTo>
                  <a:lnTo>
                    <a:pt x="1447" y="3526"/>
                  </a:lnTo>
                  <a:lnTo>
                    <a:pt x="1359" y="3564"/>
                  </a:lnTo>
                  <a:lnTo>
                    <a:pt x="1302" y="3500"/>
                  </a:lnTo>
                  <a:lnTo>
                    <a:pt x="1211" y="3500"/>
                  </a:lnTo>
                  <a:lnTo>
                    <a:pt x="1114" y="3448"/>
                  </a:lnTo>
                  <a:lnTo>
                    <a:pt x="1026" y="3448"/>
                  </a:lnTo>
                  <a:lnTo>
                    <a:pt x="956" y="3448"/>
                  </a:lnTo>
                  <a:lnTo>
                    <a:pt x="938" y="3358"/>
                  </a:lnTo>
                  <a:lnTo>
                    <a:pt x="799" y="3345"/>
                  </a:lnTo>
                  <a:lnTo>
                    <a:pt x="742" y="3358"/>
                  </a:lnTo>
                  <a:lnTo>
                    <a:pt x="758" y="3287"/>
                  </a:lnTo>
                  <a:lnTo>
                    <a:pt x="676" y="3281"/>
                  </a:lnTo>
                  <a:lnTo>
                    <a:pt x="604" y="3365"/>
                  </a:lnTo>
                  <a:lnTo>
                    <a:pt x="491" y="3365"/>
                  </a:lnTo>
                  <a:lnTo>
                    <a:pt x="406" y="3493"/>
                  </a:lnTo>
                  <a:lnTo>
                    <a:pt x="340" y="3493"/>
                  </a:lnTo>
                  <a:lnTo>
                    <a:pt x="283" y="3584"/>
                  </a:lnTo>
                  <a:lnTo>
                    <a:pt x="277" y="3699"/>
                  </a:lnTo>
                  <a:lnTo>
                    <a:pt x="208" y="3796"/>
                  </a:lnTo>
                  <a:lnTo>
                    <a:pt x="94" y="3802"/>
                  </a:lnTo>
                  <a:lnTo>
                    <a:pt x="72" y="3931"/>
                  </a:lnTo>
                  <a:lnTo>
                    <a:pt x="201" y="4047"/>
                  </a:lnTo>
                  <a:lnTo>
                    <a:pt x="245" y="4169"/>
                  </a:lnTo>
                  <a:lnTo>
                    <a:pt x="318" y="4227"/>
                  </a:lnTo>
                  <a:lnTo>
                    <a:pt x="365" y="4375"/>
                  </a:lnTo>
                  <a:lnTo>
                    <a:pt x="296" y="4394"/>
                  </a:lnTo>
                  <a:lnTo>
                    <a:pt x="230" y="4369"/>
                  </a:lnTo>
                  <a:lnTo>
                    <a:pt x="223" y="4260"/>
                  </a:lnTo>
                  <a:lnTo>
                    <a:pt x="145" y="4343"/>
                  </a:lnTo>
                  <a:lnTo>
                    <a:pt x="79" y="4356"/>
                  </a:lnTo>
                  <a:lnTo>
                    <a:pt x="0" y="4485"/>
                  </a:lnTo>
                  <a:lnTo>
                    <a:pt x="38" y="4530"/>
                  </a:lnTo>
                  <a:lnTo>
                    <a:pt x="79" y="4594"/>
                  </a:lnTo>
                  <a:lnTo>
                    <a:pt x="104" y="4736"/>
                  </a:lnTo>
                  <a:lnTo>
                    <a:pt x="308" y="4691"/>
                  </a:lnTo>
                  <a:lnTo>
                    <a:pt x="359" y="4627"/>
                  </a:lnTo>
                  <a:lnTo>
                    <a:pt x="412" y="4639"/>
                  </a:lnTo>
                  <a:lnTo>
                    <a:pt x="400" y="4762"/>
                  </a:lnTo>
                  <a:lnTo>
                    <a:pt x="400" y="4903"/>
                  </a:lnTo>
                  <a:lnTo>
                    <a:pt x="327" y="4910"/>
                  </a:lnTo>
                  <a:lnTo>
                    <a:pt x="255" y="4961"/>
                  </a:lnTo>
                  <a:lnTo>
                    <a:pt x="192" y="4949"/>
                  </a:lnTo>
                  <a:lnTo>
                    <a:pt x="173" y="5090"/>
                  </a:lnTo>
                  <a:lnTo>
                    <a:pt x="97" y="5232"/>
                  </a:lnTo>
                  <a:lnTo>
                    <a:pt x="113" y="5328"/>
                  </a:lnTo>
                  <a:lnTo>
                    <a:pt x="148" y="5341"/>
                  </a:lnTo>
                  <a:lnTo>
                    <a:pt x="160" y="5418"/>
                  </a:lnTo>
                  <a:lnTo>
                    <a:pt x="189" y="5541"/>
                  </a:lnTo>
                  <a:lnTo>
                    <a:pt x="274" y="5599"/>
                  </a:lnTo>
                  <a:lnTo>
                    <a:pt x="315" y="5502"/>
                  </a:lnTo>
                  <a:lnTo>
                    <a:pt x="362" y="5631"/>
                  </a:lnTo>
                  <a:lnTo>
                    <a:pt x="352" y="5811"/>
                  </a:lnTo>
                  <a:lnTo>
                    <a:pt x="396" y="5811"/>
                  </a:lnTo>
                  <a:lnTo>
                    <a:pt x="425" y="5779"/>
                  </a:lnTo>
                  <a:lnTo>
                    <a:pt x="491" y="5773"/>
                  </a:lnTo>
                  <a:lnTo>
                    <a:pt x="535" y="5824"/>
                  </a:lnTo>
                  <a:lnTo>
                    <a:pt x="560" y="5734"/>
                  </a:lnTo>
                  <a:lnTo>
                    <a:pt x="601" y="5805"/>
                  </a:lnTo>
                  <a:lnTo>
                    <a:pt x="651" y="5747"/>
                  </a:lnTo>
                  <a:cubicBezTo>
                    <a:pt x="651" y="5747"/>
                    <a:pt x="620" y="5869"/>
                    <a:pt x="620" y="5908"/>
                  </a:cubicBezTo>
                  <a:cubicBezTo>
                    <a:pt x="620" y="5946"/>
                    <a:pt x="585" y="6004"/>
                    <a:pt x="566" y="6023"/>
                  </a:cubicBezTo>
                  <a:cubicBezTo>
                    <a:pt x="548" y="6043"/>
                    <a:pt x="469" y="6178"/>
                    <a:pt x="469" y="6178"/>
                  </a:cubicBezTo>
                  <a:lnTo>
                    <a:pt x="434" y="6268"/>
                  </a:lnTo>
                  <a:lnTo>
                    <a:pt x="371" y="6275"/>
                  </a:lnTo>
                  <a:lnTo>
                    <a:pt x="308" y="6365"/>
                  </a:lnTo>
                  <a:lnTo>
                    <a:pt x="223" y="6404"/>
                  </a:lnTo>
                  <a:lnTo>
                    <a:pt x="151" y="6526"/>
                  </a:lnTo>
                  <a:lnTo>
                    <a:pt x="192" y="6565"/>
                  </a:lnTo>
                  <a:lnTo>
                    <a:pt x="264" y="6455"/>
                  </a:lnTo>
                  <a:lnTo>
                    <a:pt x="312" y="6448"/>
                  </a:lnTo>
                  <a:lnTo>
                    <a:pt x="390" y="6365"/>
                  </a:lnTo>
                  <a:lnTo>
                    <a:pt x="478" y="6287"/>
                  </a:lnTo>
                  <a:lnTo>
                    <a:pt x="658" y="6114"/>
                  </a:lnTo>
                  <a:lnTo>
                    <a:pt x="683" y="6004"/>
                  </a:lnTo>
                  <a:lnTo>
                    <a:pt x="868" y="5792"/>
                  </a:lnTo>
                  <a:lnTo>
                    <a:pt x="821" y="5650"/>
                  </a:lnTo>
                  <a:lnTo>
                    <a:pt x="916" y="5541"/>
                  </a:lnTo>
                  <a:lnTo>
                    <a:pt x="966" y="5367"/>
                  </a:lnTo>
                  <a:lnTo>
                    <a:pt x="1048" y="5328"/>
                  </a:lnTo>
                  <a:lnTo>
                    <a:pt x="1092" y="5380"/>
                  </a:lnTo>
                  <a:lnTo>
                    <a:pt x="994" y="5457"/>
                  </a:lnTo>
                  <a:lnTo>
                    <a:pt x="969" y="5560"/>
                  </a:lnTo>
                  <a:lnTo>
                    <a:pt x="981" y="5676"/>
                  </a:lnTo>
                  <a:lnTo>
                    <a:pt x="1104" y="5553"/>
                  </a:lnTo>
                  <a:lnTo>
                    <a:pt x="1192" y="5522"/>
                  </a:lnTo>
                  <a:lnTo>
                    <a:pt x="1173" y="5438"/>
                  </a:lnTo>
                  <a:cubicBezTo>
                    <a:pt x="1173" y="5438"/>
                    <a:pt x="1161" y="5412"/>
                    <a:pt x="1161" y="5386"/>
                  </a:cubicBezTo>
                  <a:cubicBezTo>
                    <a:pt x="1161" y="5361"/>
                    <a:pt x="1189" y="5367"/>
                    <a:pt x="1189" y="5367"/>
                  </a:cubicBezTo>
                  <a:lnTo>
                    <a:pt x="1268" y="5373"/>
                  </a:lnTo>
                  <a:lnTo>
                    <a:pt x="1337" y="5470"/>
                  </a:lnTo>
                  <a:lnTo>
                    <a:pt x="1409" y="5547"/>
                  </a:lnTo>
                  <a:lnTo>
                    <a:pt x="1485" y="5586"/>
                  </a:lnTo>
                  <a:lnTo>
                    <a:pt x="1548" y="5553"/>
                  </a:lnTo>
                  <a:lnTo>
                    <a:pt x="1601" y="5599"/>
                  </a:lnTo>
                  <a:lnTo>
                    <a:pt x="1652" y="5599"/>
                  </a:lnTo>
                  <a:lnTo>
                    <a:pt x="1702" y="5682"/>
                  </a:lnTo>
                  <a:lnTo>
                    <a:pt x="1781" y="5759"/>
                  </a:lnTo>
                  <a:lnTo>
                    <a:pt x="1822" y="5850"/>
                  </a:lnTo>
                  <a:cubicBezTo>
                    <a:pt x="1822" y="5850"/>
                    <a:pt x="1869" y="5882"/>
                    <a:pt x="1881" y="5882"/>
                  </a:cubicBezTo>
                  <a:cubicBezTo>
                    <a:pt x="1894" y="5882"/>
                    <a:pt x="1913" y="5856"/>
                    <a:pt x="1913" y="5856"/>
                  </a:cubicBezTo>
                  <a:lnTo>
                    <a:pt x="1960" y="5914"/>
                  </a:lnTo>
                  <a:lnTo>
                    <a:pt x="1992" y="6004"/>
                  </a:lnTo>
                  <a:lnTo>
                    <a:pt x="2064" y="6043"/>
                  </a:lnTo>
                  <a:lnTo>
                    <a:pt x="2051" y="6126"/>
                  </a:lnTo>
                  <a:lnTo>
                    <a:pt x="2120" y="6185"/>
                  </a:lnTo>
                  <a:lnTo>
                    <a:pt x="2108" y="6262"/>
                  </a:lnTo>
                  <a:lnTo>
                    <a:pt x="2152" y="6294"/>
                  </a:lnTo>
                  <a:lnTo>
                    <a:pt x="2196" y="6307"/>
                  </a:lnTo>
                  <a:lnTo>
                    <a:pt x="2199" y="6397"/>
                  </a:lnTo>
                  <a:lnTo>
                    <a:pt x="2233" y="6493"/>
                  </a:lnTo>
                  <a:lnTo>
                    <a:pt x="2243" y="6603"/>
                  </a:lnTo>
                  <a:lnTo>
                    <a:pt x="2262" y="6706"/>
                  </a:lnTo>
                  <a:lnTo>
                    <a:pt x="2319" y="6719"/>
                  </a:lnTo>
                  <a:lnTo>
                    <a:pt x="2334" y="6841"/>
                  </a:lnTo>
                  <a:lnTo>
                    <a:pt x="2394" y="6957"/>
                  </a:lnTo>
                  <a:lnTo>
                    <a:pt x="2410" y="7041"/>
                  </a:lnTo>
                  <a:lnTo>
                    <a:pt x="2469" y="7105"/>
                  </a:lnTo>
                  <a:lnTo>
                    <a:pt x="2529" y="7150"/>
                  </a:lnTo>
                  <a:lnTo>
                    <a:pt x="2580" y="7182"/>
                  </a:lnTo>
                  <a:lnTo>
                    <a:pt x="2589" y="7247"/>
                  </a:lnTo>
                  <a:lnTo>
                    <a:pt x="2652" y="7330"/>
                  </a:lnTo>
                  <a:lnTo>
                    <a:pt x="2699" y="7402"/>
                  </a:lnTo>
                  <a:lnTo>
                    <a:pt x="2724" y="7556"/>
                  </a:lnTo>
                  <a:lnTo>
                    <a:pt x="2724" y="7678"/>
                  </a:lnTo>
                  <a:lnTo>
                    <a:pt x="2690" y="7601"/>
                  </a:lnTo>
                  <a:lnTo>
                    <a:pt x="2649" y="7498"/>
                  </a:lnTo>
                  <a:lnTo>
                    <a:pt x="2639" y="7434"/>
                  </a:lnTo>
                  <a:lnTo>
                    <a:pt x="2589" y="7369"/>
                  </a:lnTo>
                  <a:lnTo>
                    <a:pt x="2554" y="7343"/>
                  </a:lnTo>
                  <a:lnTo>
                    <a:pt x="2548" y="7241"/>
                  </a:lnTo>
                  <a:lnTo>
                    <a:pt x="2507" y="7241"/>
                  </a:lnTo>
                  <a:lnTo>
                    <a:pt x="2473" y="7189"/>
                  </a:lnTo>
                  <a:lnTo>
                    <a:pt x="2441" y="7163"/>
                  </a:lnTo>
                  <a:lnTo>
                    <a:pt x="2410" y="7144"/>
                  </a:lnTo>
                  <a:lnTo>
                    <a:pt x="2372" y="7157"/>
                  </a:lnTo>
                  <a:lnTo>
                    <a:pt x="2403" y="7241"/>
                  </a:lnTo>
                  <a:lnTo>
                    <a:pt x="2444" y="7292"/>
                  </a:lnTo>
                  <a:lnTo>
                    <a:pt x="2485" y="7363"/>
                  </a:lnTo>
                  <a:lnTo>
                    <a:pt x="2570" y="7479"/>
                  </a:lnTo>
                  <a:lnTo>
                    <a:pt x="2598" y="7601"/>
                  </a:lnTo>
                  <a:lnTo>
                    <a:pt x="2630" y="7756"/>
                  </a:lnTo>
                  <a:lnTo>
                    <a:pt x="2627" y="7878"/>
                  </a:lnTo>
                  <a:lnTo>
                    <a:pt x="2620" y="8045"/>
                  </a:lnTo>
                  <a:lnTo>
                    <a:pt x="2620" y="8232"/>
                  </a:lnTo>
                  <a:lnTo>
                    <a:pt x="2592" y="8277"/>
                  </a:lnTo>
                  <a:lnTo>
                    <a:pt x="2592" y="8399"/>
                  </a:lnTo>
                  <a:lnTo>
                    <a:pt x="2627" y="8528"/>
                  </a:lnTo>
                  <a:lnTo>
                    <a:pt x="2614" y="8650"/>
                  </a:lnTo>
                  <a:lnTo>
                    <a:pt x="2624" y="8747"/>
                  </a:lnTo>
                  <a:lnTo>
                    <a:pt x="2649" y="8831"/>
                  </a:lnTo>
                  <a:lnTo>
                    <a:pt x="2646" y="8953"/>
                  </a:lnTo>
                  <a:lnTo>
                    <a:pt x="2680" y="9056"/>
                  </a:lnTo>
                  <a:lnTo>
                    <a:pt x="2727" y="9140"/>
                  </a:lnTo>
                  <a:lnTo>
                    <a:pt x="2756" y="9314"/>
                  </a:lnTo>
                  <a:lnTo>
                    <a:pt x="2797" y="9384"/>
                  </a:lnTo>
                  <a:lnTo>
                    <a:pt x="2806" y="9475"/>
                  </a:lnTo>
                  <a:lnTo>
                    <a:pt x="2844" y="9578"/>
                  </a:lnTo>
                  <a:lnTo>
                    <a:pt x="2901" y="9578"/>
                  </a:lnTo>
                  <a:lnTo>
                    <a:pt x="2941" y="9648"/>
                  </a:lnTo>
                  <a:lnTo>
                    <a:pt x="3004" y="9706"/>
                  </a:lnTo>
                  <a:lnTo>
                    <a:pt x="3048" y="9797"/>
                  </a:lnTo>
                  <a:lnTo>
                    <a:pt x="3061" y="9906"/>
                  </a:lnTo>
                  <a:lnTo>
                    <a:pt x="3083" y="10015"/>
                  </a:lnTo>
                  <a:lnTo>
                    <a:pt x="3111" y="10196"/>
                  </a:lnTo>
                  <a:lnTo>
                    <a:pt x="3149" y="10273"/>
                  </a:lnTo>
                  <a:lnTo>
                    <a:pt x="3196" y="10363"/>
                  </a:lnTo>
                  <a:lnTo>
                    <a:pt x="3209" y="10427"/>
                  </a:lnTo>
                  <a:lnTo>
                    <a:pt x="3171" y="10485"/>
                  </a:lnTo>
                  <a:lnTo>
                    <a:pt x="3196" y="10557"/>
                  </a:lnTo>
                  <a:lnTo>
                    <a:pt x="3244" y="10627"/>
                  </a:lnTo>
                  <a:lnTo>
                    <a:pt x="3303" y="10705"/>
                  </a:lnTo>
                  <a:lnTo>
                    <a:pt x="3338" y="10788"/>
                  </a:lnTo>
                  <a:lnTo>
                    <a:pt x="3332" y="10859"/>
                  </a:lnTo>
                  <a:lnTo>
                    <a:pt x="3344" y="10917"/>
                  </a:lnTo>
                  <a:lnTo>
                    <a:pt x="3391" y="10955"/>
                  </a:lnTo>
                  <a:lnTo>
                    <a:pt x="3435" y="11033"/>
                  </a:lnTo>
                  <a:lnTo>
                    <a:pt x="3467" y="11097"/>
                  </a:lnTo>
                  <a:lnTo>
                    <a:pt x="3470" y="11174"/>
                  </a:lnTo>
                  <a:lnTo>
                    <a:pt x="3495" y="11149"/>
                  </a:lnTo>
                  <a:lnTo>
                    <a:pt x="3502" y="11065"/>
                  </a:lnTo>
                  <a:lnTo>
                    <a:pt x="3483" y="10969"/>
                  </a:lnTo>
                  <a:lnTo>
                    <a:pt x="3442" y="10930"/>
                  </a:lnTo>
                  <a:lnTo>
                    <a:pt x="3435" y="10846"/>
                  </a:lnTo>
                  <a:lnTo>
                    <a:pt x="3388" y="10775"/>
                  </a:lnTo>
                  <a:lnTo>
                    <a:pt x="3369" y="10666"/>
                  </a:lnTo>
                  <a:lnTo>
                    <a:pt x="3350" y="10563"/>
                  </a:lnTo>
                  <a:lnTo>
                    <a:pt x="3309" y="10485"/>
                  </a:lnTo>
                  <a:lnTo>
                    <a:pt x="3297" y="10382"/>
                  </a:lnTo>
                  <a:lnTo>
                    <a:pt x="3256" y="10350"/>
                  </a:lnTo>
                  <a:lnTo>
                    <a:pt x="3231" y="10221"/>
                  </a:lnTo>
                  <a:lnTo>
                    <a:pt x="3184" y="10112"/>
                  </a:lnTo>
                  <a:lnTo>
                    <a:pt x="3177" y="9971"/>
                  </a:lnTo>
                  <a:lnTo>
                    <a:pt x="3215" y="9964"/>
                  </a:lnTo>
                  <a:lnTo>
                    <a:pt x="3269" y="10009"/>
                  </a:lnTo>
                  <a:lnTo>
                    <a:pt x="3300" y="10087"/>
                  </a:lnTo>
                  <a:lnTo>
                    <a:pt x="3303" y="10209"/>
                  </a:lnTo>
                  <a:lnTo>
                    <a:pt x="3360" y="10370"/>
                  </a:lnTo>
                  <a:lnTo>
                    <a:pt x="3420" y="10499"/>
                  </a:lnTo>
                  <a:lnTo>
                    <a:pt x="3473" y="10588"/>
                  </a:lnTo>
                  <a:lnTo>
                    <a:pt x="3511" y="10679"/>
                  </a:lnTo>
                  <a:lnTo>
                    <a:pt x="3520" y="10782"/>
                  </a:lnTo>
                  <a:lnTo>
                    <a:pt x="3577" y="10846"/>
                  </a:lnTo>
                  <a:lnTo>
                    <a:pt x="3618" y="10942"/>
                  </a:lnTo>
                  <a:lnTo>
                    <a:pt x="3649" y="11046"/>
                  </a:lnTo>
                  <a:lnTo>
                    <a:pt x="3715" y="11187"/>
                  </a:lnTo>
                  <a:lnTo>
                    <a:pt x="3741" y="11310"/>
                  </a:lnTo>
                  <a:lnTo>
                    <a:pt x="3775" y="11367"/>
                  </a:lnTo>
                  <a:lnTo>
                    <a:pt x="3741" y="11413"/>
                  </a:lnTo>
                  <a:lnTo>
                    <a:pt x="3731" y="11490"/>
                  </a:lnTo>
                  <a:lnTo>
                    <a:pt x="3803" y="11606"/>
                  </a:lnTo>
                  <a:lnTo>
                    <a:pt x="3863" y="11702"/>
                  </a:lnTo>
                  <a:lnTo>
                    <a:pt x="3936" y="11747"/>
                  </a:lnTo>
                  <a:lnTo>
                    <a:pt x="4011" y="11838"/>
                  </a:lnTo>
                  <a:lnTo>
                    <a:pt x="4099" y="11914"/>
                  </a:lnTo>
                  <a:lnTo>
                    <a:pt x="4197" y="12011"/>
                  </a:lnTo>
                  <a:lnTo>
                    <a:pt x="4275" y="12056"/>
                  </a:lnTo>
                  <a:lnTo>
                    <a:pt x="4326" y="12050"/>
                  </a:lnTo>
                  <a:lnTo>
                    <a:pt x="4341" y="11998"/>
                  </a:lnTo>
                  <a:lnTo>
                    <a:pt x="4398" y="11986"/>
                  </a:lnTo>
                  <a:lnTo>
                    <a:pt x="4461" y="12050"/>
                  </a:lnTo>
                  <a:lnTo>
                    <a:pt x="4530" y="12159"/>
                  </a:lnTo>
                  <a:lnTo>
                    <a:pt x="4568" y="12250"/>
                  </a:lnTo>
                  <a:lnTo>
                    <a:pt x="4625" y="12250"/>
                  </a:lnTo>
                  <a:lnTo>
                    <a:pt x="4646" y="12250"/>
                  </a:lnTo>
                  <a:lnTo>
                    <a:pt x="4678" y="12275"/>
                  </a:lnTo>
                  <a:lnTo>
                    <a:pt x="4713" y="12372"/>
                  </a:lnTo>
                  <a:lnTo>
                    <a:pt x="4782" y="12417"/>
                  </a:lnTo>
                  <a:lnTo>
                    <a:pt x="4785" y="12353"/>
                  </a:lnTo>
                  <a:lnTo>
                    <a:pt x="4823" y="12391"/>
                  </a:lnTo>
                  <a:lnTo>
                    <a:pt x="4860" y="12501"/>
                  </a:lnTo>
                  <a:cubicBezTo>
                    <a:pt x="4860" y="12501"/>
                    <a:pt x="4917" y="12629"/>
                    <a:pt x="4930" y="12648"/>
                  </a:cubicBezTo>
                  <a:cubicBezTo>
                    <a:pt x="4942" y="12668"/>
                    <a:pt x="4923" y="12765"/>
                    <a:pt x="4923" y="12765"/>
                  </a:cubicBezTo>
                  <a:lnTo>
                    <a:pt x="4945" y="12816"/>
                  </a:lnTo>
                  <a:lnTo>
                    <a:pt x="4974" y="12790"/>
                  </a:lnTo>
                  <a:lnTo>
                    <a:pt x="5012" y="12829"/>
                  </a:lnTo>
                  <a:lnTo>
                    <a:pt x="5065" y="12932"/>
                  </a:lnTo>
                  <a:cubicBezTo>
                    <a:pt x="5065" y="12932"/>
                    <a:pt x="5103" y="13003"/>
                    <a:pt x="5122" y="12964"/>
                  </a:cubicBezTo>
                  <a:lnTo>
                    <a:pt x="5216" y="13060"/>
                  </a:lnTo>
                  <a:cubicBezTo>
                    <a:pt x="5216" y="13060"/>
                    <a:pt x="5266" y="13106"/>
                    <a:pt x="5266" y="13106"/>
                  </a:cubicBezTo>
                  <a:lnTo>
                    <a:pt x="5263" y="13003"/>
                  </a:lnTo>
                  <a:lnTo>
                    <a:pt x="5288" y="12938"/>
                  </a:lnTo>
                  <a:lnTo>
                    <a:pt x="5376" y="12951"/>
                  </a:lnTo>
                  <a:lnTo>
                    <a:pt x="5386" y="13016"/>
                  </a:lnTo>
                  <a:lnTo>
                    <a:pt x="5414" y="13009"/>
                  </a:lnTo>
                  <a:lnTo>
                    <a:pt x="5430" y="12926"/>
                  </a:lnTo>
                  <a:lnTo>
                    <a:pt x="5398" y="12848"/>
                  </a:lnTo>
                  <a:lnTo>
                    <a:pt x="5307" y="12848"/>
                  </a:lnTo>
                  <a:lnTo>
                    <a:pt x="5247" y="12842"/>
                  </a:lnTo>
                  <a:lnTo>
                    <a:pt x="5159" y="12829"/>
                  </a:lnTo>
                  <a:lnTo>
                    <a:pt x="5118" y="12771"/>
                  </a:lnTo>
                  <a:lnTo>
                    <a:pt x="5062" y="12648"/>
                  </a:lnTo>
                  <a:lnTo>
                    <a:pt x="5065" y="12552"/>
                  </a:lnTo>
                  <a:lnTo>
                    <a:pt x="5065" y="12423"/>
                  </a:lnTo>
                  <a:lnTo>
                    <a:pt x="5084" y="12262"/>
                  </a:lnTo>
                  <a:lnTo>
                    <a:pt x="5084" y="12153"/>
                  </a:lnTo>
                  <a:lnTo>
                    <a:pt x="5055" y="12070"/>
                  </a:lnTo>
                  <a:lnTo>
                    <a:pt x="4999" y="12011"/>
                  </a:lnTo>
                  <a:lnTo>
                    <a:pt x="4914" y="12024"/>
                  </a:lnTo>
                  <a:lnTo>
                    <a:pt x="4854" y="11998"/>
                  </a:lnTo>
                  <a:lnTo>
                    <a:pt x="4788" y="12050"/>
                  </a:lnTo>
                  <a:lnTo>
                    <a:pt x="4744" y="11992"/>
                  </a:lnTo>
                  <a:lnTo>
                    <a:pt x="4785" y="11928"/>
                  </a:lnTo>
                  <a:lnTo>
                    <a:pt x="4785" y="11811"/>
                  </a:lnTo>
                  <a:lnTo>
                    <a:pt x="4801" y="11741"/>
                  </a:lnTo>
                  <a:lnTo>
                    <a:pt x="4823" y="11625"/>
                  </a:lnTo>
                  <a:lnTo>
                    <a:pt x="4823" y="11496"/>
                  </a:lnTo>
                  <a:lnTo>
                    <a:pt x="4860" y="11445"/>
                  </a:lnTo>
                  <a:lnTo>
                    <a:pt x="4867" y="11348"/>
                  </a:lnTo>
                  <a:lnTo>
                    <a:pt x="4838" y="11310"/>
                  </a:lnTo>
                  <a:lnTo>
                    <a:pt x="4744" y="11322"/>
                  </a:lnTo>
                  <a:lnTo>
                    <a:pt x="4684" y="11342"/>
                  </a:lnTo>
                  <a:lnTo>
                    <a:pt x="4659" y="11432"/>
                  </a:lnTo>
                  <a:lnTo>
                    <a:pt x="4634" y="11567"/>
                  </a:lnTo>
                  <a:lnTo>
                    <a:pt x="4606" y="11689"/>
                  </a:lnTo>
                  <a:lnTo>
                    <a:pt x="4555" y="11702"/>
                  </a:lnTo>
                  <a:lnTo>
                    <a:pt x="4483" y="11741"/>
                  </a:lnTo>
                  <a:lnTo>
                    <a:pt x="4407" y="11760"/>
                  </a:lnTo>
                  <a:lnTo>
                    <a:pt x="4373" y="11670"/>
                  </a:lnTo>
                  <a:lnTo>
                    <a:pt x="4310" y="11606"/>
                  </a:lnTo>
                  <a:lnTo>
                    <a:pt x="4288" y="11503"/>
                  </a:lnTo>
                  <a:lnTo>
                    <a:pt x="4244" y="11367"/>
                  </a:lnTo>
                  <a:lnTo>
                    <a:pt x="4219" y="11136"/>
                  </a:lnTo>
                  <a:lnTo>
                    <a:pt x="4209" y="10969"/>
                  </a:lnTo>
                  <a:lnTo>
                    <a:pt x="4241" y="10840"/>
                  </a:lnTo>
                  <a:lnTo>
                    <a:pt x="4257" y="10691"/>
                  </a:lnTo>
                  <a:lnTo>
                    <a:pt x="4225" y="10537"/>
                  </a:lnTo>
                  <a:lnTo>
                    <a:pt x="4282" y="10389"/>
                  </a:lnTo>
                  <a:lnTo>
                    <a:pt x="4329" y="10382"/>
                  </a:lnTo>
                  <a:lnTo>
                    <a:pt x="4376" y="10305"/>
                  </a:lnTo>
                  <a:lnTo>
                    <a:pt x="4423" y="10215"/>
                  </a:lnTo>
                  <a:lnTo>
                    <a:pt x="4489" y="10234"/>
                  </a:lnTo>
                  <a:lnTo>
                    <a:pt x="4536" y="10267"/>
                  </a:lnTo>
                  <a:lnTo>
                    <a:pt x="4574" y="10234"/>
                  </a:lnTo>
                  <a:lnTo>
                    <a:pt x="4606" y="10318"/>
                  </a:lnTo>
                  <a:lnTo>
                    <a:pt x="4662" y="10318"/>
                  </a:lnTo>
                  <a:lnTo>
                    <a:pt x="4706" y="10311"/>
                  </a:lnTo>
                  <a:lnTo>
                    <a:pt x="4697" y="10247"/>
                  </a:lnTo>
                  <a:lnTo>
                    <a:pt x="4713" y="10144"/>
                  </a:lnTo>
                  <a:lnTo>
                    <a:pt x="4782" y="10138"/>
                  </a:lnTo>
                  <a:lnTo>
                    <a:pt x="4829" y="10125"/>
                  </a:lnTo>
                  <a:lnTo>
                    <a:pt x="4917" y="10144"/>
                  </a:lnTo>
                  <a:lnTo>
                    <a:pt x="4952" y="10234"/>
                  </a:lnTo>
                  <a:lnTo>
                    <a:pt x="4980" y="10234"/>
                  </a:lnTo>
                  <a:lnTo>
                    <a:pt x="4999" y="10183"/>
                  </a:lnTo>
                  <a:lnTo>
                    <a:pt x="5024" y="10170"/>
                  </a:lnTo>
                  <a:lnTo>
                    <a:pt x="5065" y="10247"/>
                  </a:lnTo>
                  <a:lnTo>
                    <a:pt x="5103" y="10344"/>
                  </a:lnTo>
                  <a:lnTo>
                    <a:pt x="5103" y="10453"/>
                  </a:lnTo>
                  <a:lnTo>
                    <a:pt x="5125" y="10518"/>
                  </a:lnTo>
                  <a:lnTo>
                    <a:pt x="5134" y="10588"/>
                  </a:lnTo>
                  <a:lnTo>
                    <a:pt x="5162" y="10640"/>
                  </a:lnTo>
                  <a:lnTo>
                    <a:pt x="5178" y="10717"/>
                  </a:lnTo>
                  <a:lnTo>
                    <a:pt x="5213" y="10755"/>
                  </a:lnTo>
                  <a:lnTo>
                    <a:pt x="5216" y="10840"/>
                  </a:lnTo>
                  <a:lnTo>
                    <a:pt x="5247" y="10859"/>
                  </a:lnTo>
                  <a:lnTo>
                    <a:pt x="5266" y="10801"/>
                  </a:lnTo>
                  <a:lnTo>
                    <a:pt x="5282" y="10710"/>
                  </a:lnTo>
                  <a:lnTo>
                    <a:pt x="5263" y="10602"/>
                  </a:lnTo>
                  <a:lnTo>
                    <a:pt x="5244" y="10434"/>
                  </a:lnTo>
                  <a:lnTo>
                    <a:pt x="5203" y="10286"/>
                  </a:lnTo>
                  <a:lnTo>
                    <a:pt x="5203" y="10093"/>
                  </a:lnTo>
                  <a:cubicBezTo>
                    <a:pt x="5203" y="10067"/>
                    <a:pt x="5225" y="9957"/>
                    <a:pt x="5225" y="9957"/>
                  </a:cubicBezTo>
                  <a:lnTo>
                    <a:pt x="5260" y="9816"/>
                  </a:lnTo>
                  <a:lnTo>
                    <a:pt x="5313" y="9771"/>
                  </a:lnTo>
                  <a:lnTo>
                    <a:pt x="5376" y="9661"/>
                  </a:lnTo>
                  <a:lnTo>
                    <a:pt x="5436" y="9578"/>
                  </a:lnTo>
                  <a:lnTo>
                    <a:pt x="5493" y="9533"/>
                  </a:lnTo>
                  <a:lnTo>
                    <a:pt x="5502" y="9449"/>
                  </a:lnTo>
                  <a:lnTo>
                    <a:pt x="5546" y="9398"/>
                  </a:lnTo>
                  <a:lnTo>
                    <a:pt x="5509" y="9256"/>
                  </a:lnTo>
                  <a:lnTo>
                    <a:pt x="5480" y="9192"/>
                  </a:lnTo>
                  <a:lnTo>
                    <a:pt x="5493" y="9114"/>
                  </a:lnTo>
                  <a:lnTo>
                    <a:pt x="5468" y="9043"/>
                  </a:lnTo>
                  <a:lnTo>
                    <a:pt x="5512" y="8998"/>
                  </a:lnTo>
                  <a:lnTo>
                    <a:pt x="5549" y="9101"/>
                  </a:lnTo>
                  <a:lnTo>
                    <a:pt x="5571" y="8998"/>
                  </a:lnTo>
                  <a:lnTo>
                    <a:pt x="5597" y="8908"/>
                  </a:lnTo>
                  <a:lnTo>
                    <a:pt x="5625" y="8850"/>
                  </a:lnTo>
                  <a:lnTo>
                    <a:pt x="5653" y="8657"/>
                  </a:lnTo>
                  <a:lnTo>
                    <a:pt x="5738" y="8657"/>
                  </a:lnTo>
                  <a:lnTo>
                    <a:pt x="5792" y="8592"/>
                  </a:lnTo>
                  <a:lnTo>
                    <a:pt x="5855" y="8580"/>
                  </a:lnTo>
                  <a:lnTo>
                    <a:pt x="5839" y="8502"/>
                  </a:lnTo>
                  <a:lnTo>
                    <a:pt x="5836" y="8341"/>
                  </a:lnTo>
                  <a:lnTo>
                    <a:pt x="5880" y="8219"/>
                  </a:lnTo>
                  <a:lnTo>
                    <a:pt x="5930" y="8219"/>
                  </a:lnTo>
                  <a:lnTo>
                    <a:pt x="5946" y="8148"/>
                  </a:lnTo>
                  <a:lnTo>
                    <a:pt x="6012" y="8155"/>
                  </a:lnTo>
                  <a:lnTo>
                    <a:pt x="6072" y="8084"/>
                  </a:lnTo>
                  <a:lnTo>
                    <a:pt x="6109" y="7987"/>
                  </a:lnTo>
                  <a:lnTo>
                    <a:pt x="6182" y="7975"/>
                  </a:lnTo>
                  <a:cubicBezTo>
                    <a:pt x="6182" y="7975"/>
                    <a:pt x="6248" y="8000"/>
                    <a:pt x="6260" y="8006"/>
                  </a:cubicBezTo>
                  <a:cubicBezTo>
                    <a:pt x="6273" y="8013"/>
                    <a:pt x="6242" y="8058"/>
                    <a:pt x="6242" y="8058"/>
                  </a:cubicBezTo>
                  <a:lnTo>
                    <a:pt x="6160" y="8058"/>
                  </a:lnTo>
                  <a:cubicBezTo>
                    <a:pt x="6160" y="8058"/>
                    <a:pt x="6128" y="8109"/>
                    <a:pt x="6116" y="8122"/>
                  </a:cubicBezTo>
                  <a:cubicBezTo>
                    <a:pt x="6103" y="8135"/>
                    <a:pt x="6116" y="8232"/>
                    <a:pt x="6116" y="8232"/>
                  </a:cubicBezTo>
                  <a:lnTo>
                    <a:pt x="6150" y="8264"/>
                  </a:lnTo>
                  <a:lnTo>
                    <a:pt x="6188" y="8200"/>
                  </a:lnTo>
                  <a:lnTo>
                    <a:pt x="6216" y="8161"/>
                  </a:lnTo>
                  <a:lnTo>
                    <a:pt x="6270" y="8129"/>
                  </a:lnTo>
                  <a:lnTo>
                    <a:pt x="6326" y="8071"/>
                  </a:lnTo>
                  <a:lnTo>
                    <a:pt x="6383" y="8045"/>
                  </a:lnTo>
                  <a:lnTo>
                    <a:pt x="6427" y="7936"/>
                  </a:lnTo>
                  <a:lnTo>
                    <a:pt x="6471" y="7858"/>
                  </a:lnTo>
                  <a:lnTo>
                    <a:pt x="6477" y="7769"/>
                  </a:lnTo>
                  <a:lnTo>
                    <a:pt x="6418" y="7801"/>
                  </a:lnTo>
                  <a:lnTo>
                    <a:pt x="6377" y="7936"/>
                  </a:lnTo>
                  <a:lnTo>
                    <a:pt x="6307" y="7942"/>
                  </a:lnTo>
                  <a:lnTo>
                    <a:pt x="6251" y="7884"/>
                  </a:lnTo>
                  <a:lnTo>
                    <a:pt x="6191" y="7788"/>
                  </a:lnTo>
                  <a:lnTo>
                    <a:pt x="6160" y="7620"/>
                  </a:lnTo>
                  <a:lnTo>
                    <a:pt x="6213" y="7536"/>
                  </a:lnTo>
                  <a:lnTo>
                    <a:pt x="6210" y="7402"/>
                  </a:lnTo>
                  <a:lnTo>
                    <a:pt x="6131" y="7388"/>
                  </a:lnTo>
                  <a:lnTo>
                    <a:pt x="6046" y="7440"/>
                  </a:lnTo>
                  <a:lnTo>
                    <a:pt x="5952" y="7549"/>
                  </a:lnTo>
                  <a:lnTo>
                    <a:pt x="5861" y="7730"/>
                  </a:lnTo>
                  <a:lnTo>
                    <a:pt x="5788" y="7833"/>
                  </a:lnTo>
                  <a:lnTo>
                    <a:pt x="5817" y="7736"/>
                  </a:lnTo>
                  <a:lnTo>
                    <a:pt x="5861" y="7633"/>
                  </a:lnTo>
                  <a:lnTo>
                    <a:pt x="5889" y="7582"/>
                  </a:lnTo>
                  <a:lnTo>
                    <a:pt x="5817" y="7543"/>
                  </a:lnTo>
                  <a:lnTo>
                    <a:pt x="5908" y="7543"/>
                  </a:lnTo>
                  <a:lnTo>
                    <a:pt x="5930" y="7453"/>
                  </a:lnTo>
                  <a:lnTo>
                    <a:pt x="5980" y="7369"/>
                  </a:lnTo>
                  <a:lnTo>
                    <a:pt x="6040" y="7363"/>
                  </a:lnTo>
                  <a:lnTo>
                    <a:pt x="6065" y="7260"/>
                  </a:lnTo>
                  <a:lnTo>
                    <a:pt x="6116" y="7221"/>
                  </a:lnTo>
                  <a:lnTo>
                    <a:pt x="6194" y="7221"/>
                  </a:lnTo>
                  <a:lnTo>
                    <a:pt x="6336" y="7215"/>
                  </a:lnTo>
                  <a:lnTo>
                    <a:pt x="6408" y="7241"/>
                  </a:lnTo>
                  <a:lnTo>
                    <a:pt x="6465" y="7234"/>
                  </a:lnTo>
                  <a:lnTo>
                    <a:pt x="6522" y="7150"/>
                  </a:lnTo>
                  <a:lnTo>
                    <a:pt x="6572" y="7035"/>
                  </a:lnTo>
                  <a:lnTo>
                    <a:pt x="6663" y="7015"/>
                  </a:lnTo>
                  <a:lnTo>
                    <a:pt x="6710" y="6976"/>
                  </a:lnTo>
                  <a:lnTo>
                    <a:pt x="6735" y="6925"/>
                  </a:lnTo>
                  <a:lnTo>
                    <a:pt x="6707" y="6874"/>
                  </a:lnTo>
                  <a:lnTo>
                    <a:pt x="6726" y="6822"/>
                  </a:lnTo>
                  <a:lnTo>
                    <a:pt x="6729" y="6712"/>
                  </a:lnTo>
                  <a:lnTo>
                    <a:pt x="6663" y="6693"/>
                  </a:lnTo>
                  <a:lnTo>
                    <a:pt x="6651" y="6629"/>
                  </a:lnTo>
                  <a:lnTo>
                    <a:pt x="6578" y="6629"/>
                  </a:lnTo>
                  <a:lnTo>
                    <a:pt x="6522" y="6693"/>
                  </a:lnTo>
                  <a:lnTo>
                    <a:pt x="6484" y="6745"/>
                  </a:lnTo>
                  <a:lnTo>
                    <a:pt x="6452" y="6719"/>
                  </a:lnTo>
                  <a:lnTo>
                    <a:pt x="6465" y="6642"/>
                  </a:lnTo>
                  <a:lnTo>
                    <a:pt x="6531" y="6597"/>
                  </a:lnTo>
                  <a:lnTo>
                    <a:pt x="6610" y="6558"/>
                  </a:lnTo>
                  <a:lnTo>
                    <a:pt x="6644" y="6493"/>
                  </a:lnTo>
                  <a:lnTo>
                    <a:pt x="6594" y="6487"/>
                  </a:lnTo>
                  <a:lnTo>
                    <a:pt x="6543" y="6436"/>
                  </a:lnTo>
                  <a:lnTo>
                    <a:pt x="6477" y="6397"/>
                  </a:lnTo>
                  <a:lnTo>
                    <a:pt x="6436" y="6320"/>
                  </a:lnTo>
                  <a:lnTo>
                    <a:pt x="6389" y="6243"/>
                  </a:lnTo>
                  <a:lnTo>
                    <a:pt x="6371" y="6172"/>
                  </a:lnTo>
                  <a:lnTo>
                    <a:pt x="6399" y="6159"/>
                  </a:lnTo>
                  <a:lnTo>
                    <a:pt x="6408" y="6107"/>
                  </a:lnTo>
                  <a:lnTo>
                    <a:pt x="6364" y="5985"/>
                  </a:lnTo>
                  <a:lnTo>
                    <a:pt x="6311" y="5850"/>
                  </a:lnTo>
                  <a:lnTo>
                    <a:pt x="6235" y="5611"/>
                  </a:lnTo>
                  <a:lnTo>
                    <a:pt x="6210" y="5502"/>
                  </a:lnTo>
                  <a:lnTo>
                    <a:pt x="6154" y="5644"/>
                  </a:lnTo>
                  <a:lnTo>
                    <a:pt x="6154" y="5766"/>
                  </a:lnTo>
                  <a:lnTo>
                    <a:pt x="6094" y="5811"/>
                  </a:lnTo>
                  <a:lnTo>
                    <a:pt x="6056" y="5895"/>
                  </a:lnTo>
                  <a:lnTo>
                    <a:pt x="5999" y="5888"/>
                  </a:lnTo>
                  <a:lnTo>
                    <a:pt x="5987" y="5811"/>
                  </a:lnTo>
                  <a:lnTo>
                    <a:pt x="5949" y="5753"/>
                  </a:lnTo>
                  <a:lnTo>
                    <a:pt x="5892" y="5779"/>
                  </a:lnTo>
                  <a:lnTo>
                    <a:pt x="5908" y="5644"/>
                  </a:lnTo>
                  <a:lnTo>
                    <a:pt x="5908" y="5464"/>
                  </a:lnTo>
                  <a:lnTo>
                    <a:pt x="5905" y="5367"/>
                  </a:lnTo>
                  <a:lnTo>
                    <a:pt x="5836" y="5361"/>
                  </a:lnTo>
                  <a:lnTo>
                    <a:pt x="5782" y="5289"/>
                  </a:lnTo>
                  <a:lnTo>
                    <a:pt x="5732" y="5186"/>
                  </a:lnTo>
                  <a:lnTo>
                    <a:pt x="5644" y="5077"/>
                  </a:lnTo>
                  <a:lnTo>
                    <a:pt x="5612" y="5129"/>
                  </a:lnTo>
                  <a:lnTo>
                    <a:pt x="5537" y="5122"/>
                  </a:lnTo>
                  <a:lnTo>
                    <a:pt x="5505" y="5083"/>
                  </a:lnTo>
                  <a:lnTo>
                    <a:pt x="5420" y="5083"/>
                  </a:lnTo>
                  <a:lnTo>
                    <a:pt x="5386" y="5155"/>
                  </a:lnTo>
                  <a:lnTo>
                    <a:pt x="5417" y="5258"/>
                  </a:lnTo>
                  <a:lnTo>
                    <a:pt x="5405" y="5392"/>
                  </a:lnTo>
                  <a:lnTo>
                    <a:pt x="5414" y="5483"/>
                  </a:lnTo>
                  <a:lnTo>
                    <a:pt x="5442" y="5605"/>
                  </a:lnTo>
                  <a:lnTo>
                    <a:pt x="5398" y="5605"/>
                  </a:lnTo>
                  <a:lnTo>
                    <a:pt x="5401" y="5721"/>
                  </a:lnTo>
                  <a:lnTo>
                    <a:pt x="5373" y="5786"/>
                  </a:lnTo>
                  <a:lnTo>
                    <a:pt x="5411" y="5837"/>
                  </a:lnTo>
                  <a:lnTo>
                    <a:pt x="5468" y="5921"/>
                  </a:lnTo>
                  <a:lnTo>
                    <a:pt x="5483" y="6068"/>
                  </a:lnTo>
                  <a:lnTo>
                    <a:pt x="5483" y="6236"/>
                  </a:lnTo>
                  <a:lnTo>
                    <a:pt x="5442" y="6352"/>
                  </a:lnTo>
                  <a:lnTo>
                    <a:pt x="5386" y="6442"/>
                  </a:lnTo>
                  <a:lnTo>
                    <a:pt x="5307" y="6462"/>
                  </a:lnTo>
                  <a:lnTo>
                    <a:pt x="5351" y="6603"/>
                  </a:lnTo>
                  <a:lnTo>
                    <a:pt x="5351" y="6784"/>
                  </a:lnTo>
                  <a:lnTo>
                    <a:pt x="5373" y="6886"/>
                  </a:lnTo>
                  <a:lnTo>
                    <a:pt x="5361" y="6970"/>
                  </a:lnTo>
                  <a:lnTo>
                    <a:pt x="5326" y="7073"/>
                  </a:lnTo>
                  <a:lnTo>
                    <a:pt x="5251" y="7092"/>
                  </a:lnTo>
                  <a:lnTo>
                    <a:pt x="5206" y="6944"/>
                  </a:lnTo>
                  <a:lnTo>
                    <a:pt x="5153" y="6815"/>
                  </a:lnTo>
                  <a:lnTo>
                    <a:pt x="5153" y="6706"/>
                  </a:lnTo>
                  <a:lnTo>
                    <a:pt x="5137" y="6551"/>
                  </a:lnTo>
                  <a:lnTo>
                    <a:pt x="5147" y="6423"/>
                  </a:lnTo>
                  <a:lnTo>
                    <a:pt x="5049" y="6397"/>
                  </a:lnTo>
                  <a:lnTo>
                    <a:pt x="4977" y="6391"/>
                  </a:lnTo>
                  <a:lnTo>
                    <a:pt x="4939" y="6345"/>
                  </a:lnTo>
                  <a:lnTo>
                    <a:pt x="4848" y="6301"/>
                  </a:lnTo>
                  <a:lnTo>
                    <a:pt x="4813" y="6223"/>
                  </a:lnTo>
                  <a:lnTo>
                    <a:pt x="4735" y="6140"/>
                  </a:lnTo>
                  <a:lnTo>
                    <a:pt x="4653" y="6049"/>
                  </a:lnTo>
                  <a:lnTo>
                    <a:pt x="4546" y="6101"/>
                  </a:lnTo>
                  <a:lnTo>
                    <a:pt x="4521" y="6017"/>
                  </a:lnTo>
                  <a:lnTo>
                    <a:pt x="4477" y="5824"/>
                  </a:lnTo>
                  <a:lnTo>
                    <a:pt x="4423" y="5773"/>
                  </a:lnTo>
                  <a:lnTo>
                    <a:pt x="4388" y="5695"/>
                  </a:lnTo>
                  <a:lnTo>
                    <a:pt x="4401" y="5457"/>
                  </a:lnTo>
                  <a:lnTo>
                    <a:pt x="4455" y="5277"/>
                  </a:lnTo>
                  <a:lnTo>
                    <a:pt x="4508" y="5116"/>
                  </a:lnTo>
                  <a:lnTo>
                    <a:pt x="4577" y="5058"/>
                  </a:lnTo>
                  <a:lnTo>
                    <a:pt x="4631" y="4974"/>
                  </a:lnTo>
                  <a:lnTo>
                    <a:pt x="4609" y="4884"/>
                  </a:lnTo>
                  <a:lnTo>
                    <a:pt x="4524" y="4845"/>
                  </a:lnTo>
                  <a:lnTo>
                    <a:pt x="4426" y="4781"/>
                  </a:lnTo>
                  <a:lnTo>
                    <a:pt x="4540" y="4813"/>
                  </a:lnTo>
                  <a:lnTo>
                    <a:pt x="4631" y="4858"/>
                  </a:lnTo>
                  <a:lnTo>
                    <a:pt x="4672" y="4839"/>
                  </a:lnTo>
                  <a:lnTo>
                    <a:pt x="4681" y="4742"/>
                  </a:lnTo>
                  <a:lnTo>
                    <a:pt x="4756" y="4794"/>
                  </a:lnTo>
                  <a:lnTo>
                    <a:pt x="4801" y="4775"/>
                  </a:lnTo>
                  <a:lnTo>
                    <a:pt x="4804" y="4697"/>
                  </a:lnTo>
                  <a:lnTo>
                    <a:pt x="4832" y="4665"/>
                  </a:lnTo>
                  <a:lnTo>
                    <a:pt x="4848" y="4562"/>
                  </a:lnTo>
                  <a:lnTo>
                    <a:pt x="4794" y="4549"/>
                  </a:lnTo>
                  <a:lnTo>
                    <a:pt x="4725" y="4536"/>
                  </a:lnTo>
                  <a:lnTo>
                    <a:pt x="4700" y="4478"/>
                  </a:lnTo>
                  <a:lnTo>
                    <a:pt x="4621" y="4414"/>
                  </a:lnTo>
                  <a:lnTo>
                    <a:pt x="4675" y="4420"/>
                  </a:lnTo>
                  <a:lnTo>
                    <a:pt x="4760" y="4466"/>
                  </a:lnTo>
                  <a:lnTo>
                    <a:pt x="4816" y="4504"/>
                  </a:lnTo>
                  <a:lnTo>
                    <a:pt x="4873" y="4466"/>
                  </a:lnTo>
                  <a:lnTo>
                    <a:pt x="4911" y="4369"/>
                  </a:lnTo>
                  <a:lnTo>
                    <a:pt x="4870" y="4292"/>
                  </a:lnTo>
                  <a:lnTo>
                    <a:pt x="4926" y="4292"/>
                  </a:lnTo>
                  <a:lnTo>
                    <a:pt x="4961" y="4363"/>
                  </a:lnTo>
                  <a:lnTo>
                    <a:pt x="4933" y="4440"/>
                  </a:lnTo>
                  <a:lnTo>
                    <a:pt x="4908" y="4581"/>
                  </a:lnTo>
                  <a:lnTo>
                    <a:pt x="4908" y="4755"/>
                  </a:lnTo>
                  <a:lnTo>
                    <a:pt x="4851" y="4794"/>
                  </a:lnTo>
                  <a:lnTo>
                    <a:pt x="4867" y="4871"/>
                  </a:lnTo>
                  <a:lnTo>
                    <a:pt x="4926" y="4877"/>
                  </a:lnTo>
                  <a:lnTo>
                    <a:pt x="4926" y="4949"/>
                  </a:lnTo>
                  <a:cubicBezTo>
                    <a:pt x="4926" y="4949"/>
                    <a:pt x="4986" y="4974"/>
                    <a:pt x="5005" y="4936"/>
                  </a:cubicBezTo>
                  <a:lnTo>
                    <a:pt x="5027" y="4845"/>
                  </a:lnTo>
                  <a:lnTo>
                    <a:pt x="5103" y="4852"/>
                  </a:lnTo>
                  <a:lnTo>
                    <a:pt x="5143" y="4865"/>
                  </a:lnTo>
                  <a:lnTo>
                    <a:pt x="5184" y="4903"/>
                  </a:lnTo>
                  <a:lnTo>
                    <a:pt x="5244" y="4903"/>
                  </a:lnTo>
                  <a:lnTo>
                    <a:pt x="5251" y="4807"/>
                  </a:lnTo>
                  <a:lnTo>
                    <a:pt x="5191" y="4781"/>
                  </a:lnTo>
                  <a:lnTo>
                    <a:pt x="5162" y="4658"/>
                  </a:lnTo>
                  <a:lnTo>
                    <a:pt x="5090" y="4646"/>
                  </a:lnTo>
                  <a:lnTo>
                    <a:pt x="5033" y="4549"/>
                  </a:lnTo>
                  <a:lnTo>
                    <a:pt x="4980" y="4524"/>
                  </a:lnTo>
                  <a:lnTo>
                    <a:pt x="4980" y="4453"/>
                  </a:lnTo>
                  <a:lnTo>
                    <a:pt x="5030" y="4472"/>
                  </a:lnTo>
                  <a:lnTo>
                    <a:pt x="5052" y="4420"/>
                  </a:lnTo>
                  <a:lnTo>
                    <a:pt x="5046" y="4363"/>
                  </a:lnTo>
                  <a:lnTo>
                    <a:pt x="5106" y="4363"/>
                  </a:lnTo>
                  <a:lnTo>
                    <a:pt x="5128" y="4279"/>
                  </a:lnTo>
                  <a:lnTo>
                    <a:pt x="5184" y="4195"/>
                  </a:lnTo>
                  <a:lnTo>
                    <a:pt x="5203" y="4124"/>
                  </a:lnTo>
                  <a:lnTo>
                    <a:pt x="5172" y="4047"/>
                  </a:lnTo>
                  <a:lnTo>
                    <a:pt x="5143" y="3918"/>
                  </a:lnTo>
                  <a:lnTo>
                    <a:pt x="5197" y="3899"/>
                  </a:lnTo>
                  <a:lnTo>
                    <a:pt x="5213" y="3802"/>
                  </a:lnTo>
                  <a:lnTo>
                    <a:pt x="5172" y="3706"/>
                  </a:lnTo>
                  <a:lnTo>
                    <a:pt x="5115" y="3654"/>
                  </a:lnTo>
                  <a:lnTo>
                    <a:pt x="5043" y="3577"/>
                  </a:lnTo>
                  <a:lnTo>
                    <a:pt x="5125" y="3577"/>
                  </a:lnTo>
                  <a:lnTo>
                    <a:pt x="5134" y="3526"/>
                  </a:lnTo>
                  <a:lnTo>
                    <a:pt x="5194" y="3538"/>
                  </a:lnTo>
                  <a:lnTo>
                    <a:pt x="5241" y="3596"/>
                  </a:lnTo>
                  <a:lnTo>
                    <a:pt x="5307" y="3590"/>
                  </a:lnTo>
                  <a:lnTo>
                    <a:pt x="5367" y="3564"/>
                  </a:lnTo>
                  <a:lnTo>
                    <a:pt x="5317" y="3468"/>
                  </a:lnTo>
                  <a:lnTo>
                    <a:pt x="5351" y="3448"/>
                  </a:lnTo>
                  <a:lnTo>
                    <a:pt x="5405" y="3558"/>
                  </a:lnTo>
                  <a:lnTo>
                    <a:pt x="5464" y="3571"/>
                  </a:lnTo>
                  <a:lnTo>
                    <a:pt x="5490" y="3674"/>
                  </a:lnTo>
                  <a:lnTo>
                    <a:pt x="5534" y="3693"/>
                  </a:lnTo>
                  <a:lnTo>
                    <a:pt x="5559" y="3770"/>
                  </a:lnTo>
                  <a:lnTo>
                    <a:pt x="5606" y="3809"/>
                  </a:lnTo>
                  <a:lnTo>
                    <a:pt x="5631" y="3905"/>
                  </a:lnTo>
                  <a:lnTo>
                    <a:pt x="5685" y="3944"/>
                  </a:lnTo>
                  <a:lnTo>
                    <a:pt x="5729" y="4041"/>
                  </a:lnTo>
                  <a:lnTo>
                    <a:pt x="5738" y="4157"/>
                  </a:lnTo>
                  <a:lnTo>
                    <a:pt x="5675" y="4279"/>
                  </a:lnTo>
                  <a:lnTo>
                    <a:pt x="5622" y="4401"/>
                  </a:lnTo>
                  <a:lnTo>
                    <a:pt x="5650" y="4517"/>
                  </a:lnTo>
                  <a:lnTo>
                    <a:pt x="5556" y="4543"/>
                  </a:lnTo>
                  <a:lnTo>
                    <a:pt x="5505" y="4517"/>
                  </a:lnTo>
                  <a:lnTo>
                    <a:pt x="5452" y="4517"/>
                  </a:lnTo>
                  <a:lnTo>
                    <a:pt x="5386" y="4613"/>
                  </a:lnTo>
                  <a:lnTo>
                    <a:pt x="5386" y="4716"/>
                  </a:lnTo>
                  <a:lnTo>
                    <a:pt x="5464" y="4742"/>
                  </a:lnTo>
                  <a:lnTo>
                    <a:pt x="5527" y="4736"/>
                  </a:lnTo>
                  <a:lnTo>
                    <a:pt x="5543" y="4678"/>
                  </a:lnTo>
                  <a:lnTo>
                    <a:pt x="5571" y="4646"/>
                  </a:lnTo>
                  <a:lnTo>
                    <a:pt x="5612" y="4665"/>
                  </a:lnTo>
                  <a:lnTo>
                    <a:pt x="5688" y="4710"/>
                  </a:lnTo>
                  <a:lnTo>
                    <a:pt x="5760" y="4852"/>
                  </a:lnTo>
                  <a:lnTo>
                    <a:pt x="5776" y="4929"/>
                  </a:lnTo>
                  <a:lnTo>
                    <a:pt x="5820" y="5025"/>
                  </a:lnTo>
                  <a:lnTo>
                    <a:pt x="5883" y="5025"/>
                  </a:lnTo>
                  <a:lnTo>
                    <a:pt x="5949" y="5155"/>
                  </a:lnTo>
                  <a:lnTo>
                    <a:pt x="6046" y="5161"/>
                  </a:lnTo>
                  <a:lnTo>
                    <a:pt x="6109" y="5219"/>
                  </a:lnTo>
                  <a:lnTo>
                    <a:pt x="6116" y="5142"/>
                  </a:lnTo>
                  <a:lnTo>
                    <a:pt x="6012" y="4980"/>
                  </a:lnTo>
                  <a:lnTo>
                    <a:pt x="5968" y="4910"/>
                  </a:lnTo>
                  <a:lnTo>
                    <a:pt x="5946" y="4833"/>
                  </a:lnTo>
                  <a:lnTo>
                    <a:pt x="6015" y="4903"/>
                  </a:lnTo>
                  <a:lnTo>
                    <a:pt x="6131" y="5025"/>
                  </a:lnTo>
                  <a:lnTo>
                    <a:pt x="6191" y="5097"/>
                  </a:lnTo>
                  <a:lnTo>
                    <a:pt x="6191" y="4980"/>
                  </a:lnTo>
                  <a:lnTo>
                    <a:pt x="6226" y="4877"/>
                  </a:lnTo>
                  <a:lnTo>
                    <a:pt x="6169" y="4813"/>
                  </a:lnTo>
                  <a:lnTo>
                    <a:pt x="6156" y="4652"/>
                  </a:lnTo>
                  <a:lnTo>
                    <a:pt x="6078" y="4594"/>
                  </a:lnTo>
                  <a:lnTo>
                    <a:pt x="5984" y="4388"/>
                  </a:lnTo>
                  <a:lnTo>
                    <a:pt x="6015" y="4330"/>
                  </a:lnTo>
                  <a:lnTo>
                    <a:pt x="6046" y="4279"/>
                  </a:lnTo>
                  <a:lnTo>
                    <a:pt x="6172" y="4472"/>
                  </a:lnTo>
                  <a:lnTo>
                    <a:pt x="6216" y="4594"/>
                  </a:lnTo>
                  <a:lnTo>
                    <a:pt x="6270" y="4613"/>
                  </a:lnTo>
                  <a:lnTo>
                    <a:pt x="6285" y="4472"/>
                  </a:lnTo>
                  <a:lnTo>
                    <a:pt x="6352" y="4420"/>
                  </a:lnTo>
                  <a:lnTo>
                    <a:pt x="6361" y="4363"/>
                  </a:lnTo>
                  <a:lnTo>
                    <a:pt x="6405" y="4363"/>
                  </a:lnTo>
                  <a:lnTo>
                    <a:pt x="6424" y="4298"/>
                  </a:lnTo>
                  <a:lnTo>
                    <a:pt x="6421" y="4202"/>
                  </a:lnTo>
                  <a:lnTo>
                    <a:pt x="6333" y="4202"/>
                  </a:lnTo>
                  <a:lnTo>
                    <a:pt x="6333" y="4150"/>
                  </a:lnTo>
                  <a:lnTo>
                    <a:pt x="6279" y="4066"/>
                  </a:lnTo>
                  <a:lnTo>
                    <a:pt x="6242" y="4053"/>
                  </a:lnTo>
                  <a:lnTo>
                    <a:pt x="6185" y="4002"/>
                  </a:lnTo>
                  <a:lnTo>
                    <a:pt x="6141" y="4002"/>
                  </a:lnTo>
                  <a:lnTo>
                    <a:pt x="6128" y="3931"/>
                  </a:lnTo>
                  <a:lnTo>
                    <a:pt x="6113" y="3867"/>
                  </a:lnTo>
                  <a:lnTo>
                    <a:pt x="6037" y="3867"/>
                  </a:lnTo>
                  <a:lnTo>
                    <a:pt x="6006" y="3860"/>
                  </a:lnTo>
                  <a:lnTo>
                    <a:pt x="6006" y="3751"/>
                  </a:lnTo>
                  <a:lnTo>
                    <a:pt x="6059" y="3751"/>
                  </a:lnTo>
                  <a:lnTo>
                    <a:pt x="6087" y="3699"/>
                  </a:lnTo>
                  <a:lnTo>
                    <a:pt x="6015" y="3661"/>
                  </a:lnTo>
                  <a:lnTo>
                    <a:pt x="6024" y="3615"/>
                  </a:lnTo>
                  <a:lnTo>
                    <a:pt x="6059" y="3603"/>
                  </a:lnTo>
                  <a:lnTo>
                    <a:pt x="6018" y="3526"/>
                  </a:lnTo>
                  <a:lnTo>
                    <a:pt x="5962" y="3493"/>
                  </a:lnTo>
                  <a:lnTo>
                    <a:pt x="5984" y="3423"/>
                  </a:lnTo>
                  <a:lnTo>
                    <a:pt x="5924" y="3371"/>
                  </a:lnTo>
                  <a:lnTo>
                    <a:pt x="5858" y="3377"/>
                  </a:lnTo>
                  <a:lnTo>
                    <a:pt x="5848" y="3320"/>
                  </a:lnTo>
                  <a:lnTo>
                    <a:pt x="5795" y="3313"/>
                  </a:lnTo>
                  <a:lnTo>
                    <a:pt x="5773" y="3300"/>
                  </a:lnTo>
                  <a:lnTo>
                    <a:pt x="5817" y="3242"/>
                  </a:lnTo>
                  <a:lnTo>
                    <a:pt x="5757" y="3204"/>
                  </a:lnTo>
                  <a:lnTo>
                    <a:pt x="5681" y="3242"/>
                  </a:lnTo>
                  <a:lnTo>
                    <a:pt x="5631" y="3139"/>
                  </a:lnTo>
                  <a:lnTo>
                    <a:pt x="5625" y="3081"/>
                  </a:lnTo>
                  <a:lnTo>
                    <a:pt x="5578" y="3075"/>
                  </a:lnTo>
                  <a:lnTo>
                    <a:pt x="5575" y="3004"/>
                  </a:lnTo>
                  <a:lnTo>
                    <a:pt x="5499" y="2952"/>
                  </a:lnTo>
                  <a:lnTo>
                    <a:pt x="5401" y="2952"/>
                  </a:lnTo>
                  <a:lnTo>
                    <a:pt x="5389" y="3010"/>
                  </a:lnTo>
                  <a:lnTo>
                    <a:pt x="5339" y="3023"/>
                  </a:lnTo>
                  <a:lnTo>
                    <a:pt x="5291" y="3004"/>
                  </a:lnTo>
                  <a:lnTo>
                    <a:pt x="5276" y="3075"/>
                  </a:lnTo>
                  <a:lnTo>
                    <a:pt x="5229" y="3081"/>
                  </a:lnTo>
                  <a:lnTo>
                    <a:pt x="5225" y="2991"/>
                  </a:lnTo>
                  <a:lnTo>
                    <a:pt x="5254" y="2908"/>
                  </a:lnTo>
                  <a:lnTo>
                    <a:pt x="5206" y="2792"/>
                  </a:lnTo>
                  <a:lnTo>
                    <a:pt x="5184" y="2689"/>
                  </a:lnTo>
                  <a:lnTo>
                    <a:pt x="5096" y="2689"/>
                  </a:lnTo>
                  <a:lnTo>
                    <a:pt x="5055" y="2766"/>
                  </a:lnTo>
                  <a:lnTo>
                    <a:pt x="4996" y="2772"/>
                  </a:lnTo>
                  <a:lnTo>
                    <a:pt x="4955" y="2824"/>
                  </a:lnTo>
                  <a:lnTo>
                    <a:pt x="4945" y="2927"/>
                  </a:lnTo>
                  <a:lnTo>
                    <a:pt x="4983" y="3036"/>
                  </a:lnTo>
                  <a:lnTo>
                    <a:pt x="4958" y="3107"/>
                  </a:lnTo>
                  <a:lnTo>
                    <a:pt x="5008" y="3242"/>
                  </a:lnTo>
                  <a:lnTo>
                    <a:pt x="4967" y="3255"/>
                  </a:lnTo>
                  <a:lnTo>
                    <a:pt x="4911" y="3139"/>
                  </a:lnTo>
                  <a:lnTo>
                    <a:pt x="4892" y="2985"/>
                  </a:lnTo>
                  <a:lnTo>
                    <a:pt x="4885" y="2882"/>
                  </a:lnTo>
                  <a:lnTo>
                    <a:pt x="4926" y="2772"/>
                  </a:lnTo>
                  <a:lnTo>
                    <a:pt x="4986" y="2682"/>
                  </a:lnTo>
                  <a:lnTo>
                    <a:pt x="4904" y="2682"/>
                  </a:lnTo>
                  <a:close/>
                  <a:moveTo>
                    <a:pt x="5251" y="2701"/>
                  </a:moveTo>
                  <a:lnTo>
                    <a:pt x="5264" y="2817"/>
                  </a:lnTo>
                  <a:cubicBezTo>
                    <a:pt x="5264" y="2817"/>
                    <a:pt x="5283" y="2907"/>
                    <a:pt x="5283" y="2907"/>
                  </a:cubicBezTo>
                  <a:lnTo>
                    <a:pt x="5409" y="2920"/>
                  </a:lnTo>
                  <a:lnTo>
                    <a:pt x="5453" y="2856"/>
                  </a:lnTo>
                  <a:lnTo>
                    <a:pt x="5528" y="2817"/>
                  </a:lnTo>
                  <a:lnTo>
                    <a:pt x="5453" y="2714"/>
                  </a:lnTo>
                  <a:lnTo>
                    <a:pt x="5333" y="2701"/>
                  </a:lnTo>
                  <a:lnTo>
                    <a:pt x="5251" y="2701"/>
                  </a:lnTo>
                  <a:close/>
                  <a:moveTo>
                    <a:pt x="14347" y="2740"/>
                  </a:moveTo>
                  <a:cubicBezTo>
                    <a:pt x="14337" y="2740"/>
                    <a:pt x="14331" y="2754"/>
                    <a:pt x="14322" y="2765"/>
                  </a:cubicBezTo>
                  <a:cubicBezTo>
                    <a:pt x="14317" y="2772"/>
                    <a:pt x="14314" y="2783"/>
                    <a:pt x="14310" y="2791"/>
                  </a:cubicBezTo>
                  <a:cubicBezTo>
                    <a:pt x="14300" y="2807"/>
                    <a:pt x="14293" y="2818"/>
                    <a:pt x="14285" y="2836"/>
                  </a:cubicBezTo>
                  <a:cubicBezTo>
                    <a:pt x="14290" y="2843"/>
                    <a:pt x="14293" y="2856"/>
                    <a:pt x="14300" y="2856"/>
                  </a:cubicBezTo>
                  <a:cubicBezTo>
                    <a:pt x="14307" y="2856"/>
                    <a:pt x="14313" y="2851"/>
                    <a:pt x="14319" y="2849"/>
                  </a:cubicBezTo>
                  <a:cubicBezTo>
                    <a:pt x="14323" y="2849"/>
                    <a:pt x="14328" y="2851"/>
                    <a:pt x="14332" y="2849"/>
                  </a:cubicBezTo>
                  <a:cubicBezTo>
                    <a:pt x="14336" y="2848"/>
                    <a:pt x="14340" y="2838"/>
                    <a:pt x="14344" y="2836"/>
                  </a:cubicBezTo>
                  <a:cubicBezTo>
                    <a:pt x="14353" y="2834"/>
                    <a:pt x="14360" y="2838"/>
                    <a:pt x="14370" y="2836"/>
                  </a:cubicBezTo>
                  <a:lnTo>
                    <a:pt x="14382" y="2836"/>
                  </a:lnTo>
                  <a:cubicBezTo>
                    <a:pt x="14388" y="2834"/>
                    <a:pt x="14389" y="2822"/>
                    <a:pt x="14395" y="2817"/>
                  </a:cubicBezTo>
                  <a:cubicBezTo>
                    <a:pt x="14394" y="2809"/>
                    <a:pt x="14396" y="2798"/>
                    <a:pt x="14395" y="2791"/>
                  </a:cubicBezTo>
                  <a:cubicBezTo>
                    <a:pt x="14392" y="2782"/>
                    <a:pt x="14389" y="2772"/>
                    <a:pt x="14385" y="2765"/>
                  </a:cubicBezTo>
                  <a:cubicBezTo>
                    <a:pt x="14381" y="2759"/>
                    <a:pt x="14377" y="2756"/>
                    <a:pt x="14373" y="2753"/>
                  </a:cubicBezTo>
                  <a:cubicBezTo>
                    <a:pt x="14369" y="2750"/>
                    <a:pt x="14364" y="2748"/>
                    <a:pt x="14360" y="2746"/>
                  </a:cubicBezTo>
                  <a:cubicBezTo>
                    <a:pt x="14356" y="2745"/>
                    <a:pt x="14352" y="2740"/>
                    <a:pt x="14347" y="2740"/>
                  </a:cubicBezTo>
                  <a:close/>
                  <a:moveTo>
                    <a:pt x="3144" y="2778"/>
                  </a:moveTo>
                  <a:lnTo>
                    <a:pt x="3106" y="2843"/>
                  </a:lnTo>
                  <a:lnTo>
                    <a:pt x="3068" y="2875"/>
                  </a:lnTo>
                  <a:lnTo>
                    <a:pt x="3018" y="2901"/>
                  </a:lnTo>
                  <a:lnTo>
                    <a:pt x="2974" y="2958"/>
                  </a:lnTo>
                  <a:lnTo>
                    <a:pt x="2983" y="3049"/>
                  </a:lnTo>
                  <a:lnTo>
                    <a:pt x="2930" y="3113"/>
                  </a:lnTo>
                  <a:lnTo>
                    <a:pt x="2933" y="3165"/>
                  </a:lnTo>
                  <a:lnTo>
                    <a:pt x="2971" y="3165"/>
                  </a:lnTo>
                  <a:lnTo>
                    <a:pt x="2996" y="3216"/>
                  </a:lnTo>
                  <a:lnTo>
                    <a:pt x="3043" y="3184"/>
                  </a:lnTo>
                  <a:lnTo>
                    <a:pt x="3103" y="3171"/>
                  </a:lnTo>
                  <a:lnTo>
                    <a:pt x="3141" y="3229"/>
                  </a:lnTo>
                  <a:lnTo>
                    <a:pt x="3081" y="3261"/>
                  </a:lnTo>
                  <a:lnTo>
                    <a:pt x="3028" y="3287"/>
                  </a:lnTo>
                  <a:lnTo>
                    <a:pt x="3002" y="3338"/>
                  </a:lnTo>
                  <a:lnTo>
                    <a:pt x="3072" y="3396"/>
                  </a:lnTo>
                  <a:lnTo>
                    <a:pt x="3141" y="3396"/>
                  </a:lnTo>
                  <a:lnTo>
                    <a:pt x="3216" y="3383"/>
                  </a:lnTo>
                  <a:lnTo>
                    <a:pt x="3282" y="3383"/>
                  </a:lnTo>
                  <a:cubicBezTo>
                    <a:pt x="3282" y="3383"/>
                    <a:pt x="3323" y="3422"/>
                    <a:pt x="3336" y="3428"/>
                  </a:cubicBezTo>
                  <a:cubicBezTo>
                    <a:pt x="3348" y="3435"/>
                    <a:pt x="3330" y="3493"/>
                    <a:pt x="3330" y="3493"/>
                  </a:cubicBezTo>
                  <a:lnTo>
                    <a:pt x="3220" y="3486"/>
                  </a:lnTo>
                  <a:lnTo>
                    <a:pt x="3119" y="3486"/>
                  </a:lnTo>
                  <a:lnTo>
                    <a:pt x="3046" y="3551"/>
                  </a:lnTo>
                  <a:lnTo>
                    <a:pt x="3091" y="3680"/>
                  </a:lnTo>
                  <a:lnTo>
                    <a:pt x="3169" y="3686"/>
                  </a:lnTo>
                  <a:lnTo>
                    <a:pt x="3235" y="3686"/>
                  </a:lnTo>
                  <a:lnTo>
                    <a:pt x="3270" y="3808"/>
                  </a:lnTo>
                  <a:lnTo>
                    <a:pt x="3314" y="3860"/>
                  </a:lnTo>
                  <a:lnTo>
                    <a:pt x="3399" y="3860"/>
                  </a:lnTo>
                  <a:lnTo>
                    <a:pt x="3477" y="3853"/>
                  </a:lnTo>
                  <a:lnTo>
                    <a:pt x="3531" y="3795"/>
                  </a:lnTo>
                  <a:lnTo>
                    <a:pt x="3588" y="3763"/>
                  </a:lnTo>
                  <a:lnTo>
                    <a:pt x="3644" y="3699"/>
                  </a:lnTo>
                  <a:lnTo>
                    <a:pt x="3676" y="3660"/>
                  </a:lnTo>
                  <a:lnTo>
                    <a:pt x="3701" y="3705"/>
                  </a:lnTo>
                  <a:lnTo>
                    <a:pt x="3735" y="3692"/>
                  </a:lnTo>
                  <a:lnTo>
                    <a:pt x="3824" y="3782"/>
                  </a:lnTo>
                  <a:lnTo>
                    <a:pt x="3883" y="3789"/>
                  </a:lnTo>
                  <a:lnTo>
                    <a:pt x="3937" y="3776"/>
                  </a:lnTo>
                  <a:lnTo>
                    <a:pt x="3959" y="3692"/>
                  </a:lnTo>
                  <a:lnTo>
                    <a:pt x="3915" y="3621"/>
                  </a:lnTo>
                  <a:lnTo>
                    <a:pt x="3949" y="3615"/>
                  </a:lnTo>
                  <a:cubicBezTo>
                    <a:pt x="3949" y="3615"/>
                    <a:pt x="4003" y="3596"/>
                    <a:pt x="4003" y="3596"/>
                  </a:cubicBezTo>
                  <a:lnTo>
                    <a:pt x="4015" y="3538"/>
                  </a:lnTo>
                  <a:lnTo>
                    <a:pt x="3965" y="3474"/>
                  </a:lnTo>
                  <a:lnTo>
                    <a:pt x="3861" y="3402"/>
                  </a:lnTo>
                  <a:lnTo>
                    <a:pt x="3808" y="3293"/>
                  </a:lnTo>
                  <a:lnTo>
                    <a:pt x="3817" y="3184"/>
                  </a:lnTo>
                  <a:lnTo>
                    <a:pt x="3770" y="3113"/>
                  </a:lnTo>
                  <a:lnTo>
                    <a:pt x="3760" y="2965"/>
                  </a:lnTo>
                  <a:lnTo>
                    <a:pt x="3723" y="2868"/>
                  </a:lnTo>
                  <a:lnTo>
                    <a:pt x="3654" y="2810"/>
                  </a:lnTo>
                  <a:lnTo>
                    <a:pt x="3594" y="2810"/>
                  </a:lnTo>
                  <a:lnTo>
                    <a:pt x="3594" y="2920"/>
                  </a:lnTo>
                  <a:lnTo>
                    <a:pt x="3606" y="2997"/>
                  </a:lnTo>
                  <a:lnTo>
                    <a:pt x="3635" y="3100"/>
                  </a:lnTo>
                  <a:lnTo>
                    <a:pt x="3616" y="3145"/>
                  </a:lnTo>
                  <a:lnTo>
                    <a:pt x="3591" y="3138"/>
                  </a:lnTo>
                  <a:lnTo>
                    <a:pt x="3565" y="3093"/>
                  </a:lnTo>
                  <a:lnTo>
                    <a:pt x="3559" y="3016"/>
                  </a:lnTo>
                  <a:lnTo>
                    <a:pt x="3543" y="2952"/>
                  </a:lnTo>
                  <a:lnTo>
                    <a:pt x="3496" y="2849"/>
                  </a:lnTo>
                  <a:lnTo>
                    <a:pt x="3449" y="2843"/>
                  </a:lnTo>
                  <a:lnTo>
                    <a:pt x="3462" y="2913"/>
                  </a:lnTo>
                  <a:lnTo>
                    <a:pt x="3480" y="2971"/>
                  </a:lnTo>
                  <a:lnTo>
                    <a:pt x="3427" y="2971"/>
                  </a:lnTo>
                  <a:lnTo>
                    <a:pt x="3424" y="3023"/>
                  </a:lnTo>
                  <a:lnTo>
                    <a:pt x="3380" y="3036"/>
                  </a:lnTo>
                  <a:lnTo>
                    <a:pt x="3389" y="2977"/>
                  </a:lnTo>
                  <a:lnTo>
                    <a:pt x="3402" y="2907"/>
                  </a:lnTo>
                  <a:lnTo>
                    <a:pt x="3364" y="2901"/>
                  </a:lnTo>
                  <a:lnTo>
                    <a:pt x="3317" y="2868"/>
                  </a:lnTo>
                  <a:lnTo>
                    <a:pt x="3270" y="2875"/>
                  </a:lnTo>
                  <a:lnTo>
                    <a:pt x="3263" y="2946"/>
                  </a:lnTo>
                  <a:lnTo>
                    <a:pt x="3226" y="2932"/>
                  </a:lnTo>
                  <a:lnTo>
                    <a:pt x="3235" y="2887"/>
                  </a:lnTo>
                  <a:lnTo>
                    <a:pt x="3226" y="2797"/>
                  </a:lnTo>
                  <a:lnTo>
                    <a:pt x="3201" y="2778"/>
                  </a:lnTo>
                  <a:lnTo>
                    <a:pt x="3144" y="2778"/>
                  </a:lnTo>
                  <a:close/>
                  <a:moveTo>
                    <a:pt x="20941" y="3181"/>
                  </a:moveTo>
                  <a:cubicBezTo>
                    <a:pt x="20936" y="3186"/>
                    <a:pt x="20933" y="3195"/>
                    <a:pt x="20928" y="3201"/>
                  </a:cubicBezTo>
                  <a:cubicBezTo>
                    <a:pt x="20925" y="3206"/>
                    <a:pt x="20929" y="3223"/>
                    <a:pt x="20925" y="3226"/>
                  </a:cubicBezTo>
                  <a:cubicBezTo>
                    <a:pt x="20921" y="3230"/>
                    <a:pt x="20916" y="3226"/>
                    <a:pt x="20913" y="3226"/>
                  </a:cubicBezTo>
                  <a:cubicBezTo>
                    <a:pt x="20907" y="3228"/>
                    <a:pt x="20903" y="3226"/>
                    <a:pt x="20897" y="3226"/>
                  </a:cubicBezTo>
                  <a:cubicBezTo>
                    <a:pt x="20887" y="3226"/>
                    <a:pt x="20881" y="3225"/>
                    <a:pt x="20872" y="3226"/>
                  </a:cubicBezTo>
                  <a:cubicBezTo>
                    <a:pt x="20866" y="3226"/>
                    <a:pt x="20864" y="3235"/>
                    <a:pt x="20859" y="3239"/>
                  </a:cubicBezTo>
                  <a:cubicBezTo>
                    <a:pt x="20845" y="3254"/>
                    <a:pt x="20846" y="3285"/>
                    <a:pt x="20846" y="3317"/>
                  </a:cubicBezTo>
                  <a:cubicBezTo>
                    <a:pt x="20850" y="3328"/>
                    <a:pt x="20850" y="3346"/>
                    <a:pt x="20856" y="3349"/>
                  </a:cubicBezTo>
                  <a:cubicBezTo>
                    <a:pt x="20860" y="3351"/>
                    <a:pt x="20865" y="3349"/>
                    <a:pt x="20869" y="3349"/>
                  </a:cubicBezTo>
                  <a:cubicBezTo>
                    <a:pt x="20881" y="3352"/>
                    <a:pt x="20889" y="3349"/>
                    <a:pt x="20901" y="3349"/>
                  </a:cubicBezTo>
                  <a:cubicBezTo>
                    <a:pt x="20919" y="3349"/>
                    <a:pt x="20930" y="3354"/>
                    <a:pt x="20947" y="3349"/>
                  </a:cubicBezTo>
                  <a:cubicBezTo>
                    <a:pt x="20957" y="3348"/>
                    <a:pt x="20963" y="3336"/>
                    <a:pt x="20972" y="3330"/>
                  </a:cubicBezTo>
                  <a:cubicBezTo>
                    <a:pt x="20977" y="3327"/>
                    <a:pt x="20980" y="3318"/>
                    <a:pt x="20985" y="3317"/>
                  </a:cubicBezTo>
                  <a:cubicBezTo>
                    <a:pt x="20995" y="3312"/>
                    <a:pt x="21001" y="3317"/>
                    <a:pt x="21012" y="3317"/>
                  </a:cubicBezTo>
                  <a:lnTo>
                    <a:pt x="21038" y="3317"/>
                  </a:lnTo>
                  <a:cubicBezTo>
                    <a:pt x="21043" y="3317"/>
                    <a:pt x="21046" y="3323"/>
                    <a:pt x="21051" y="3323"/>
                  </a:cubicBezTo>
                  <a:lnTo>
                    <a:pt x="21067" y="3323"/>
                  </a:lnTo>
                  <a:cubicBezTo>
                    <a:pt x="21071" y="3323"/>
                    <a:pt x="21075" y="3319"/>
                    <a:pt x="21079" y="3319"/>
                  </a:cubicBezTo>
                  <a:lnTo>
                    <a:pt x="21079" y="3278"/>
                  </a:lnTo>
                  <a:cubicBezTo>
                    <a:pt x="21077" y="3270"/>
                    <a:pt x="21077" y="3257"/>
                    <a:pt x="21073" y="3252"/>
                  </a:cubicBezTo>
                  <a:cubicBezTo>
                    <a:pt x="21068" y="3246"/>
                    <a:pt x="21066" y="3238"/>
                    <a:pt x="21061" y="3233"/>
                  </a:cubicBezTo>
                  <a:cubicBezTo>
                    <a:pt x="21048" y="3220"/>
                    <a:pt x="21038" y="3228"/>
                    <a:pt x="21023" y="3226"/>
                  </a:cubicBezTo>
                  <a:cubicBezTo>
                    <a:pt x="21018" y="3226"/>
                    <a:pt x="21014" y="3220"/>
                    <a:pt x="21010" y="3220"/>
                  </a:cubicBezTo>
                  <a:cubicBezTo>
                    <a:pt x="21004" y="3219"/>
                    <a:pt x="21001" y="3222"/>
                    <a:pt x="20994" y="3220"/>
                  </a:cubicBezTo>
                  <a:cubicBezTo>
                    <a:pt x="20989" y="3219"/>
                    <a:pt x="20987" y="3210"/>
                    <a:pt x="20982" y="3207"/>
                  </a:cubicBezTo>
                  <a:cubicBezTo>
                    <a:pt x="20976" y="3202"/>
                    <a:pt x="20975" y="3183"/>
                    <a:pt x="20969" y="3181"/>
                  </a:cubicBezTo>
                  <a:cubicBezTo>
                    <a:pt x="20965" y="3180"/>
                    <a:pt x="20961" y="3181"/>
                    <a:pt x="20955" y="3181"/>
                  </a:cubicBezTo>
                  <a:cubicBezTo>
                    <a:pt x="20950" y="3181"/>
                    <a:pt x="20946" y="3178"/>
                    <a:pt x="20941" y="3181"/>
                  </a:cubicBezTo>
                  <a:close/>
                  <a:moveTo>
                    <a:pt x="11653" y="3372"/>
                  </a:moveTo>
                  <a:cubicBezTo>
                    <a:pt x="11654" y="3372"/>
                    <a:pt x="11655" y="3374"/>
                    <a:pt x="11656" y="3375"/>
                  </a:cubicBezTo>
                  <a:lnTo>
                    <a:pt x="11656" y="3492"/>
                  </a:lnTo>
                  <a:cubicBezTo>
                    <a:pt x="11656" y="3492"/>
                    <a:pt x="11614" y="3492"/>
                    <a:pt x="11614" y="3492"/>
                  </a:cubicBezTo>
                  <a:cubicBezTo>
                    <a:pt x="11614" y="3462"/>
                    <a:pt x="11612" y="3446"/>
                    <a:pt x="11612" y="3417"/>
                  </a:cubicBezTo>
                  <a:cubicBezTo>
                    <a:pt x="11612" y="3408"/>
                    <a:pt x="11615" y="3402"/>
                    <a:pt x="11615" y="3392"/>
                  </a:cubicBezTo>
                  <a:cubicBezTo>
                    <a:pt x="11615" y="3387"/>
                    <a:pt x="11614" y="3384"/>
                    <a:pt x="11614" y="3379"/>
                  </a:cubicBezTo>
                  <a:lnTo>
                    <a:pt x="11640" y="3379"/>
                  </a:lnTo>
                  <a:cubicBezTo>
                    <a:pt x="11645" y="3379"/>
                    <a:pt x="11648" y="3372"/>
                    <a:pt x="11653" y="3372"/>
                  </a:cubicBezTo>
                  <a:close/>
                  <a:moveTo>
                    <a:pt x="13005" y="3659"/>
                  </a:moveTo>
                  <a:cubicBezTo>
                    <a:pt x="13005" y="3672"/>
                    <a:pt x="13002" y="3679"/>
                    <a:pt x="13002" y="3691"/>
                  </a:cubicBezTo>
                  <a:cubicBezTo>
                    <a:pt x="13002" y="3703"/>
                    <a:pt x="13008" y="3708"/>
                    <a:pt x="13009" y="3717"/>
                  </a:cubicBezTo>
                  <a:lnTo>
                    <a:pt x="13009" y="3839"/>
                  </a:lnTo>
                  <a:cubicBezTo>
                    <a:pt x="13009" y="3839"/>
                    <a:pt x="13045" y="3839"/>
                    <a:pt x="13045" y="3839"/>
                  </a:cubicBezTo>
                  <a:cubicBezTo>
                    <a:pt x="13051" y="3839"/>
                    <a:pt x="13055" y="3839"/>
                    <a:pt x="13059" y="3833"/>
                  </a:cubicBezTo>
                  <a:cubicBezTo>
                    <a:pt x="13064" y="3823"/>
                    <a:pt x="13062" y="3801"/>
                    <a:pt x="13068" y="3794"/>
                  </a:cubicBezTo>
                  <a:cubicBezTo>
                    <a:pt x="13070" y="3793"/>
                    <a:pt x="13073" y="3796"/>
                    <a:pt x="13074" y="3794"/>
                  </a:cubicBezTo>
                  <a:cubicBezTo>
                    <a:pt x="13081" y="3788"/>
                    <a:pt x="13086" y="3788"/>
                    <a:pt x="13093" y="3781"/>
                  </a:cubicBezTo>
                  <a:cubicBezTo>
                    <a:pt x="13097" y="3778"/>
                    <a:pt x="13104" y="3781"/>
                    <a:pt x="13106" y="3775"/>
                  </a:cubicBezTo>
                  <a:cubicBezTo>
                    <a:pt x="13109" y="3765"/>
                    <a:pt x="13112" y="3758"/>
                    <a:pt x="13115" y="3749"/>
                  </a:cubicBezTo>
                  <a:cubicBezTo>
                    <a:pt x="13118" y="3743"/>
                    <a:pt x="13115" y="3731"/>
                    <a:pt x="13115" y="3723"/>
                  </a:cubicBezTo>
                  <a:cubicBezTo>
                    <a:pt x="13112" y="3722"/>
                    <a:pt x="13107" y="3720"/>
                    <a:pt x="13103" y="3717"/>
                  </a:cubicBezTo>
                  <a:cubicBezTo>
                    <a:pt x="13099" y="3714"/>
                    <a:pt x="13093" y="3715"/>
                    <a:pt x="13090" y="3711"/>
                  </a:cubicBezTo>
                  <a:cubicBezTo>
                    <a:pt x="13086" y="3704"/>
                    <a:pt x="13086" y="3693"/>
                    <a:pt x="13084" y="3685"/>
                  </a:cubicBezTo>
                  <a:cubicBezTo>
                    <a:pt x="13082" y="3677"/>
                    <a:pt x="13085" y="3669"/>
                    <a:pt x="13084" y="3659"/>
                  </a:cubicBezTo>
                  <a:lnTo>
                    <a:pt x="13005" y="3659"/>
                  </a:lnTo>
                  <a:close/>
                  <a:moveTo>
                    <a:pt x="3724" y="3774"/>
                  </a:moveTo>
                  <a:lnTo>
                    <a:pt x="3639" y="3819"/>
                  </a:lnTo>
                  <a:cubicBezTo>
                    <a:pt x="3639" y="3819"/>
                    <a:pt x="3557" y="3903"/>
                    <a:pt x="3557" y="3903"/>
                  </a:cubicBezTo>
                  <a:lnTo>
                    <a:pt x="3620" y="3929"/>
                  </a:lnTo>
                  <a:lnTo>
                    <a:pt x="3670" y="3877"/>
                  </a:lnTo>
                  <a:lnTo>
                    <a:pt x="3721" y="3858"/>
                  </a:lnTo>
                  <a:lnTo>
                    <a:pt x="3724" y="3774"/>
                  </a:lnTo>
                  <a:close/>
                  <a:moveTo>
                    <a:pt x="5561" y="3927"/>
                  </a:moveTo>
                  <a:cubicBezTo>
                    <a:pt x="5561" y="3927"/>
                    <a:pt x="5483" y="3934"/>
                    <a:pt x="5470" y="3934"/>
                  </a:cubicBezTo>
                  <a:cubicBezTo>
                    <a:pt x="5458" y="3934"/>
                    <a:pt x="5420" y="4044"/>
                    <a:pt x="5420" y="4044"/>
                  </a:cubicBezTo>
                  <a:lnTo>
                    <a:pt x="5448" y="4127"/>
                  </a:lnTo>
                  <a:lnTo>
                    <a:pt x="5502" y="4140"/>
                  </a:lnTo>
                  <a:cubicBezTo>
                    <a:pt x="5502" y="4140"/>
                    <a:pt x="5558" y="4114"/>
                    <a:pt x="5558" y="4114"/>
                  </a:cubicBezTo>
                  <a:lnTo>
                    <a:pt x="5587" y="4024"/>
                  </a:lnTo>
                  <a:lnTo>
                    <a:pt x="5561" y="3927"/>
                  </a:lnTo>
                  <a:close/>
                  <a:moveTo>
                    <a:pt x="8791" y="4311"/>
                  </a:moveTo>
                  <a:lnTo>
                    <a:pt x="8766" y="4324"/>
                  </a:lnTo>
                  <a:lnTo>
                    <a:pt x="8766" y="4375"/>
                  </a:lnTo>
                  <a:cubicBezTo>
                    <a:pt x="8752" y="4365"/>
                    <a:pt x="8744" y="4349"/>
                    <a:pt x="8728" y="4349"/>
                  </a:cubicBezTo>
                  <a:cubicBezTo>
                    <a:pt x="8714" y="4349"/>
                    <a:pt x="8703" y="4359"/>
                    <a:pt x="8690" y="4362"/>
                  </a:cubicBezTo>
                  <a:cubicBezTo>
                    <a:pt x="8683" y="4362"/>
                    <a:pt x="8673" y="4359"/>
                    <a:pt x="8665" y="4362"/>
                  </a:cubicBezTo>
                  <a:cubicBezTo>
                    <a:pt x="8656" y="4368"/>
                    <a:pt x="8646" y="4375"/>
                    <a:pt x="8640" y="4388"/>
                  </a:cubicBezTo>
                  <a:cubicBezTo>
                    <a:pt x="8632" y="4404"/>
                    <a:pt x="8621" y="4413"/>
                    <a:pt x="8621" y="4439"/>
                  </a:cubicBezTo>
                  <a:cubicBezTo>
                    <a:pt x="8621" y="4465"/>
                    <a:pt x="8627" y="4478"/>
                    <a:pt x="8627" y="4503"/>
                  </a:cubicBezTo>
                  <a:cubicBezTo>
                    <a:pt x="8637" y="4500"/>
                    <a:pt x="8645" y="4507"/>
                    <a:pt x="8653" y="4503"/>
                  </a:cubicBezTo>
                  <a:cubicBezTo>
                    <a:pt x="8662" y="4500"/>
                    <a:pt x="8667" y="4478"/>
                    <a:pt x="8678" y="4478"/>
                  </a:cubicBezTo>
                  <a:cubicBezTo>
                    <a:pt x="8687" y="4478"/>
                    <a:pt x="8695" y="4474"/>
                    <a:pt x="8703" y="4478"/>
                  </a:cubicBezTo>
                  <a:cubicBezTo>
                    <a:pt x="8711" y="4481"/>
                    <a:pt x="8716" y="4507"/>
                    <a:pt x="8722" y="4516"/>
                  </a:cubicBezTo>
                  <a:cubicBezTo>
                    <a:pt x="8730" y="4529"/>
                    <a:pt x="8741" y="4526"/>
                    <a:pt x="8747" y="4542"/>
                  </a:cubicBezTo>
                  <a:cubicBezTo>
                    <a:pt x="8753" y="4559"/>
                    <a:pt x="8744" y="4584"/>
                    <a:pt x="8747" y="4607"/>
                  </a:cubicBezTo>
                  <a:cubicBezTo>
                    <a:pt x="8738" y="4604"/>
                    <a:pt x="8731" y="4594"/>
                    <a:pt x="8722" y="4594"/>
                  </a:cubicBezTo>
                  <a:cubicBezTo>
                    <a:pt x="8692" y="4590"/>
                    <a:pt x="8676" y="4590"/>
                    <a:pt x="8646" y="4594"/>
                  </a:cubicBezTo>
                  <a:cubicBezTo>
                    <a:pt x="8637" y="4594"/>
                    <a:pt x="8631" y="4604"/>
                    <a:pt x="8621" y="4607"/>
                  </a:cubicBezTo>
                  <a:lnTo>
                    <a:pt x="8627" y="4684"/>
                  </a:lnTo>
                  <a:cubicBezTo>
                    <a:pt x="8637" y="4680"/>
                    <a:pt x="8643" y="4671"/>
                    <a:pt x="8653" y="4671"/>
                  </a:cubicBezTo>
                  <a:lnTo>
                    <a:pt x="8703" y="4671"/>
                  </a:lnTo>
                  <a:cubicBezTo>
                    <a:pt x="8706" y="4671"/>
                    <a:pt x="8708" y="4684"/>
                    <a:pt x="8709" y="4684"/>
                  </a:cubicBezTo>
                  <a:lnTo>
                    <a:pt x="8709" y="4786"/>
                  </a:lnTo>
                  <a:lnTo>
                    <a:pt x="8722" y="4839"/>
                  </a:lnTo>
                  <a:lnTo>
                    <a:pt x="8747" y="4839"/>
                  </a:lnTo>
                  <a:cubicBezTo>
                    <a:pt x="8756" y="4839"/>
                    <a:pt x="8763" y="4825"/>
                    <a:pt x="8772" y="4825"/>
                  </a:cubicBezTo>
                  <a:cubicBezTo>
                    <a:pt x="8791" y="4822"/>
                    <a:pt x="8804" y="4825"/>
                    <a:pt x="8823" y="4825"/>
                  </a:cubicBezTo>
                  <a:lnTo>
                    <a:pt x="8848" y="4825"/>
                  </a:lnTo>
                  <a:cubicBezTo>
                    <a:pt x="8856" y="4825"/>
                    <a:pt x="8865" y="4819"/>
                    <a:pt x="8873" y="4825"/>
                  </a:cubicBezTo>
                  <a:cubicBezTo>
                    <a:pt x="8884" y="4835"/>
                    <a:pt x="8882" y="4864"/>
                    <a:pt x="8892" y="4877"/>
                  </a:cubicBezTo>
                  <a:cubicBezTo>
                    <a:pt x="8900" y="4887"/>
                    <a:pt x="8908" y="4897"/>
                    <a:pt x="8917" y="4903"/>
                  </a:cubicBezTo>
                  <a:cubicBezTo>
                    <a:pt x="8930" y="4913"/>
                    <a:pt x="8940" y="4903"/>
                    <a:pt x="8955" y="4903"/>
                  </a:cubicBezTo>
                  <a:cubicBezTo>
                    <a:pt x="8969" y="4903"/>
                    <a:pt x="8980" y="4906"/>
                    <a:pt x="8992" y="4903"/>
                  </a:cubicBezTo>
                  <a:cubicBezTo>
                    <a:pt x="9003" y="4900"/>
                    <a:pt x="9008" y="4877"/>
                    <a:pt x="9018" y="4864"/>
                  </a:cubicBezTo>
                  <a:cubicBezTo>
                    <a:pt x="9029" y="4848"/>
                    <a:pt x="9025" y="4816"/>
                    <a:pt x="9036" y="4800"/>
                  </a:cubicBezTo>
                  <a:cubicBezTo>
                    <a:pt x="9046" y="4787"/>
                    <a:pt x="9051" y="4771"/>
                    <a:pt x="9062" y="4761"/>
                  </a:cubicBezTo>
                  <a:cubicBezTo>
                    <a:pt x="9069" y="4755"/>
                    <a:pt x="9079" y="4768"/>
                    <a:pt x="9087" y="4761"/>
                  </a:cubicBezTo>
                  <a:cubicBezTo>
                    <a:pt x="9099" y="4752"/>
                    <a:pt x="9101" y="4720"/>
                    <a:pt x="9112" y="4710"/>
                  </a:cubicBezTo>
                  <a:cubicBezTo>
                    <a:pt x="9129" y="4691"/>
                    <a:pt x="9143" y="4677"/>
                    <a:pt x="9162" y="4671"/>
                  </a:cubicBezTo>
                  <a:cubicBezTo>
                    <a:pt x="9197" y="4661"/>
                    <a:pt x="9220" y="4671"/>
                    <a:pt x="9257" y="4671"/>
                  </a:cubicBezTo>
                  <a:lnTo>
                    <a:pt x="9257" y="4568"/>
                  </a:lnTo>
                  <a:cubicBezTo>
                    <a:pt x="9250" y="4552"/>
                    <a:pt x="9254" y="4526"/>
                    <a:pt x="9244" y="4516"/>
                  </a:cubicBezTo>
                  <a:lnTo>
                    <a:pt x="9219" y="4491"/>
                  </a:lnTo>
                  <a:cubicBezTo>
                    <a:pt x="9211" y="4484"/>
                    <a:pt x="9203" y="4494"/>
                    <a:pt x="9194" y="4491"/>
                  </a:cubicBezTo>
                  <a:cubicBezTo>
                    <a:pt x="9195" y="4472"/>
                    <a:pt x="9194" y="4455"/>
                    <a:pt x="9194" y="4439"/>
                  </a:cubicBezTo>
                  <a:cubicBezTo>
                    <a:pt x="9195" y="4420"/>
                    <a:pt x="9206" y="4413"/>
                    <a:pt x="9206" y="4391"/>
                  </a:cubicBezTo>
                  <a:cubicBezTo>
                    <a:pt x="9206" y="4365"/>
                    <a:pt x="9200" y="4349"/>
                    <a:pt x="9200" y="4324"/>
                  </a:cubicBezTo>
                  <a:lnTo>
                    <a:pt x="9139" y="4324"/>
                  </a:lnTo>
                  <a:cubicBezTo>
                    <a:pt x="9128" y="4324"/>
                    <a:pt x="9121" y="4330"/>
                    <a:pt x="9112" y="4336"/>
                  </a:cubicBezTo>
                  <a:cubicBezTo>
                    <a:pt x="9101" y="4346"/>
                    <a:pt x="9098" y="4365"/>
                    <a:pt x="9087" y="4375"/>
                  </a:cubicBezTo>
                  <a:cubicBezTo>
                    <a:pt x="9076" y="4384"/>
                    <a:pt x="9068" y="4404"/>
                    <a:pt x="9055" y="4404"/>
                  </a:cubicBezTo>
                  <a:cubicBezTo>
                    <a:pt x="9049" y="4404"/>
                    <a:pt x="9049" y="4426"/>
                    <a:pt x="9043" y="4426"/>
                  </a:cubicBezTo>
                  <a:cubicBezTo>
                    <a:pt x="9033" y="4426"/>
                    <a:pt x="9027" y="4414"/>
                    <a:pt x="9018" y="4414"/>
                  </a:cubicBezTo>
                  <a:cubicBezTo>
                    <a:pt x="8999" y="4410"/>
                    <a:pt x="8986" y="4400"/>
                    <a:pt x="8967" y="4400"/>
                  </a:cubicBezTo>
                  <a:cubicBezTo>
                    <a:pt x="8949" y="4400"/>
                    <a:pt x="8934" y="4407"/>
                    <a:pt x="8917" y="4414"/>
                  </a:cubicBezTo>
                  <a:cubicBezTo>
                    <a:pt x="8893" y="4423"/>
                    <a:pt x="8884" y="4465"/>
                    <a:pt x="8859" y="4465"/>
                  </a:cubicBezTo>
                  <a:lnTo>
                    <a:pt x="8810" y="4465"/>
                  </a:lnTo>
                  <a:lnTo>
                    <a:pt x="8810" y="4414"/>
                  </a:lnTo>
                  <a:lnTo>
                    <a:pt x="8810" y="4362"/>
                  </a:lnTo>
                  <a:cubicBezTo>
                    <a:pt x="8808" y="4339"/>
                    <a:pt x="8796" y="4333"/>
                    <a:pt x="8791" y="4311"/>
                  </a:cubicBezTo>
                  <a:close/>
                  <a:moveTo>
                    <a:pt x="12490" y="4503"/>
                  </a:moveTo>
                  <a:cubicBezTo>
                    <a:pt x="12490" y="4501"/>
                    <a:pt x="12489" y="4502"/>
                    <a:pt x="12487" y="4503"/>
                  </a:cubicBezTo>
                  <a:cubicBezTo>
                    <a:pt x="12488" y="4503"/>
                    <a:pt x="12489" y="4503"/>
                    <a:pt x="12490" y="4503"/>
                  </a:cubicBezTo>
                  <a:close/>
                  <a:moveTo>
                    <a:pt x="21465" y="4866"/>
                  </a:moveTo>
                  <a:cubicBezTo>
                    <a:pt x="21446" y="4866"/>
                    <a:pt x="21436" y="4877"/>
                    <a:pt x="21417" y="4885"/>
                  </a:cubicBezTo>
                  <a:cubicBezTo>
                    <a:pt x="21422" y="4892"/>
                    <a:pt x="21415" y="4929"/>
                    <a:pt x="21421" y="4931"/>
                  </a:cubicBezTo>
                  <a:cubicBezTo>
                    <a:pt x="21429" y="4934"/>
                    <a:pt x="21437" y="4929"/>
                    <a:pt x="21446" y="4931"/>
                  </a:cubicBezTo>
                  <a:cubicBezTo>
                    <a:pt x="21450" y="4931"/>
                    <a:pt x="21455" y="4928"/>
                    <a:pt x="21458" y="4931"/>
                  </a:cubicBezTo>
                  <a:cubicBezTo>
                    <a:pt x="21464" y="4934"/>
                    <a:pt x="21462" y="4952"/>
                    <a:pt x="21468" y="4957"/>
                  </a:cubicBezTo>
                  <a:cubicBezTo>
                    <a:pt x="21477" y="4964"/>
                    <a:pt x="21485" y="4963"/>
                    <a:pt x="21496" y="4963"/>
                  </a:cubicBezTo>
                  <a:lnTo>
                    <a:pt x="21512" y="4963"/>
                  </a:lnTo>
                  <a:cubicBezTo>
                    <a:pt x="21520" y="4963"/>
                    <a:pt x="21523" y="4950"/>
                    <a:pt x="21531" y="4950"/>
                  </a:cubicBezTo>
                  <a:cubicBezTo>
                    <a:pt x="21543" y="4950"/>
                    <a:pt x="21551" y="4959"/>
                    <a:pt x="21562" y="4969"/>
                  </a:cubicBezTo>
                  <a:cubicBezTo>
                    <a:pt x="21570" y="4975"/>
                    <a:pt x="21573" y="4988"/>
                    <a:pt x="21582" y="4988"/>
                  </a:cubicBezTo>
                  <a:cubicBezTo>
                    <a:pt x="21589" y="4988"/>
                    <a:pt x="21593" y="4984"/>
                    <a:pt x="21600" y="4982"/>
                  </a:cubicBezTo>
                  <a:lnTo>
                    <a:pt x="21600" y="4931"/>
                  </a:lnTo>
                  <a:cubicBezTo>
                    <a:pt x="21596" y="4929"/>
                    <a:pt x="21591" y="4926"/>
                    <a:pt x="21587" y="4924"/>
                  </a:cubicBezTo>
                  <a:cubicBezTo>
                    <a:pt x="21583" y="4921"/>
                    <a:pt x="21580" y="4915"/>
                    <a:pt x="21575" y="4912"/>
                  </a:cubicBezTo>
                  <a:cubicBezTo>
                    <a:pt x="21571" y="4910"/>
                    <a:pt x="21566" y="4907"/>
                    <a:pt x="21562" y="4905"/>
                  </a:cubicBezTo>
                  <a:cubicBezTo>
                    <a:pt x="21552" y="4900"/>
                    <a:pt x="21544" y="4895"/>
                    <a:pt x="21534" y="4892"/>
                  </a:cubicBezTo>
                  <a:cubicBezTo>
                    <a:pt x="21525" y="4889"/>
                    <a:pt x="21517" y="4888"/>
                    <a:pt x="21509" y="4885"/>
                  </a:cubicBezTo>
                  <a:cubicBezTo>
                    <a:pt x="21504" y="4884"/>
                    <a:pt x="21501" y="4874"/>
                    <a:pt x="21496" y="4873"/>
                  </a:cubicBezTo>
                  <a:cubicBezTo>
                    <a:pt x="21492" y="4873"/>
                    <a:pt x="21488" y="4874"/>
                    <a:pt x="21484" y="4873"/>
                  </a:cubicBezTo>
                  <a:cubicBezTo>
                    <a:pt x="21477" y="4871"/>
                    <a:pt x="21472" y="4866"/>
                    <a:pt x="21465" y="4866"/>
                  </a:cubicBezTo>
                  <a:close/>
                  <a:moveTo>
                    <a:pt x="5162" y="5019"/>
                  </a:moveTo>
                  <a:cubicBezTo>
                    <a:pt x="5152" y="5029"/>
                    <a:pt x="5148" y="5048"/>
                    <a:pt x="5137" y="5058"/>
                  </a:cubicBezTo>
                  <a:cubicBezTo>
                    <a:pt x="5129" y="5064"/>
                    <a:pt x="5119" y="5065"/>
                    <a:pt x="5112" y="5071"/>
                  </a:cubicBezTo>
                  <a:cubicBezTo>
                    <a:pt x="5090" y="5090"/>
                    <a:pt x="5075" y="5113"/>
                    <a:pt x="5055" y="5136"/>
                  </a:cubicBezTo>
                  <a:cubicBezTo>
                    <a:pt x="5066" y="5148"/>
                    <a:pt x="5072" y="5174"/>
                    <a:pt x="5086" y="5174"/>
                  </a:cubicBezTo>
                  <a:cubicBezTo>
                    <a:pt x="5113" y="5174"/>
                    <a:pt x="5129" y="5151"/>
                    <a:pt x="5149" y="5122"/>
                  </a:cubicBezTo>
                  <a:cubicBezTo>
                    <a:pt x="5159" y="5110"/>
                    <a:pt x="5162" y="5087"/>
                    <a:pt x="5168" y="5071"/>
                  </a:cubicBezTo>
                  <a:lnTo>
                    <a:pt x="5162" y="5019"/>
                  </a:lnTo>
                  <a:close/>
                  <a:moveTo>
                    <a:pt x="5292" y="5096"/>
                  </a:moveTo>
                  <a:cubicBezTo>
                    <a:pt x="5292" y="5096"/>
                    <a:pt x="5242" y="5148"/>
                    <a:pt x="5242" y="5148"/>
                  </a:cubicBezTo>
                  <a:lnTo>
                    <a:pt x="5261" y="5276"/>
                  </a:lnTo>
                  <a:lnTo>
                    <a:pt x="5324" y="5276"/>
                  </a:lnTo>
                  <a:lnTo>
                    <a:pt x="5349" y="5250"/>
                  </a:lnTo>
                  <a:lnTo>
                    <a:pt x="5349" y="5199"/>
                  </a:lnTo>
                  <a:cubicBezTo>
                    <a:pt x="5348" y="5164"/>
                    <a:pt x="5344" y="5144"/>
                    <a:pt x="5343" y="5109"/>
                  </a:cubicBezTo>
                  <a:lnTo>
                    <a:pt x="5292" y="5096"/>
                  </a:lnTo>
                  <a:close/>
                  <a:moveTo>
                    <a:pt x="50" y="5479"/>
                  </a:moveTo>
                  <a:lnTo>
                    <a:pt x="28" y="5512"/>
                  </a:lnTo>
                  <a:lnTo>
                    <a:pt x="37" y="5589"/>
                  </a:lnTo>
                  <a:lnTo>
                    <a:pt x="91" y="5595"/>
                  </a:lnTo>
                  <a:lnTo>
                    <a:pt x="116" y="5569"/>
                  </a:lnTo>
                  <a:lnTo>
                    <a:pt x="97" y="5479"/>
                  </a:lnTo>
                  <a:cubicBezTo>
                    <a:pt x="97" y="5479"/>
                    <a:pt x="50" y="5479"/>
                    <a:pt x="50" y="5479"/>
                  </a:cubicBezTo>
                  <a:close/>
                  <a:moveTo>
                    <a:pt x="19983" y="5709"/>
                  </a:moveTo>
                  <a:cubicBezTo>
                    <a:pt x="19976" y="5709"/>
                    <a:pt x="19971" y="5714"/>
                    <a:pt x="19964" y="5716"/>
                  </a:cubicBezTo>
                  <a:cubicBezTo>
                    <a:pt x="19954" y="5717"/>
                    <a:pt x="19947" y="5714"/>
                    <a:pt x="19939" y="5722"/>
                  </a:cubicBezTo>
                  <a:cubicBezTo>
                    <a:pt x="19929" y="5732"/>
                    <a:pt x="19920" y="5743"/>
                    <a:pt x="19920" y="5765"/>
                  </a:cubicBezTo>
                  <a:lnTo>
                    <a:pt x="19920" y="5816"/>
                  </a:lnTo>
                  <a:cubicBezTo>
                    <a:pt x="19925" y="5816"/>
                    <a:pt x="19928" y="5819"/>
                    <a:pt x="19932" y="5819"/>
                  </a:cubicBezTo>
                  <a:cubicBezTo>
                    <a:pt x="19943" y="5819"/>
                    <a:pt x="19949" y="5816"/>
                    <a:pt x="19960" y="5816"/>
                  </a:cubicBezTo>
                  <a:cubicBezTo>
                    <a:pt x="19965" y="5816"/>
                    <a:pt x="19969" y="5803"/>
                    <a:pt x="19973" y="5799"/>
                  </a:cubicBezTo>
                  <a:cubicBezTo>
                    <a:pt x="19979" y="5794"/>
                    <a:pt x="19981" y="5786"/>
                    <a:pt x="19986" y="5780"/>
                  </a:cubicBezTo>
                  <a:cubicBezTo>
                    <a:pt x="19989" y="5776"/>
                    <a:pt x="19996" y="5780"/>
                    <a:pt x="19998" y="5773"/>
                  </a:cubicBezTo>
                  <a:cubicBezTo>
                    <a:pt x="20004" y="5759"/>
                    <a:pt x="20001" y="5741"/>
                    <a:pt x="20002" y="5722"/>
                  </a:cubicBezTo>
                  <a:cubicBezTo>
                    <a:pt x="19997" y="5719"/>
                    <a:pt x="19994" y="5709"/>
                    <a:pt x="19989" y="5709"/>
                  </a:cubicBezTo>
                  <a:lnTo>
                    <a:pt x="19983" y="5709"/>
                  </a:lnTo>
                  <a:close/>
                  <a:moveTo>
                    <a:pt x="9849" y="5807"/>
                  </a:moveTo>
                  <a:cubicBezTo>
                    <a:pt x="9844" y="5807"/>
                    <a:pt x="9841" y="5813"/>
                    <a:pt x="9836" y="5813"/>
                  </a:cubicBezTo>
                  <a:cubicBezTo>
                    <a:pt x="9817" y="5817"/>
                    <a:pt x="9806" y="5813"/>
                    <a:pt x="9786" y="5808"/>
                  </a:cubicBezTo>
                  <a:cubicBezTo>
                    <a:pt x="9786" y="5828"/>
                    <a:pt x="9787" y="5840"/>
                    <a:pt x="9786" y="5859"/>
                  </a:cubicBezTo>
                  <a:cubicBezTo>
                    <a:pt x="9786" y="5868"/>
                    <a:pt x="9784" y="5876"/>
                    <a:pt x="9783" y="5884"/>
                  </a:cubicBezTo>
                  <a:cubicBezTo>
                    <a:pt x="9780" y="5898"/>
                    <a:pt x="9772" y="5902"/>
                    <a:pt x="9772" y="5916"/>
                  </a:cubicBezTo>
                  <a:cubicBezTo>
                    <a:pt x="9772" y="5921"/>
                    <a:pt x="9770" y="5925"/>
                    <a:pt x="9770" y="5929"/>
                  </a:cubicBezTo>
                  <a:cubicBezTo>
                    <a:pt x="9769" y="5949"/>
                    <a:pt x="9773" y="5962"/>
                    <a:pt x="9773" y="5981"/>
                  </a:cubicBezTo>
                  <a:cubicBezTo>
                    <a:pt x="9773" y="5991"/>
                    <a:pt x="9772" y="5997"/>
                    <a:pt x="9772" y="6007"/>
                  </a:cubicBezTo>
                  <a:cubicBezTo>
                    <a:pt x="9761" y="6008"/>
                    <a:pt x="9754" y="6013"/>
                    <a:pt x="9743" y="6013"/>
                  </a:cubicBezTo>
                  <a:cubicBezTo>
                    <a:pt x="9737" y="6013"/>
                    <a:pt x="9734" y="6011"/>
                    <a:pt x="9729" y="6007"/>
                  </a:cubicBezTo>
                  <a:cubicBezTo>
                    <a:pt x="9723" y="6000"/>
                    <a:pt x="9721" y="5981"/>
                    <a:pt x="9714" y="5981"/>
                  </a:cubicBezTo>
                  <a:cubicBezTo>
                    <a:pt x="9706" y="5981"/>
                    <a:pt x="9698" y="5987"/>
                    <a:pt x="9695" y="6000"/>
                  </a:cubicBezTo>
                  <a:cubicBezTo>
                    <a:pt x="9693" y="6008"/>
                    <a:pt x="9695" y="6016"/>
                    <a:pt x="9695" y="6026"/>
                  </a:cubicBezTo>
                  <a:cubicBezTo>
                    <a:pt x="9695" y="6045"/>
                    <a:pt x="9692" y="6063"/>
                    <a:pt x="9698" y="6077"/>
                  </a:cubicBezTo>
                  <a:cubicBezTo>
                    <a:pt x="9701" y="6085"/>
                    <a:pt x="9706" y="6085"/>
                    <a:pt x="9710" y="6090"/>
                  </a:cubicBezTo>
                  <a:cubicBezTo>
                    <a:pt x="9718" y="6099"/>
                    <a:pt x="9727" y="6100"/>
                    <a:pt x="9736" y="6103"/>
                  </a:cubicBezTo>
                  <a:cubicBezTo>
                    <a:pt x="9734" y="6113"/>
                    <a:pt x="9730" y="6119"/>
                    <a:pt x="9729" y="6129"/>
                  </a:cubicBezTo>
                  <a:lnTo>
                    <a:pt x="9729" y="6154"/>
                  </a:lnTo>
                  <a:cubicBezTo>
                    <a:pt x="9729" y="6164"/>
                    <a:pt x="9726" y="6170"/>
                    <a:pt x="9726" y="6180"/>
                  </a:cubicBezTo>
                  <a:cubicBezTo>
                    <a:pt x="9726" y="6191"/>
                    <a:pt x="9732" y="6195"/>
                    <a:pt x="9732" y="6206"/>
                  </a:cubicBezTo>
                  <a:cubicBezTo>
                    <a:pt x="9732" y="6217"/>
                    <a:pt x="9729" y="6224"/>
                    <a:pt x="9726" y="6232"/>
                  </a:cubicBezTo>
                  <a:cubicBezTo>
                    <a:pt x="9724" y="6238"/>
                    <a:pt x="9718" y="6235"/>
                    <a:pt x="9714" y="6238"/>
                  </a:cubicBezTo>
                  <a:cubicBezTo>
                    <a:pt x="9710" y="6241"/>
                    <a:pt x="9705" y="6242"/>
                    <a:pt x="9701" y="6245"/>
                  </a:cubicBezTo>
                  <a:cubicBezTo>
                    <a:pt x="9695" y="6250"/>
                    <a:pt x="9688" y="6256"/>
                    <a:pt x="9688" y="6271"/>
                  </a:cubicBezTo>
                  <a:cubicBezTo>
                    <a:pt x="9688" y="6285"/>
                    <a:pt x="9691" y="6295"/>
                    <a:pt x="9691" y="6310"/>
                  </a:cubicBezTo>
                  <a:lnTo>
                    <a:pt x="9717" y="6310"/>
                  </a:lnTo>
                  <a:cubicBezTo>
                    <a:pt x="9721" y="6308"/>
                    <a:pt x="9724" y="6296"/>
                    <a:pt x="9729" y="6296"/>
                  </a:cubicBezTo>
                  <a:cubicBezTo>
                    <a:pt x="9734" y="6296"/>
                    <a:pt x="9739" y="6300"/>
                    <a:pt x="9742" y="6303"/>
                  </a:cubicBezTo>
                  <a:cubicBezTo>
                    <a:pt x="9745" y="6306"/>
                    <a:pt x="9740" y="6320"/>
                    <a:pt x="9742" y="6328"/>
                  </a:cubicBezTo>
                  <a:cubicBezTo>
                    <a:pt x="9745" y="6338"/>
                    <a:pt x="9751" y="6338"/>
                    <a:pt x="9755" y="6348"/>
                  </a:cubicBezTo>
                  <a:lnTo>
                    <a:pt x="9780" y="6348"/>
                  </a:lnTo>
                  <a:cubicBezTo>
                    <a:pt x="9780" y="6338"/>
                    <a:pt x="9779" y="6332"/>
                    <a:pt x="9780" y="6322"/>
                  </a:cubicBezTo>
                  <a:cubicBezTo>
                    <a:pt x="9780" y="6311"/>
                    <a:pt x="9784" y="6306"/>
                    <a:pt x="9786" y="6296"/>
                  </a:cubicBezTo>
                  <a:lnTo>
                    <a:pt x="9798" y="6316"/>
                  </a:lnTo>
                  <a:cubicBezTo>
                    <a:pt x="9798" y="6325"/>
                    <a:pt x="9795" y="6332"/>
                    <a:pt x="9795" y="6341"/>
                  </a:cubicBezTo>
                  <a:cubicBezTo>
                    <a:pt x="9796" y="6365"/>
                    <a:pt x="9808" y="6375"/>
                    <a:pt x="9808" y="6399"/>
                  </a:cubicBezTo>
                  <a:cubicBezTo>
                    <a:pt x="9808" y="6409"/>
                    <a:pt x="9806" y="6419"/>
                    <a:pt x="9805" y="6425"/>
                  </a:cubicBezTo>
                  <a:cubicBezTo>
                    <a:pt x="9803" y="6432"/>
                    <a:pt x="9796" y="6427"/>
                    <a:pt x="9792" y="6432"/>
                  </a:cubicBezTo>
                  <a:cubicBezTo>
                    <a:pt x="9788" y="6437"/>
                    <a:pt x="9784" y="6441"/>
                    <a:pt x="9780" y="6444"/>
                  </a:cubicBezTo>
                  <a:cubicBezTo>
                    <a:pt x="9780" y="6452"/>
                    <a:pt x="9779" y="6462"/>
                    <a:pt x="9780" y="6470"/>
                  </a:cubicBezTo>
                  <a:cubicBezTo>
                    <a:pt x="9781" y="6481"/>
                    <a:pt x="9787" y="6485"/>
                    <a:pt x="9789" y="6496"/>
                  </a:cubicBezTo>
                  <a:lnTo>
                    <a:pt x="9852" y="6496"/>
                  </a:lnTo>
                  <a:lnTo>
                    <a:pt x="9858" y="6470"/>
                  </a:lnTo>
                  <a:cubicBezTo>
                    <a:pt x="9862" y="6476"/>
                    <a:pt x="9869" y="6475"/>
                    <a:pt x="9871" y="6483"/>
                  </a:cubicBezTo>
                  <a:cubicBezTo>
                    <a:pt x="9873" y="6491"/>
                    <a:pt x="9875" y="6499"/>
                    <a:pt x="9877" y="6509"/>
                  </a:cubicBezTo>
                  <a:cubicBezTo>
                    <a:pt x="9879" y="6520"/>
                    <a:pt x="9887" y="6522"/>
                    <a:pt x="9887" y="6535"/>
                  </a:cubicBezTo>
                  <a:cubicBezTo>
                    <a:pt x="9887" y="6551"/>
                    <a:pt x="9880" y="6557"/>
                    <a:pt x="9880" y="6574"/>
                  </a:cubicBezTo>
                  <a:cubicBezTo>
                    <a:pt x="9880" y="6590"/>
                    <a:pt x="9881" y="6600"/>
                    <a:pt x="9887" y="6612"/>
                  </a:cubicBezTo>
                  <a:cubicBezTo>
                    <a:pt x="9894" y="6626"/>
                    <a:pt x="9902" y="6628"/>
                    <a:pt x="9912" y="6638"/>
                  </a:cubicBezTo>
                  <a:lnTo>
                    <a:pt x="9905" y="6689"/>
                  </a:lnTo>
                  <a:cubicBezTo>
                    <a:pt x="9909" y="6708"/>
                    <a:pt x="9915" y="6720"/>
                    <a:pt x="9915" y="6741"/>
                  </a:cubicBezTo>
                  <a:cubicBezTo>
                    <a:pt x="9915" y="6753"/>
                    <a:pt x="9909" y="6758"/>
                    <a:pt x="9905" y="6766"/>
                  </a:cubicBezTo>
                  <a:cubicBezTo>
                    <a:pt x="9902" y="6776"/>
                    <a:pt x="9894" y="6766"/>
                    <a:pt x="9887" y="6766"/>
                  </a:cubicBezTo>
                  <a:cubicBezTo>
                    <a:pt x="9880" y="6766"/>
                    <a:pt x="9874" y="6768"/>
                    <a:pt x="9868" y="6766"/>
                  </a:cubicBezTo>
                  <a:cubicBezTo>
                    <a:pt x="9862" y="6765"/>
                    <a:pt x="9861" y="6750"/>
                    <a:pt x="9855" y="6747"/>
                  </a:cubicBezTo>
                  <a:cubicBezTo>
                    <a:pt x="9849" y="6744"/>
                    <a:pt x="9843" y="6747"/>
                    <a:pt x="9836" y="6747"/>
                  </a:cubicBezTo>
                  <a:lnTo>
                    <a:pt x="9830" y="6747"/>
                  </a:lnTo>
                  <a:cubicBezTo>
                    <a:pt x="9826" y="6747"/>
                    <a:pt x="9821" y="6744"/>
                    <a:pt x="9817" y="6747"/>
                  </a:cubicBezTo>
                  <a:cubicBezTo>
                    <a:pt x="9813" y="6754"/>
                    <a:pt x="9812" y="6765"/>
                    <a:pt x="9808" y="6773"/>
                  </a:cubicBezTo>
                  <a:cubicBezTo>
                    <a:pt x="9805" y="6779"/>
                    <a:pt x="9808" y="6795"/>
                    <a:pt x="9805" y="6799"/>
                  </a:cubicBezTo>
                  <a:cubicBezTo>
                    <a:pt x="9802" y="6802"/>
                    <a:pt x="9796" y="6797"/>
                    <a:pt x="9792" y="6799"/>
                  </a:cubicBezTo>
                  <a:cubicBezTo>
                    <a:pt x="9788" y="6800"/>
                    <a:pt x="9784" y="6799"/>
                    <a:pt x="9780" y="6799"/>
                  </a:cubicBezTo>
                  <a:lnTo>
                    <a:pt x="9776" y="6824"/>
                  </a:lnTo>
                  <a:cubicBezTo>
                    <a:pt x="9782" y="6828"/>
                    <a:pt x="9783" y="6844"/>
                    <a:pt x="9789" y="6844"/>
                  </a:cubicBezTo>
                  <a:cubicBezTo>
                    <a:pt x="9802" y="6844"/>
                    <a:pt x="9809" y="6830"/>
                    <a:pt x="9821" y="6830"/>
                  </a:cubicBezTo>
                  <a:cubicBezTo>
                    <a:pt x="9828" y="6830"/>
                    <a:pt x="9832" y="6835"/>
                    <a:pt x="9839" y="6837"/>
                  </a:cubicBezTo>
                  <a:cubicBezTo>
                    <a:pt x="9839" y="6846"/>
                    <a:pt x="9841" y="6855"/>
                    <a:pt x="9839" y="6863"/>
                  </a:cubicBezTo>
                  <a:cubicBezTo>
                    <a:pt x="9838" y="6871"/>
                    <a:pt x="9838" y="6882"/>
                    <a:pt x="9836" y="6888"/>
                  </a:cubicBezTo>
                  <a:cubicBezTo>
                    <a:pt x="9834" y="6895"/>
                    <a:pt x="9827" y="6885"/>
                    <a:pt x="9824" y="6888"/>
                  </a:cubicBezTo>
                  <a:cubicBezTo>
                    <a:pt x="9819" y="6895"/>
                    <a:pt x="9816" y="6901"/>
                    <a:pt x="9811" y="6908"/>
                  </a:cubicBezTo>
                  <a:cubicBezTo>
                    <a:pt x="9807" y="6913"/>
                    <a:pt x="9809" y="6929"/>
                    <a:pt x="9805" y="6934"/>
                  </a:cubicBezTo>
                  <a:cubicBezTo>
                    <a:pt x="9797" y="6944"/>
                    <a:pt x="9789" y="6939"/>
                    <a:pt x="9780" y="6941"/>
                  </a:cubicBezTo>
                  <a:lnTo>
                    <a:pt x="9776" y="6966"/>
                  </a:lnTo>
                  <a:cubicBezTo>
                    <a:pt x="9777" y="6974"/>
                    <a:pt x="9779" y="6983"/>
                    <a:pt x="9780" y="6991"/>
                  </a:cubicBezTo>
                  <a:cubicBezTo>
                    <a:pt x="9781" y="7001"/>
                    <a:pt x="9784" y="7008"/>
                    <a:pt x="9786" y="7017"/>
                  </a:cubicBezTo>
                  <a:cubicBezTo>
                    <a:pt x="9791" y="7016"/>
                    <a:pt x="9794" y="7019"/>
                    <a:pt x="9798" y="7017"/>
                  </a:cubicBezTo>
                  <a:cubicBezTo>
                    <a:pt x="9804" y="7016"/>
                    <a:pt x="9806" y="7008"/>
                    <a:pt x="9811" y="7005"/>
                  </a:cubicBezTo>
                  <a:cubicBezTo>
                    <a:pt x="9818" y="7000"/>
                    <a:pt x="9822" y="6991"/>
                    <a:pt x="9830" y="6991"/>
                  </a:cubicBezTo>
                  <a:cubicBezTo>
                    <a:pt x="9843" y="6991"/>
                    <a:pt x="9849" y="7011"/>
                    <a:pt x="9861" y="7017"/>
                  </a:cubicBezTo>
                  <a:cubicBezTo>
                    <a:pt x="9865" y="7019"/>
                    <a:pt x="9869" y="7017"/>
                    <a:pt x="9874" y="7017"/>
                  </a:cubicBezTo>
                  <a:cubicBezTo>
                    <a:pt x="9883" y="7019"/>
                    <a:pt x="9891" y="7014"/>
                    <a:pt x="9899" y="7017"/>
                  </a:cubicBezTo>
                  <a:cubicBezTo>
                    <a:pt x="9903" y="7017"/>
                    <a:pt x="9908" y="7016"/>
                    <a:pt x="9912" y="7017"/>
                  </a:cubicBezTo>
                  <a:cubicBezTo>
                    <a:pt x="9916" y="7019"/>
                    <a:pt x="9915" y="7037"/>
                    <a:pt x="9918" y="7043"/>
                  </a:cubicBezTo>
                  <a:cubicBezTo>
                    <a:pt x="9913" y="7051"/>
                    <a:pt x="9914" y="7064"/>
                    <a:pt x="9909" y="7069"/>
                  </a:cubicBezTo>
                  <a:cubicBezTo>
                    <a:pt x="9905" y="7072"/>
                    <a:pt x="9900" y="7074"/>
                    <a:pt x="9896" y="7075"/>
                  </a:cubicBezTo>
                  <a:cubicBezTo>
                    <a:pt x="9886" y="7082"/>
                    <a:pt x="9879" y="7080"/>
                    <a:pt x="9868" y="7082"/>
                  </a:cubicBezTo>
                  <a:cubicBezTo>
                    <a:pt x="9863" y="7082"/>
                    <a:pt x="9859" y="7080"/>
                    <a:pt x="9855" y="7082"/>
                  </a:cubicBezTo>
                  <a:cubicBezTo>
                    <a:pt x="9850" y="7085"/>
                    <a:pt x="9847" y="7090"/>
                    <a:pt x="9843" y="7094"/>
                  </a:cubicBezTo>
                  <a:cubicBezTo>
                    <a:pt x="9838" y="7099"/>
                    <a:pt x="9841" y="7115"/>
                    <a:pt x="9836" y="7120"/>
                  </a:cubicBezTo>
                  <a:cubicBezTo>
                    <a:pt x="9832" y="7123"/>
                    <a:pt x="9828" y="7119"/>
                    <a:pt x="9824" y="7120"/>
                  </a:cubicBezTo>
                  <a:cubicBezTo>
                    <a:pt x="9815" y="7125"/>
                    <a:pt x="9807" y="7130"/>
                    <a:pt x="9798" y="7133"/>
                  </a:cubicBezTo>
                  <a:cubicBezTo>
                    <a:pt x="9798" y="7153"/>
                    <a:pt x="9801" y="7167"/>
                    <a:pt x="9798" y="7185"/>
                  </a:cubicBezTo>
                  <a:cubicBezTo>
                    <a:pt x="9798" y="7193"/>
                    <a:pt x="9797" y="7204"/>
                    <a:pt x="9795" y="7211"/>
                  </a:cubicBezTo>
                  <a:cubicBezTo>
                    <a:pt x="9793" y="7219"/>
                    <a:pt x="9787" y="7219"/>
                    <a:pt x="9783" y="7224"/>
                  </a:cubicBezTo>
                  <a:cubicBezTo>
                    <a:pt x="9778" y="7230"/>
                    <a:pt x="9776" y="7238"/>
                    <a:pt x="9770" y="7243"/>
                  </a:cubicBezTo>
                  <a:cubicBezTo>
                    <a:pt x="9766" y="7246"/>
                    <a:pt x="9761" y="7246"/>
                    <a:pt x="9757" y="7249"/>
                  </a:cubicBezTo>
                  <a:cubicBezTo>
                    <a:pt x="9763" y="7253"/>
                    <a:pt x="9764" y="7269"/>
                    <a:pt x="9770" y="7269"/>
                  </a:cubicBezTo>
                  <a:cubicBezTo>
                    <a:pt x="9775" y="7269"/>
                    <a:pt x="9778" y="7262"/>
                    <a:pt x="9783" y="7262"/>
                  </a:cubicBezTo>
                  <a:cubicBezTo>
                    <a:pt x="9787" y="7262"/>
                    <a:pt x="9791" y="7257"/>
                    <a:pt x="9795" y="7256"/>
                  </a:cubicBezTo>
                  <a:cubicBezTo>
                    <a:pt x="9799" y="7254"/>
                    <a:pt x="9804" y="7253"/>
                    <a:pt x="9808" y="7249"/>
                  </a:cubicBezTo>
                  <a:lnTo>
                    <a:pt x="9821" y="7236"/>
                  </a:lnTo>
                  <a:cubicBezTo>
                    <a:pt x="9825" y="7232"/>
                    <a:pt x="9821" y="7211"/>
                    <a:pt x="9827" y="7211"/>
                  </a:cubicBezTo>
                  <a:cubicBezTo>
                    <a:pt x="9832" y="7211"/>
                    <a:pt x="9835" y="7217"/>
                    <a:pt x="9839" y="7217"/>
                  </a:cubicBezTo>
                  <a:cubicBezTo>
                    <a:pt x="9845" y="7217"/>
                    <a:pt x="9847" y="7230"/>
                    <a:pt x="9853" y="7230"/>
                  </a:cubicBezTo>
                  <a:lnTo>
                    <a:pt x="9890" y="7230"/>
                  </a:lnTo>
                  <a:cubicBezTo>
                    <a:pt x="9890" y="7202"/>
                    <a:pt x="9890" y="7188"/>
                    <a:pt x="9893" y="7161"/>
                  </a:cubicBezTo>
                  <a:cubicBezTo>
                    <a:pt x="9902" y="7163"/>
                    <a:pt x="9909" y="7166"/>
                    <a:pt x="9918" y="7166"/>
                  </a:cubicBezTo>
                  <a:cubicBezTo>
                    <a:pt x="9923" y="7166"/>
                    <a:pt x="9925" y="7159"/>
                    <a:pt x="9930" y="7159"/>
                  </a:cubicBezTo>
                  <a:cubicBezTo>
                    <a:pt x="9935" y="7159"/>
                    <a:pt x="9938" y="7166"/>
                    <a:pt x="9943" y="7166"/>
                  </a:cubicBezTo>
                  <a:cubicBezTo>
                    <a:pt x="9953" y="7166"/>
                    <a:pt x="9959" y="7167"/>
                    <a:pt x="9968" y="7166"/>
                  </a:cubicBezTo>
                  <a:cubicBezTo>
                    <a:pt x="9973" y="7166"/>
                    <a:pt x="9977" y="7169"/>
                    <a:pt x="9981" y="7166"/>
                  </a:cubicBezTo>
                  <a:cubicBezTo>
                    <a:pt x="9986" y="7161"/>
                    <a:pt x="9989" y="7153"/>
                    <a:pt x="9994" y="7146"/>
                  </a:cubicBezTo>
                  <a:cubicBezTo>
                    <a:pt x="9998" y="7139"/>
                    <a:pt x="9997" y="7120"/>
                    <a:pt x="10003" y="7120"/>
                  </a:cubicBezTo>
                  <a:cubicBezTo>
                    <a:pt x="10010" y="7120"/>
                    <a:pt x="10016" y="7123"/>
                    <a:pt x="10022" y="7127"/>
                  </a:cubicBezTo>
                  <a:cubicBezTo>
                    <a:pt x="10035" y="7136"/>
                    <a:pt x="10039" y="7166"/>
                    <a:pt x="10053" y="7166"/>
                  </a:cubicBezTo>
                  <a:lnTo>
                    <a:pt x="10060" y="7166"/>
                  </a:lnTo>
                  <a:cubicBezTo>
                    <a:pt x="10064" y="7166"/>
                    <a:pt x="10067" y="7159"/>
                    <a:pt x="10072" y="7159"/>
                  </a:cubicBezTo>
                  <a:cubicBezTo>
                    <a:pt x="10082" y="7158"/>
                    <a:pt x="10088" y="7161"/>
                    <a:pt x="10097" y="7159"/>
                  </a:cubicBezTo>
                  <a:cubicBezTo>
                    <a:pt x="10102" y="7159"/>
                    <a:pt x="10106" y="7162"/>
                    <a:pt x="10110" y="7159"/>
                  </a:cubicBezTo>
                  <a:cubicBezTo>
                    <a:pt x="10115" y="7154"/>
                    <a:pt x="10118" y="7146"/>
                    <a:pt x="10123" y="7139"/>
                  </a:cubicBezTo>
                  <a:cubicBezTo>
                    <a:pt x="10126" y="7135"/>
                    <a:pt x="10124" y="7119"/>
                    <a:pt x="10129" y="7114"/>
                  </a:cubicBezTo>
                  <a:cubicBezTo>
                    <a:pt x="10133" y="7110"/>
                    <a:pt x="10137" y="7115"/>
                    <a:pt x="10141" y="7114"/>
                  </a:cubicBezTo>
                  <a:cubicBezTo>
                    <a:pt x="10145" y="7112"/>
                    <a:pt x="10149" y="7114"/>
                    <a:pt x="10154" y="7114"/>
                  </a:cubicBezTo>
                  <a:cubicBezTo>
                    <a:pt x="10159" y="7114"/>
                    <a:pt x="10162" y="7104"/>
                    <a:pt x="10167" y="7101"/>
                  </a:cubicBezTo>
                  <a:lnTo>
                    <a:pt x="10170" y="7075"/>
                  </a:lnTo>
                  <a:cubicBezTo>
                    <a:pt x="10166" y="7066"/>
                    <a:pt x="10163" y="7060"/>
                    <a:pt x="10160" y="7050"/>
                  </a:cubicBezTo>
                  <a:cubicBezTo>
                    <a:pt x="10157" y="7037"/>
                    <a:pt x="10151" y="7027"/>
                    <a:pt x="10151" y="7011"/>
                  </a:cubicBezTo>
                  <a:lnTo>
                    <a:pt x="10151" y="6998"/>
                  </a:lnTo>
                  <a:cubicBezTo>
                    <a:pt x="10151" y="6988"/>
                    <a:pt x="10151" y="6977"/>
                    <a:pt x="10154" y="6972"/>
                  </a:cubicBezTo>
                  <a:cubicBezTo>
                    <a:pt x="10157" y="6967"/>
                    <a:pt x="10163" y="6970"/>
                    <a:pt x="10167" y="6966"/>
                  </a:cubicBezTo>
                  <a:cubicBezTo>
                    <a:pt x="10171" y="6963"/>
                    <a:pt x="10176" y="6971"/>
                    <a:pt x="10179" y="6966"/>
                  </a:cubicBezTo>
                  <a:cubicBezTo>
                    <a:pt x="10182" y="6961"/>
                    <a:pt x="10181" y="6949"/>
                    <a:pt x="10182" y="6941"/>
                  </a:cubicBezTo>
                  <a:cubicBezTo>
                    <a:pt x="10184" y="6932"/>
                    <a:pt x="10185" y="6922"/>
                    <a:pt x="10185" y="6914"/>
                  </a:cubicBezTo>
                  <a:lnTo>
                    <a:pt x="10211" y="6914"/>
                  </a:lnTo>
                  <a:lnTo>
                    <a:pt x="10211" y="6863"/>
                  </a:lnTo>
                  <a:cubicBezTo>
                    <a:pt x="10206" y="6856"/>
                    <a:pt x="10202" y="6853"/>
                    <a:pt x="10198" y="6844"/>
                  </a:cubicBezTo>
                  <a:cubicBezTo>
                    <a:pt x="10194" y="6834"/>
                    <a:pt x="10191" y="6824"/>
                    <a:pt x="10189" y="6811"/>
                  </a:cubicBezTo>
                  <a:cubicBezTo>
                    <a:pt x="10187" y="6803"/>
                    <a:pt x="10191" y="6792"/>
                    <a:pt x="10189" y="6786"/>
                  </a:cubicBezTo>
                  <a:cubicBezTo>
                    <a:pt x="10186" y="6777"/>
                    <a:pt x="10180" y="6779"/>
                    <a:pt x="10176" y="6773"/>
                  </a:cubicBezTo>
                  <a:cubicBezTo>
                    <a:pt x="10172" y="6767"/>
                    <a:pt x="10168" y="6760"/>
                    <a:pt x="10163" y="6754"/>
                  </a:cubicBezTo>
                  <a:lnTo>
                    <a:pt x="10151" y="6760"/>
                  </a:lnTo>
                  <a:cubicBezTo>
                    <a:pt x="10150" y="6769"/>
                    <a:pt x="10155" y="6779"/>
                    <a:pt x="10154" y="6786"/>
                  </a:cubicBezTo>
                  <a:cubicBezTo>
                    <a:pt x="10151" y="6795"/>
                    <a:pt x="10144" y="6796"/>
                    <a:pt x="10141" y="6805"/>
                  </a:cubicBezTo>
                  <a:cubicBezTo>
                    <a:pt x="10138" y="6815"/>
                    <a:pt x="10135" y="6822"/>
                    <a:pt x="10132" y="6830"/>
                  </a:cubicBezTo>
                  <a:cubicBezTo>
                    <a:pt x="10128" y="6827"/>
                    <a:pt x="10122" y="6831"/>
                    <a:pt x="10119" y="6824"/>
                  </a:cubicBezTo>
                  <a:cubicBezTo>
                    <a:pt x="10116" y="6815"/>
                    <a:pt x="10112" y="6810"/>
                    <a:pt x="10110" y="6799"/>
                  </a:cubicBezTo>
                  <a:cubicBezTo>
                    <a:pt x="10108" y="6791"/>
                    <a:pt x="10110" y="6783"/>
                    <a:pt x="10110" y="6773"/>
                  </a:cubicBezTo>
                  <a:cubicBezTo>
                    <a:pt x="10109" y="6754"/>
                    <a:pt x="10111" y="6741"/>
                    <a:pt x="10110" y="6721"/>
                  </a:cubicBezTo>
                  <a:cubicBezTo>
                    <a:pt x="10110" y="6707"/>
                    <a:pt x="10108" y="6697"/>
                    <a:pt x="10107" y="6683"/>
                  </a:cubicBezTo>
                  <a:lnTo>
                    <a:pt x="10069" y="6683"/>
                  </a:lnTo>
                  <a:cubicBezTo>
                    <a:pt x="10070" y="6655"/>
                    <a:pt x="10075" y="6638"/>
                    <a:pt x="10072" y="6612"/>
                  </a:cubicBezTo>
                  <a:cubicBezTo>
                    <a:pt x="10072" y="6604"/>
                    <a:pt x="10074" y="6594"/>
                    <a:pt x="10072" y="6586"/>
                  </a:cubicBezTo>
                  <a:cubicBezTo>
                    <a:pt x="10068" y="6565"/>
                    <a:pt x="10060" y="6554"/>
                    <a:pt x="10050" y="6541"/>
                  </a:cubicBezTo>
                  <a:cubicBezTo>
                    <a:pt x="10046" y="6536"/>
                    <a:pt x="10042" y="6546"/>
                    <a:pt x="10038" y="6541"/>
                  </a:cubicBezTo>
                  <a:cubicBezTo>
                    <a:pt x="10033" y="6536"/>
                    <a:pt x="10035" y="6522"/>
                    <a:pt x="10032" y="6516"/>
                  </a:cubicBezTo>
                  <a:cubicBezTo>
                    <a:pt x="10028" y="6511"/>
                    <a:pt x="10020" y="6515"/>
                    <a:pt x="10019" y="6509"/>
                  </a:cubicBezTo>
                  <a:cubicBezTo>
                    <a:pt x="10017" y="6502"/>
                    <a:pt x="10020" y="6491"/>
                    <a:pt x="10019" y="6483"/>
                  </a:cubicBezTo>
                  <a:cubicBezTo>
                    <a:pt x="10016" y="6472"/>
                    <a:pt x="10012" y="6467"/>
                    <a:pt x="10009" y="6457"/>
                  </a:cubicBezTo>
                  <a:cubicBezTo>
                    <a:pt x="10005" y="6446"/>
                    <a:pt x="9996" y="6449"/>
                    <a:pt x="9994" y="6438"/>
                  </a:cubicBezTo>
                  <a:cubicBezTo>
                    <a:pt x="9992" y="6430"/>
                    <a:pt x="9995" y="6420"/>
                    <a:pt x="9994" y="6413"/>
                  </a:cubicBezTo>
                  <a:cubicBezTo>
                    <a:pt x="9991" y="6401"/>
                    <a:pt x="9986" y="6398"/>
                    <a:pt x="9984" y="6387"/>
                  </a:cubicBezTo>
                  <a:cubicBezTo>
                    <a:pt x="9982" y="6377"/>
                    <a:pt x="9980" y="6369"/>
                    <a:pt x="9978" y="6360"/>
                  </a:cubicBezTo>
                  <a:cubicBezTo>
                    <a:pt x="9975" y="6349"/>
                    <a:pt x="9972" y="6341"/>
                    <a:pt x="9965" y="6335"/>
                  </a:cubicBezTo>
                  <a:cubicBezTo>
                    <a:pt x="9960" y="6330"/>
                    <a:pt x="9958" y="6322"/>
                    <a:pt x="9953" y="6322"/>
                  </a:cubicBezTo>
                  <a:cubicBezTo>
                    <a:pt x="9943" y="6321"/>
                    <a:pt x="9937" y="6324"/>
                    <a:pt x="9927" y="6322"/>
                  </a:cubicBezTo>
                  <a:cubicBezTo>
                    <a:pt x="9918" y="6321"/>
                    <a:pt x="9910" y="6316"/>
                    <a:pt x="9902" y="6310"/>
                  </a:cubicBezTo>
                  <a:cubicBezTo>
                    <a:pt x="9897" y="6304"/>
                    <a:pt x="9898" y="6292"/>
                    <a:pt x="9893" y="6284"/>
                  </a:cubicBezTo>
                  <a:cubicBezTo>
                    <a:pt x="9895" y="6275"/>
                    <a:pt x="9897" y="6266"/>
                    <a:pt x="9899" y="6257"/>
                  </a:cubicBezTo>
                  <a:cubicBezTo>
                    <a:pt x="9902" y="6248"/>
                    <a:pt x="9908" y="6248"/>
                    <a:pt x="9912" y="6238"/>
                  </a:cubicBezTo>
                  <a:cubicBezTo>
                    <a:pt x="9914" y="6232"/>
                    <a:pt x="9911" y="6217"/>
                    <a:pt x="9915" y="6213"/>
                  </a:cubicBezTo>
                  <a:cubicBezTo>
                    <a:pt x="9919" y="6208"/>
                    <a:pt x="9924" y="6214"/>
                    <a:pt x="9927" y="6213"/>
                  </a:cubicBezTo>
                  <a:cubicBezTo>
                    <a:pt x="9931" y="6211"/>
                    <a:pt x="9935" y="6208"/>
                    <a:pt x="9940" y="6206"/>
                  </a:cubicBezTo>
                  <a:lnTo>
                    <a:pt x="9940" y="6180"/>
                  </a:lnTo>
                  <a:cubicBezTo>
                    <a:pt x="9940" y="6172"/>
                    <a:pt x="9938" y="6163"/>
                    <a:pt x="9940" y="6154"/>
                  </a:cubicBezTo>
                  <a:cubicBezTo>
                    <a:pt x="9942" y="6143"/>
                    <a:pt x="9946" y="6138"/>
                    <a:pt x="9950" y="6129"/>
                  </a:cubicBezTo>
                  <a:cubicBezTo>
                    <a:pt x="9953" y="6121"/>
                    <a:pt x="9958" y="6123"/>
                    <a:pt x="9962" y="6116"/>
                  </a:cubicBezTo>
                  <a:cubicBezTo>
                    <a:pt x="9966" y="6110"/>
                    <a:pt x="9968" y="6103"/>
                    <a:pt x="9968" y="6092"/>
                  </a:cubicBezTo>
                  <a:lnTo>
                    <a:pt x="9968" y="5987"/>
                  </a:lnTo>
                  <a:lnTo>
                    <a:pt x="9846" y="5987"/>
                  </a:lnTo>
                  <a:cubicBezTo>
                    <a:pt x="9848" y="5980"/>
                    <a:pt x="9850" y="5970"/>
                    <a:pt x="9852" y="5962"/>
                  </a:cubicBezTo>
                  <a:cubicBezTo>
                    <a:pt x="9855" y="5952"/>
                    <a:pt x="9862" y="5953"/>
                    <a:pt x="9865" y="5942"/>
                  </a:cubicBezTo>
                  <a:cubicBezTo>
                    <a:pt x="9866" y="5934"/>
                    <a:pt x="9864" y="5924"/>
                    <a:pt x="9865" y="5916"/>
                  </a:cubicBezTo>
                  <a:cubicBezTo>
                    <a:pt x="9865" y="5908"/>
                    <a:pt x="9863" y="5898"/>
                    <a:pt x="9865" y="5890"/>
                  </a:cubicBezTo>
                  <a:cubicBezTo>
                    <a:pt x="9867" y="5879"/>
                    <a:pt x="9874" y="5879"/>
                    <a:pt x="9877" y="5871"/>
                  </a:cubicBezTo>
                  <a:cubicBezTo>
                    <a:pt x="9880" y="5863"/>
                    <a:pt x="9883" y="5852"/>
                    <a:pt x="9887" y="5846"/>
                  </a:cubicBezTo>
                  <a:cubicBezTo>
                    <a:pt x="9891" y="5839"/>
                    <a:pt x="9895" y="5837"/>
                    <a:pt x="9899" y="5832"/>
                  </a:cubicBezTo>
                  <a:cubicBezTo>
                    <a:pt x="9895" y="5823"/>
                    <a:pt x="9893" y="5812"/>
                    <a:pt x="9887" y="5807"/>
                  </a:cubicBezTo>
                  <a:cubicBezTo>
                    <a:pt x="9880" y="5802"/>
                    <a:pt x="9875" y="5807"/>
                    <a:pt x="9867" y="5807"/>
                  </a:cubicBezTo>
                  <a:lnTo>
                    <a:pt x="9849" y="5807"/>
                  </a:lnTo>
                  <a:close/>
                  <a:moveTo>
                    <a:pt x="9727" y="5824"/>
                  </a:moveTo>
                  <a:cubicBezTo>
                    <a:pt x="9723" y="5826"/>
                    <a:pt x="9712" y="5836"/>
                    <a:pt x="9708" y="5837"/>
                  </a:cubicBezTo>
                  <a:cubicBezTo>
                    <a:pt x="9696" y="5845"/>
                    <a:pt x="9693" y="5863"/>
                    <a:pt x="9683" y="5876"/>
                  </a:cubicBezTo>
                  <a:cubicBezTo>
                    <a:pt x="9679" y="5880"/>
                    <a:pt x="9674" y="5877"/>
                    <a:pt x="9670" y="5882"/>
                  </a:cubicBezTo>
                  <a:cubicBezTo>
                    <a:pt x="9666" y="5887"/>
                    <a:pt x="9667" y="5900"/>
                    <a:pt x="9664" y="5908"/>
                  </a:cubicBezTo>
                  <a:cubicBezTo>
                    <a:pt x="9656" y="5925"/>
                    <a:pt x="9646" y="5935"/>
                    <a:pt x="9642" y="5959"/>
                  </a:cubicBezTo>
                  <a:cubicBezTo>
                    <a:pt x="9641" y="5968"/>
                    <a:pt x="9643" y="5977"/>
                    <a:pt x="9642" y="5985"/>
                  </a:cubicBezTo>
                  <a:cubicBezTo>
                    <a:pt x="9642" y="5985"/>
                    <a:pt x="9654" y="5998"/>
                    <a:pt x="9654" y="5998"/>
                  </a:cubicBezTo>
                  <a:cubicBezTo>
                    <a:pt x="9658" y="5993"/>
                    <a:pt x="9663" y="5992"/>
                    <a:pt x="9667" y="5985"/>
                  </a:cubicBezTo>
                  <a:cubicBezTo>
                    <a:pt x="9672" y="5977"/>
                    <a:pt x="9673" y="5966"/>
                    <a:pt x="9676" y="5959"/>
                  </a:cubicBezTo>
                  <a:cubicBezTo>
                    <a:pt x="9680" y="5953"/>
                    <a:pt x="9680" y="5937"/>
                    <a:pt x="9686" y="5934"/>
                  </a:cubicBezTo>
                  <a:cubicBezTo>
                    <a:pt x="9690" y="5932"/>
                    <a:pt x="9694" y="5937"/>
                    <a:pt x="9698" y="5934"/>
                  </a:cubicBezTo>
                  <a:cubicBezTo>
                    <a:pt x="9702" y="5931"/>
                    <a:pt x="9708" y="5932"/>
                    <a:pt x="9711" y="5927"/>
                  </a:cubicBezTo>
                  <a:cubicBezTo>
                    <a:pt x="9714" y="5922"/>
                    <a:pt x="9710" y="5909"/>
                    <a:pt x="9711" y="5901"/>
                  </a:cubicBezTo>
                  <a:cubicBezTo>
                    <a:pt x="9713" y="5890"/>
                    <a:pt x="9719" y="5887"/>
                    <a:pt x="9721" y="5876"/>
                  </a:cubicBezTo>
                  <a:cubicBezTo>
                    <a:pt x="9724" y="5858"/>
                    <a:pt x="9725" y="5842"/>
                    <a:pt x="9727" y="5824"/>
                  </a:cubicBezTo>
                  <a:close/>
                  <a:moveTo>
                    <a:pt x="919" y="5843"/>
                  </a:moveTo>
                  <a:lnTo>
                    <a:pt x="874" y="5908"/>
                  </a:lnTo>
                  <a:cubicBezTo>
                    <a:pt x="874" y="5908"/>
                    <a:pt x="786" y="6011"/>
                    <a:pt x="786" y="6011"/>
                  </a:cubicBezTo>
                  <a:lnTo>
                    <a:pt x="815" y="6133"/>
                  </a:lnTo>
                  <a:lnTo>
                    <a:pt x="871" y="6069"/>
                  </a:lnTo>
                  <a:lnTo>
                    <a:pt x="919" y="5959"/>
                  </a:lnTo>
                  <a:lnTo>
                    <a:pt x="919" y="5843"/>
                  </a:lnTo>
                  <a:close/>
                  <a:moveTo>
                    <a:pt x="20089" y="6360"/>
                  </a:moveTo>
                  <a:cubicBezTo>
                    <a:pt x="20089" y="6386"/>
                    <a:pt x="20087" y="6401"/>
                    <a:pt x="20089" y="6425"/>
                  </a:cubicBezTo>
                  <a:cubicBezTo>
                    <a:pt x="20090" y="6435"/>
                    <a:pt x="20095" y="6439"/>
                    <a:pt x="20095" y="6450"/>
                  </a:cubicBezTo>
                  <a:cubicBezTo>
                    <a:pt x="20096" y="6473"/>
                    <a:pt x="20095" y="6486"/>
                    <a:pt x="20095" y="6508"/>
                  </a:cubicBezTo>
                  <a:cubicBezTo>
                    <a:pt x="20095" y="6528"/>
                    <a:pt x="20097" y="6538"/>
                    <a:pt x="20098" y="6557"/>
                  </a:cubicBezTo>
                  <a:lnTo>
                    <a:pt x="20136" y="6557"/>
                  </a:lnTo>
                  <a:cubicBezTo>
                    <a:pt x="20135" y="6547"/>
                    <a:pt x="20131" y="6538"/>
                    <a:pt x="20130" y="6528"/>
                  </a:cubicBezTo>
                  <a:cubicBezTo>
                    <a:pt x="20128" y="6519"/>
                    <a:pt x="20124" y="6512"/>
                    <a:pt x="20124" y="6502"/>
                  </a:cubicBezTo>
                  <a:cubicBezTo>
                    <a:pt x="20121" y="6481"/>
                    <a:pt x="20125" y="6467"/>
                    <a:pt x="20124" y="6444"/>
                  </a:cubicBezTo>
                  <a:cubicBezTo>
                    <a:pt x="20123" y="6431"/>
                    <a:pt x="20116" y="6430"/>
                    <a:pt x="20114" y="6419"/>
                  </a:cubicBezTo>
                  <a:cubicBezTo>
                    <a:pt x="20111" y="6406"/>
                    <a:pt x="20109" y="6396"/>
                    <a:pt x="20105" y="6386"/>
                  </a:cubicBezTo>
                  <a:cubicBezTo>
                    <a:pt x="20100" y="6375"/>
                    <a:pt x="20095" y="6370"/>
                    <a:pt x="20089" y="6360"/>
                  </a:cubicBezTo>
                  <a:close/>
                  <a:moveTo>
                    <a:pt x="9687" y="6399"/>
                  </a:moveTo>
                  <a:cubicBezTo>
                    <a:pt x="9679" y="6399"/>
                    <a:pt x="9675" y="6405"/>
                    <a:pt x="9668" y="6412"/>
                  </a:cubicBezTo>
                  <a:cubicBezTo>
                    <a:pt x="9664" y="6415"/>
                    <a:pt x="9659" y="6413"/>
                    <a:pt x="9656" y="6418"/>
                  </a:cubicBezTo>
                  <a:cubicBezTo>
                    <a:pt x="9652" y="6424"/>
                    <a:pt x="9653" y="6437"/>
                    <a:pt x="9649" y="6444"/>
                  </a:cubicBezTo>
                  <a:cubicBezTo>
                    <a:pt x="9645" y="6450"/>
                    <a:pt x="9641" y="6451"/>
                    <a:pt x="9637" y="6457"/>
                  </a:cubicBezTo>
                  <a:cubicBezTo>
                    <a:pt x="9633" y="6451"/>
                    <a:pt x="9628" y="6452"/>
                    <a:pt x="9624" y="6444"/>
                  </a:cubicBezTo>
                  <a:cubicBezTo>
                    <a:pt x="9620" y="6436"/>
                    <a:pt x="9622" y="6426"/>
                    <a:pt x="9618" y="6418"/>
                  </a:cubicBezTo>
                  <a:cubicBezTo>
                    <a:pt x="9614" y="6410"/>
                    <a:pt x="9609" y="6412"/>
                    <a:pt x="9605" y="6405"/>
                  </a:cubicBezTo>
                  <a:lnTo>
                    <a:pt x="9575" y="6412"/>
                  </a:lnTo>
                  <a:cubicBezTo>
                    <a:pt x="9575" y="6422"/>
                    <a:pt x="9577" y="6428"/>
                    <a:pt x="9577" y="6438"/>
                  </a:cubicBezTo>
                  <a:cubicBezTo>
                    <a:pt x="9577" y="6448"/>
                    <a:pt x="9574" y="6453"/>
                    <a:pt x="9574" y="6463"/>
                  </a:cubicBezTo>
                  <a:cubicBezTo>
                    <a:pt x="9574" y="6479"/>
                    <a:pt x="9575" y="6487"/>
                    <a:pt x="9575" y="6504"/>
                  </a:cubicBezTo>
                  <a:cubicBezTo>
                    <a:pt x="9575" y="6518"/>
                    <a:pt x="9572" y="6526"/>
                    <a:pt x="9574" y="6541"/>
                  </a:cubicBezTo>
                  <a:cubicBezTo>
                    <a:pt x="9572" y="6540"/>
                    <a:pt x="9570" y="6540"/>
                    <a:pt x="9568" y="6541"/>
                  </a:cubicBezTo>
                  <a:cubicBezTo>
                    <a:pt x="9563" y="6542"/>
                    <a:pt x="9560" y="6552"/>
                    <a:pt x="9555" y="6553"/>
                  </a:cubicBezTo>
                  <a:cubicBezTo>
                    <a:pt x="9551" y="6555"/>
                    <a:pt x="9546" y="6552"/>
                    <a:pt x="9542" y="6553"/>
                  </a:cubicBezTo>
                  <a:cubicBezTo>
                    <a:pt x="9533" y="6558"/>
                    <a:pt x="9527" y="6573"/>
                    <a:pt x="9517" y="6573"/>
                  </a:cubicBezTo>
                  <a:cubicBezTo>
                    <a:pt x="9511" y="6573"/>
                    <a:pt x="9510" y="6557"/>
                    <a:pt x="9505" y="6553"/>
                  </a:cubicBezTo>
                  <a:lnTo>
                    <a:pt x="9490" y="6560"/>
                  </a:lnTo>
                  <a:lnTo>
                    <a:pt x="9490" y="6744"/>
                  </a:lnTo>
                  <a:cubicBezTo>
                    <a:pt x="9494" y="6744"/>
                    <a:pt x="9498" y="6747"/>
                    <a:pt x="9501" y="6747"/>
                  </a:cubicBezTo>
                  <a:cubicBezTo>
                    <a:pt x="9514" y="6747"/>
                    <a:pt x="9520" y="6745"/>
                    <a:pt x="9533" y="6744"/>
                  </a:cubicBezTo>
                  <a:lnTo>
                    <a:pt x="9533" y="6824"/>
                  </a:lnTo>
                  <a:cubicBezTo>
                    <a:pt x="9526" y="6825"/>
                    <a:pt x="9520" y="6827"/>
                    <a:pt x="9514" y="6830"/>
                  </a:cubicBezTo>
                  <a:cubicBezTo>
                    <a:pt x="9510" y="6832"/>
                    <a:pt x="9505" y="6827"/>
                    <a:pt x="9501" y="6830"/>
                  </a:cubicBezTo>
                  <a:cubicBezTo>
                    <a:pt x="9498" y="6835"/>
                    <a:pt x="9498" y="6847"/>
                    <a:pt x="9495" y="6856"/>
                  </a:cubicBezTo>
                  <a:cubicBezTo>
                    <a:pt x="9493" y="6866"/>
                    <a:pt x="9490" y="6872"/>
                    <a:pt x="9489" y="6882"/>
                  </a:cubicBezTo>
                  <a:cubicBezTo>
                    <a:pt x="9487" y="6899"/>
                    <a:pt x="9492" y="6916"/>
                    <a:pt x="9489" y="6933"/>
                  </a:cubicBezTo>
                  <a:cubicBezTo>
                    <a:pt x="9487" y="6943"/>
                    <a:pt x="9478" y="6936"/>
                    <a:pt x="9476" y="6946"/>
                  </a:cubicBezTo>
                  <a:cubicBezTo>
                    <a:pt x="9475" y="6954"/>
                    <a:pt x="9473" y="6962"/>
                    <a:pt x="9473" y="6972"/>
                  </a:cubicBezTo>
                  <a:cubicBezTo>
                    <a:pt x="9473" y="6981"/>
                    <a:pt x="9474" y="6989"/>
                    <a:pt x="9476" y="6997"/>
                  </a:cubicBezTo>
                  <a:cubicBezTo>
                    <a:pt x="9479" y="7007"/>
                    <a:pt x="9484" y="7010"/>
                    <a:pt x="9489" y="7017"/>
                  </a:cubicBezTo>
                  <a:cubicBezTo>
                    <a:pt x="9495" y="7025"/>
                    <a:pt x="9500" y="7030"/>
                    <a:pt x="9508" y="7030"/>
                  </a:cubicBezTo>
                  <a:cubicBezTo>
                    <a:pt x="9516" y="7030"/>
                    <a:pt x="9519" y="7012"/>
                    <a:pt x="9527" y="7011"/>
                  </a:cubicBezTo>
                  <a:cubicBezTo>
                    <a:pt x="9531" y="7011"/>
                    <a:pt x="9535" y="7009"/>
                    <a:pt x="9539" y="7011"/>
                  </a:cubicBezTo>
                  <a:cubicBezTo>
                    <a:pt x="9543" y="7012"/>
                    <a:pt x="9547" y="7017"/>
                    <a:pt x="9552" y="7017"/>
                  </a:cubicBezTo>
                  <a:cubicBezTo>
                    <a:pt x="9555" y="7017"/>
                    <a:pt x="9555" y="7026"/>
                    <a:pt x="9558" y="7026"/>
                  </a:cubicBezTo>
                  <a:cubicBezTo>
                    <a:pt x="9567" y="7026"/>
                    <a:pt x="9571" y="7015"/>
                    <a:pt x="9577" y="7004"/>
                  </a:cubicBezTo>
                  <a:cubicBezTo>
                    <a:pt x="9581" y="6998"/>
                    <a:pt x="9586" y="6996"/>
                    <a:pt x="9590" y="6985"/>
                  </a:cubicBezTo>
                  <a:cubicBezTo>
                    <a:pt x="9591" y="6977"/>
                    <a:pt x="9588" y="6967"/>
                    <a:pt x="9590" y="6959"/>
                  </a:cubicBezTo>
                  <a:cubicBezTo>
                    <a:pt x="9593" y="6948"/>
                    <a:pt x="9599" y="6949"/>
                    <a:pt x="9602" y="6940"/>
                  </a:cubicBezTo>
                  <a:lnTo>
                    <a:pt x="9709" y="6940"/>
                  </a:lnTo>
                  <a:lnTo>
                    <a:pt x="9709" y="6903"/>
                  </a:lnTo>
                  <a:cubicBezTo>
                    <a:pt x="9709" y="6880"/>
                    <a:pt x="9700" y="6872"/>
                    <a:pt x="9700" y="6850"/>
                  </a:cubicBezTo>
                  <a:cubicBezTo>
                    <a:pt x="9700" y="6838"/>
                    <a:pt x="9710" y="6846"/>
                    <a:pt x="9712" y="6837"/>
                  </a:cubicBezTo>
                  <a:cubicBezTo>
                    <a:pt x="9715" y="6827"/>
                    <a:pt x="9717" y="6820"/>
                    <a:pt x="9719" y="6811"/>
                  </a:cubicBezTo>
                  <a:cubicBezTo>
                    <a:pt x="9719" y="6803"/>
                    <a:pt x="9719" y="6795"/>
                    <a:pt x="9719" y="6785"/>
                  </a:cubicBezTo>
                  <a:cubicBezTo>
                    <a:pt x="9719" y="6766"/>
                    <a:pt x="9718" y="6753"/>
                    <a:pt x="9719" y="6733"/>
                  </a:cubicBezTo>
                  <a:cubicBezTo>
                    <a:pt x="9719" y="6724"/>
                    <a:pt x="9722" y="6717"/>
                    <a:pt x="9722" y="6708"/>
                  </a:cubicBezTo>
                  <a:cubicBezTo>
                    <a:pt x="9722" y="6689"/>
                    <a:pt x="9719" y="6675"/>
                    <a:pt x="9719" y="6656"/>
                  </a:cubicBezTo>
                  <a:lnTo>
                    <a:pt x="9719" y="6605"/>
                  </a:lnTo>
                  <a:cubicBezTo>
                    <a:pt x="9723" y="6603"/>
                    <a:pt x="9727" y="6608"/>
                    <a:pt x="9731" y="6605"/>
                  </a:cubicBezTo>
                  <a:cubicBezTo>
                    <a:pt x="9742" y="6593"/>
                    <a:pt x="9753" y="6579"/>
                    <a:pt x="9753" y="6553"/>
                  </a:cubicBezTo>
                  <a:cubicBezTo>
                    <a:pt x="9753" y="6537"/>
                    <a:pt x="9750" y="6528"/>
                    <a:pt x="9747" y="6515"/>
                  </a:cubicBezTo>
                  <a:cubicBezTo>
                    <a:pt x="9744" y="6504"/>
                    <a:pt x="9737" y="6502"/>
                    <a:pt x="9734" y="6489"/>
                  </a:cubicBezTo>
                  <a:cubicBezTo>
                    <a:pt x="9734" y="6481"/>
                    <a:pt x="9733" y="6471"/>
                    <a:pt x="9731" y="6463"/>
                  </a:cubicBezTo>
                  <a:cubicBezTo>
                    <a:pt x="9730" y="6455"/>
                    <a:pt x="9733" y="6444"/>
                    <a:pt x="9731" y="6438"/>
                  </a:cubicBezTo>
                  <a:cubicBezTo>
                    <a:pt x="9728" y="6428"/>
                    <a:pt x="9723" y="6423"/>
                    <a:pt x="9719" y="6418"/>
                  </a:cubicBezTo>
                  <a:cubicBezTo>
                    <a:pt x="9715" y="6413"/>
                    <a:pt x="9710" y="6421"/>
                    <a:pt x="9706" y="6418"/>
                  </a:cubicBezTo>
                  <a:cubicBezTo>
                    <a:pt x="9700" y="6415"/>
                    <a:pt x="9699" y="6401"/>
                    <a:pt x="9693" y="6399"/>
                  </a:cubicBezTo>
                  <a:lnTo>
                    <a:pt x="9687" y="6399"/>
                  </a:lnTo>
                  <a:close/>
                  <a:moveTo>
                    <a:pt x="20176" y="6458"/>
                  </a:moveTo>
                  <a:cubicBezTo>
                    <a:pt x="20172" y="6464"/>
                    <a:pt x="20175" y="6479"/>
                    <a:pt x="20173" y="6490"/>
                  </a:cubicBezTo>
                  <a:cubicBezTo>
                    <a:pt x="20171" y="6505"/>
                    <a:pt x="20173" y="6516"/>
                    <a:pt x="20173" y="6532"/>
                  </a:cubicBezTo>
                  <a:lnTo>
                    <a:pt x="20211" y="6532"/>
                  </a:lnTo>
                  <a:cubicBezTo>
                    <a:pt x="20210" y="6517"/>
                    <a:pt x="20214" y="6508"/>
                    <a:pt x="20211" y="6496"/>
                  </a:cubicBezTo>
                  <a:lnTo>
                    <a:pt x="20205" y="6471"/>
                  </a:lnTo>
                  <a:cubicBezTo>
                    <a:pt x="20202" y="6462"/>
                    <a:pt x="20194" y="6457"/>
                    <a:pt x="20189" y="6458"/>
                  </a:cubicBezTo>
                  <a:cubicBezTo>
                    <a:pt x="20185" y="6460"/>
                    <a:pt x="20179" y="6453"/>
                    <a:pt x="20176" y="6458"/>
                  </a:cubicBezTo>
                  <a:close/>
                  <a:moveTo>
                    <a:pt x="6728" y="7090"/>
                  </a:moveTo>
                  <a:cubicBezTo>
                    <a:pt x="6724" y="7088"/>
                    <a:pt x="6720" y="7087"/>
                    <a:pt x="6716" y="7092"/>
                  </a:cubicBezTo>
                  <a:cubicBezTo>
                    <a:pt x="6708" y="7102"/>
                    <a:pt x="6696" y="7102"/>
                    <a:pt x="6691" y="7118"/>
                  </a:cubicBezTo>
                  <a:cubicBezTo>
                    <a:pt x="6686" y="7131"/>
                    <a:pt x="6692" y="7154"/>
                    <a:pt x="6691" y="7170"/>
                  </a:cubicBezTo>
                  <a:cubicBezTo>
                    <a:pt x="6688" y="7192"/>
                    <a:pt x="6686" y="7211"/>
                    <a:pt x="6684" y="7233"/>
                  </a:cubicBezTo>
                  <a:cubicBezTo>
                    <a:pt x="6683" y="7256"/>
                    <a:pt x="6672" y="7266"/>
                    <a:pt x="6666" y="7285"/>
                  </a:cubicBezTo>
                  <a:cubicBezTo>
                    <a:pt x="6660" y="7305"/>
                    <a:pt x="6653" y="7317"/>
                    <a:pt x="6647" y="7336"/>
                  </a:cubicBezTo>
                  <a:cubicBezTo>
                    <a:pt x="6633" y="7375"/>
                    <a:pt x="6620" y="7405"/>
                    <a:pt x="6603" y="7440"/>
                  </a:cubicBezTo>
                  <a:cubicBezTo>
                    <a:pt x="6576" y="7495"/>
                    <a:pt x="6553" y="7533"/>
                    <a:pt x="6553" y="7610"/>
                  </a:cubicBezTo>
                  <a:cubicBezTo>
                    <a:pt x="6553" y="7633"/>
                    <a:pt x="6559" y="7649"/>
                    <a:pt x="6559" y="7672"/>
                  </a:cubicBezTo>
                  <a:lnTo>
                    <a:pt x="6740" y="7672"/>
                  </a:lnTo>
                  <a:cubicBezTo>
                    <a:pt x="6765" y="7672"/>
                    <a:pt x="6774" y="7713"/>
                    <a:pt x="6792" y="7749"/>
                  </a:cubicBezTo>
                  <a:cubicBezTo>
                    <a:pt x="6809" y="7784"/>
                    <a:pt x="6818" y="7803"/>
                    <a:pt x="6842" y="7826"/>
                  </a:cubicBezTo>
                  <a:cubicBezTo>
                    <a:pt x="6848" y="7807"/>
                    <a:pt x="6865" y="7810"/>
                    <a:pt x="6867" y="7787"/>
                  </a:cubicBezTo>
                  <a:cubicBezTo>
                    <a:pt x="6870" y="7752"/>
                    <a:pt x="6867" y="7723"/>
                    <a:pt x="6867" y="7684"/>
                  </a:cubicBezTo>
                  <a:cubicBezTo>
                    <a:pt x="6867" y="7665"/>
                    <a:pt x="6861" y="7652"/>
                    <a:pt x="6861" y="7633"/>
                  </a:cubicBezTo>
                  <a:cubicBezTo>
                    <a:pt x="6862" y="7588"/>
                    <a:pt x="6875" y="7569"/>
                    <a:pt x="6886" y="7530"/>
                  </a:cubicBezTo>
                  <a:lnTo>
                    <a:pt x="6880" y="7478"/>
                  </a:lnTo>
                  <a:cubicBezTo>
                    <a:pt x="6870" y="7475"/>
                    <a:pt x="6862" y="7485"/>
                    <a:pt x="6854" y="7478"/>
                  </a:cubicBezTo>
                  <a:cubicBezTo>
                    <a:pt x="6836" y="7462"/>
                    <a:pt x="6821" y="7440"/>
                    <a:pt x="6804" y="7414"/>
                  </a:cubicBezTo>
                  <a:cubicBezTo>
                    <a:pt x="6793" y="7398"/>
                    <a:pt x="6792" y="7372"/>
                    <a:pt x="6779" y="7363"/>
                  </a:cubicBezTo>
                  <a:cubicBezTo>
                    <a:pt x="6771" y="7360"/>
                    <a:pt x="6762" y="7353"/>
                    <a:pt x="6754" y="7349"/>
                  </a:cubicBezTo>
                  <a:cubicBezTo>
                    <a:pt x="6746" y="7346"/>
                    <a:pt x="6737" y="7349"/>
                    <a:pt x="6729" y="7349"/>
                  </a:cubicBezTo>
                  <a:cubicBezTo>
                    <a:pt x="6719" y="7346"/>
                    <a:pt x="6713" y="7330"/>
                    <a:pt x="6703" y="7324"/>
                  </a:cubicBezTo>
                  <a:cubicBezTo>
                    <a:pt x="6710" y="7285"/>
                    <a:pt x="6711" y="7253"/>
                    <a:pt x="6722" y="7221"/>
                  </a:cubicBezTo>
                  <a:cubicBezTo>
                    <a:pt x="6727" y="7205"/>
                    <a:pt x="6743" y="7214"/>
                    <a:pt x="6748" y="7195"/>
                  </a:cubicBezTo>
                  <a:cubicBezTo>
                    <a:pt x="6751" y="7179"/>
                    <a:pt x="6754" y="7163"/>
                    <a:pt x="6754" y="7144"/>
                  </a:cubicBezTo>
                  <a:cubicBezTo>
                    <a:pt x="6754" y="7121"/>
                    <a:pt x="6743" y="7111"/>
                    <a:pt x="6741" y="7092"/>
                  </a:cubicBezTo>
                  <a:cubicBezTo>
                    <a:pt x="6737" y="7094"/>
                    <a:pt x="6732" y="7091"/>
                    <a:pt x="6728" y="7090"/>
                  </a:cubicBezTo>
                  <a:close/>
                  <a:moveTo>
                    <a:pt x="19465" y="7165"/>
                  </a:moveTo>
                  <a:lnTo>
                    <a:pt x="19461" y="7172"/>
                  </a:lnTo>
                  <a:cubicBezTo>
                    <a:pt x="19460" y="7183"/>
                    <a:pt x="19457" y="7192"/>
                    <a:pt x="19455" y="7203"/>
                  </a:cubicBezTo>
                  <a:cubicBezTo>
                    <a:pt x="19453" y="7215"/>
                    <a:pt x="19447" y="7219"/>
                    <a:pt x="19446" y="7230"/>
                  </a:cubicBezTo>
                  <a:cubicBezTo>
                    <a:pt x="19445" y="7238"/>
                    <a:pt x="19447" y="7247"/>
                    <a:pt x="19446" y="7255"/>
                  </a:cubicBezTo>
                  <a:cubicBezTo>
                    <a:pt x="19442" y="7273"/>
                    <a:pt x="19435" y="7279"/>
                    <a:pt x="19430" y="7294"/>
                  </a:cubicBezTo>
                  <a:lnTo>
                    <a:pt x="19424" y="7320"/>
                  </a:lnTo>
                  <a:cubicBezTo>
                    <a:pt x="19428" y="7317"/>
                    <a:pt x="19433" y="7323"/>
                    <a:pt x="19436" y="7320"/>
                  </a:cubicBezTo>
                  <a:cubicBezTo>
                    <a:pt x="19442" y="7312"/>
                    <a:pt x="19442" y="7297"/>
                    <a:pt x="19446" y="7287"/>
                  </a:cubicBezTo>
                  <a:cubicBezTo>
                    <a:pt x="19450" y="7278"/>
                    <a:pt x="19451" y="7269"/>
                    <a:pt x="19455" y="7261"/>
                  </a:cubicBezTo>
                  <a:cubicBezTo>
                    <a:pt x="19459" y="7253"/>
                    <a:pt x="19465" y="7257"/>
                    <a:pt x="19467" y="7249"/>
                  </a:cubicBezTo>
                  <a:cubicBezTo>
                    <a:pt x="19470" y="7242"/>
                    <a:pt x="19469" y="7231"/>
                    <a:pt x="19471" y="7223"/>
                  </a:cubicBezTo>
                  <a:cubicBezTo>
                    <a:pt x="19472" y="7213"/>
                    <a:pt x="19476" y="7207"/>
                    <a:pt x="19477" y="7197"/>
                  </a:cubicBezTo>
                  <a:cubicBezTo>
                    <a:pt x="19478" y="7189"/>
                    <a:pt x="19476" y="7181"/>
                    <a:pt x="19477" y="7172"/>
                  </a:cubicBezTo>
                  <a:cubicBezTo>
                    <a:pt x="19477" y="7172"/>
                    <a:pt x="19465" y="7165"/>
                    <a:pt x="19465" y="7165"/>
                  </a:cubicBezTo>
                  <a:close/>
                  <a:moveTo>
                    <a:pt x="6263" y="7262"/>
                  </a:moveTo>
                  <a:cubicBezTo>
                    <a:pt x="6258" y="7263"/>
                    <a:pt x="6254" y="7265"/>
                    <a:pt x="6250" y="7263"/>
                  </a:cubicBezTo>
                  <a:lnTo>
                    <a:pt x="6225" y="7289"/>
                  </a:lnTo>
                  <a:cubicBezTo>
                    <a:pt x="6233" y="7299"/>
                    <a:pt x="6242" y="7302"/>
                    <a:pt x="6250" y="7315"/>
                  </a:cubicBezTo>
                  <a:cubicBezTo>
                    <a:pt x="6258" y="7327"/>
                    <a:pt x="6261" y="7353"/>
                    <a:pt x="6269" y="7366"/>
                  </a:cubicBezTo>
                  <a:cubicBezTo>
                    <a:pt x="6277" y="7379"/>
                    <a:pt x="6286" y="7392"/>
                    <a:pt x="6294" y="7405"/>
                  </a:cubicBezTo>
                  <a:cubicBezTo>
                    <a:pt x="6307" y="7427"/>
                    <a:pt x="6315" y="7456"/>
                    <a:pt x="6332" y="7456"/>
                  </a:cubicBezTo>
                  <a:cubicBezTo>
                    <a:pt x="6348" y="7456"/>
                    <a:pt x="6352" y="7427"/>
                    <a:pt x="6363" y="7405"/>
                  </a:cubicBezTo>
                  <a:cubicBezTo>
                    <a:pt x="6368" y="7395"/>
                    <a:pt x="6373" y="7376"/>
                    <a:pt x="6376" y="7366"/>
                  </a:cubicBezTo>
                  <a:cubicBezTo>
                    <a:pt x="6366" y="7360"/>
                    <a:pt x="6360" y="7344"/>
                    <a:pt x="6351" y="7340"/>
                  </a:cubicBezTo>
                  <a:cubicBezTo>
                    <a:pt x="6343" y="7337"/>
                    <a:pt x="6333" y="7344"/>
                    <a:pt x="6326" y="7340"/>
                  </a:cubicBezTo>
                  <a:cubicBezTo>
                    <a:pt x="6316" y="7337"/>
                    <a:pt x="6310" y="7324"/>
                    <a:pt x="6300" y="7315"/>
                  </a:cubicBezTo>
                  <a:cubicBezTo>
                    <a:pt x="6288" y="7302"/>
                    <a:pt x="6288" y="7276"/>
                    <a:pt x="6275" y="7263"/>
                  </a:cubicBezTo>
                  <a:cubicBezTo>
                    <a:pt x="6271" y="7260"/>
                    <a:pt x="6267" y="7261"/>
                    <a:pt x="6263" y="7262"/>
                  </a:cubicBezTo>
                  <a:close/>
                  <a:moveTo>
                    <a:pt x="19137" y="7875"/>
                  </a:moveTo>
                  <a:cubicBezTo>
                    <a:pt x="19132" y="7880"/>
                    <a:pt x="19130" y="7889"/>
                    <a:pt x="19124" y="7894"/>
                  </a:cubicBezTo>
                  <a:cubicBezTo>
                    <a:pt x="19120" y="7899"/>
                    <a:pt x="19116" y="7903"/>
                    <a:pt x="19112" y="7907"/>
                  </a:cubicBezTo>
                  <a:cubicBezTo>
                    <a:pt x="19106" y="7914"/>
                    <a:pt x="19105" y="7925"/>
                    <a:pt x="19099" y="7933"/>
                  </a:cubicBezTo>
                  <a:cubicBezTo>
                    <a:pt x="19095" y="7938"/>
                    <a:pt x="19091" y="7941"/>
                    <a:pt x="19087" y="7946"/>
                  </a:cubicBezTo>
                  <a:cubicBezTo>
                    <a:pt x="19094" y="7956"/>
                    <a:pt x="19101" y="7965"/>
                    <a:pt x="19110" y="7965"/>
                  </a:cubicBezTo>
                  <a:cubicBezTo>
                    <a:pt x="19118" y="7965"/>
                    <a:pt x="19126" y="7970"/>
                    <a:pt x="19131" y="7959"/>
                  </a:cubicBezTo>
                  <a:cubicBezTo>
                    <a:pt x="19133" y="7953"/>
                    <a:pt x="19132" y="7939"/>
                    <a:pt x="19134" y="7933"/>
                  </a:cubicBezTo>
                  <a:cubicBezTo>
                    <a:pt x="19142" y="7914"/>
                    <a:pt x="19145" y="7899"/>
                    <a:pt x="19150" y="7875"/>
                  </a:cubicBezTo>
                  <a:cubicBezTo>
                    <a:pt x="19146" y="7877"/>
                    <a:pt x="19141" y="7872"/>
                    <a:pt x="19137" y="7875"/>
                  </a:cubicBezTo>
                  <a:close/>
                  <a:moveTo>
                    <a:pt x="19018" y="7990"/>
                  </a:moveTo>
                  <a:cubicBezTo>
                    <a:pt x="19008" y="7998"/>
                    <a:pt x="18999" y="8006"/>
                    <a:pt x="18993" y="8022"/>
                  </a:cubicBezTo>
                  <a:cubicBezTo>
                    <a:pt x="18990" y="8029"/>
                    <a:pt x="18992" y="8040"/>
                    <a:pt x="18990" y="8048"/>
                  </a:cubicBezTo>
                  <a:cubicBezTo>
                    <a:pt x="18987" y="8056"/>
                    <a:pt x="18986" y="8066"/>
                    <a:pt x="18983" y="8074"/>
                  </a:cubicBezTo>
                  <a:cubicBezTo>
                    <a:pt x="18980" y="8082"/>
                    <a:pt x="18975" y="8082"/>
                    <a:pt x="18971" y="8086"/>
                  </a:cubicBezTo>
                  <a:cubicBezTo>
                    <a:pt x="18962" y="8099"/>
                    <a:pt x="18956" y="8114"/>
                    <a:pt x="18946" y="8119"/>
                  </a:cubicBezTo>
                  <a:cubicBezTo>
                    <a:pt x="18942" y="8120"/>
                    <a:pt x="18938" y="8119"/>
                    <a:pt x="18933" y="8119"/>
                  </a:cubicBezTo>
                  <a:cubicBezTo>
                    <a:pt x="18924" y="8120"/>
                    <a:pt x="18917" y="8117"/>
                    <a:pt x="18908" y="8119"/>
                  </a:cubicBezTo>
                  <a:lnTo>
                    <a:pt x="18895" y="8119"/>
                  </a:lnTo>
                  <a:cubicBezTo>
                    <a:pt x="18891" y="8120"/>
                    <a:pt x="18887" y="8130"/>
                    <a:pt x="18883" y="8132"/>
                  </a:cubicBezTo>
                  <a:lnTo>
                    <a:pt x="18870" y="8132"/>
                  </a:lnTo>
                  <a:cubicBezTo>
                    <a:pt x="18861" y="8133"/>
                    <a:pt x="18854" y="8124"/>
                    <a:pt x="18845" y="8132"/>
                  </a:cubicBezTo>
                  <a:cubicBezTo>
                    <a:pt x="18839" y="8137"/>
                    <a:pt x="18840" y="8153"/>
                    <a:pt x="18835" y="8158"/>
                  </a:cubicBezTo>
                  <a:cubicBezTo>
                    <a:pt x="18831" y="8162"/>
                    <a:pt x="18828" y="8166"/>
                    <a:pt x="18823" y="8170"/>
                  </a:cubicBezTo>
                  <a:cubicBezTo>
                    <a:pt x="18818" y="8175"/>
                    <a:pt x="18815" y="8180"/>
                    <a:pt x="18810" y="8183"/>
                  </a:cubicBezTo>
                  <a:cubicBezTo>
                    <a:pt x="18803" y="8189"/>
                    <a:pt x="18799" y="8196"/>
                    <a:pt x="18791" y="8196"/>
                  </a:cubicBezTo>
                  <a:cubicBezTo>
                    <a:pt x="18784" y="8196"/>
                    <a:pt x="18780" y="8188"/>
                    <a:pt x="18772" y="8183"/>
                  </a:cubicBezTo>
                  <a:cubicBezTo>
                    <a:pt x="18757" y="8173"/>
                    <a:pt x="18748" y="8162"/>
                    <a:pt x="18735" y="8145"/>
                  </a:cubicBezTo>
                  <a:cubicBezTo>
                    <a:pt x="18729" y="8138"/>
                    <a:pt x="18724" y="8133"/>
                    <a:pt x="18719" y="8125"/>
                  </a:cubicBezTo>
                  <a:cubicBezTo>
                    <a:pt x="18710" y="8109"/>
                    <a:pt x="18709" y="8092"/>
                    <a:pt x="18700" y="8074"/>
                  </a:cubicBezTo>
                  <a:cubicBezTo>
                    <a:pt x="18696" y="8066"/>
                    <a:pt x="18692" y="8061"/>
                    <a:pt x="18688" y="8054"/>
                  </a:cubicBezTo>
                  <a:cubicBezTo>
                    <a:pt x="18683" y="8048"/>
                    <a:pt x="18680" y="8038"/>
                    <a:pt x="18675" y="8035"/>
                  </a:cubicBezTo>
                  <a:cubicBezTo>
                    <a:pt x="18660" y="8027"/>
                    <a:pt x="18649" y="8031"/>
                    <a:pt x="18634" y="8022"/>
                  </a:cubicBezTo>
                  <a:cubicBezTo>
                    <a:pt x="18628" y="8019"/>
                    <a:pt x="18624" y="8009"/>
                    <a:pt x="18618" y="8003"/>
                  </a:cubicBezTo>
                  <a:cubicBezTo>
                    <a:pt x="18618" y="8012"/>
                    <a:pt x="18612" y="8017"/>
                    <a:pt x="18612" y="8029"/>
                  </a:cubicBezTo>
                  <a:cubicBezTo>
                    <a:pt x="18611" y="8051"/>
                    <a:pt x="18611" y="8064"/>
                    <a:pt x="18612" y="8086"/>
                  </a:cubicBezTo>
                  <a:cubicBezTo>
                    <a:pt x="18612" y="8096"/>
                    <a:pt x="18615" y="8103"/>
                    <a:pt x="18615" y="8112"/>
                  </a:cubicBezTo>
                  <a:cubicBezTo>
                    <a:pt x="18616" y="8132"/>
                    <a:pt x="18618" y="8144"/>
                    <a:pt x="18618" y="8164"/>
                  </a:cubicBezTo>
                  <a:cubicBezTo>
                    <a:pt x="18618" y="8173"/>
                    <a:pt x="18616" y="8181"/>
                    <a:pt x="18615" y="8189"/>
                  </a:cubicBezTo>
                  <a:cubicBezTo>
                    <a:pt x="18615" y="8198"/>
                    <a:pt x="18617" y="8207"/>
                    <a:pt x="18615" y="8215"/>
                  </a:cubicBezTo>
                  <a:cubicBezTo>
                    <a:pt x="18613" y="8226"/>
                    <a:pt x="18606" y="8225"/>
                    <a:pt x="18603" y="8235"/>
                  </a:cubicBezTo>
                  <a:cubicBezTo>
                    <a:pt x="18600" y="8243"/>
                    <a:pt x="18599" y="8254"/>
                    <a:pt x="18596" y="8261"/>
                  </a:cubicBezTo>
                  <a:cubicBezTo>
                    <a:pt x="18593" y="8267"/>
                    <a:pt x="18587" y="8265"/>
                    <a:pt x="18584" y="8273"/>
                  </a:cubicBezTo>
                  <a:cubicBezTo>
                    <a:pt x="18580" y="8283"/>
                    <a:pt x="18577" y="8288"/>
                    <a:pt x="18574" y="8299"/>
                  </a:cubicBezTo>
                  <a:cubicBezTo>
                    <a:pt x="18568" y="8325"/>
                    <a:pt x="18571" y="8346"/>
                    <a:pt x="18571" y="8376"/>
                  </a:cubicBezTo>
                  <a:cubicBezTo>
                    <a:pt x="18566" y="8376"/>
                    <a:pt x="18564" y="8389"/>
                    <a:pt x="18559" y="8389"/>
                  </a:cubicBezTo>
                  <a:cubicBezTo>
                    <a:pt x="18552" y="8389"/>
                    <a:pt x="18550" y="8375"/>
                    <a:pt x="18546" y="8363"/>
                  </a:cubicBezTo>
                  <a:cubicBezTo>
                    <a:pt x="18544" y="8355"/>
                    <a:pt x="18542" y="8348"/>
                    <a:pt x="18540" y="8338"/>
                  </a:cubicBezTo>
                  <a:cubicBezTo>
                    <a:pt x="18537" y="8349"/>
                    <a:pt x="18533" y="8359"/>
                    <a:pt x="18530" y="8370"/>
                  </a:cubicBezTo>
                  <a:cubicBezTo>
                    <a:pt x="18529" y="8376"/>
                    <a:pt x="18531" y="8391"/>
                    <a:pt x="18527" y="8396"/>
                  </a:cubicBezTo>
                  <a:cubicBezTo>
                    <a:pt x="18523" y="8401"/>
                    <a:pt x="18519" y="8391"/>
                    <a:pt x="18515" y="8396"/>
                  </a:cubicBezTo>
                  <a:cubicBezTo>
                    <a:pt x="18510" y="8402"/>
                    <a:pt x="18508" y="8413"/>
                    <a:pt x="18505" y="8421"/>
                  </a:cubicBezTo>
                  <a:cubicBezTo>
                    <a:pt x="18497" y="8441"/>
                    <a:pt x="18489" y="8458"/>
                    <a:pt x="18489" y="8486"/>
                  </a:cubicBezTo>
                  <a:cubicBezTo>
                    <a:pt x="18489" y="8502"/>
                    <a:pt x="18491" y="8512"/>
                    <a:pt x="18496" y="8525"/>
                  </a:cubicBezTo>
                  <a:cubicBezTo>
                    <a:pt x="18498" y="8533"/>
                    <a:pt x="18504" y="8532"/>
                    <a:pt x="18508" y="8537"/>
                  </a:cubicBezTo>
                  <a:cubicBezTo>
                    <a:pt x="18514" y="8545"/>
                    <a:pt x="18519" y="8552"/>
                    <a:pt x="18521" y="8563"/>
                  </a:cubicBezTo>
                  <a:cubicBezTo>
                    <a:pt x="18522" y="8571"/>
                    <a:pt x="18519" y="8582"/>
                    <a:pt x="18521" y="8589"/>
                  </a:cubicBezTo>
                  <a:cubicBezTo>
                    <a:pt x="18524" y="8598"/>
                    <a:pt x="18528" y="8605"/>
                    <a:pt x="18533" y="8609"/>
                  </a:cubicBezTo>
                  <a:lnTo>
                    <a:pt x="18540" y="8609"/>
                  </a:lnTo>
                  <a:cubicBezTo>
                    <a:pt x="18548" y="8609"/>
                    <a:pt x="18552" y="8595"/>
                    <a:pt x="18559" y="8589"/>
                  </a:cubicBezTo>
                  <a:lnTo>
                    <a:pt x="18559" y="8653"/>
                  </a:lnTo>
                  <a:lnTo>
                    <a:pt x="18512" y="8653"/>
                  </a:lnTo>
                  <a:cubicBezTo>
                    <a:pt x="18511" y="8673"/>
                    <a:pt x="18508" y="8685"/>
                    <a:pt x="18508" y="8705"/>
                  </a:cubicBezTo>
                  <a:lnTo>
                    <a:pt x="18508" y="8737"/>
                  </a:lnTo>
                  <a:cubicBezTo>
                    <a:pt x="18508" y="8750"/>
                    <a:pt x="18512" y="8758"/>
                    <a:pt x="18512" y="8769"/>
                  </a:cubicBezTo>
                  <a:cubicBezTo>
                    <a:pt x="18511" y="8780"/>
                    <a:pt x="18503" y="8784"/>
                    <a:pt x="18502" y="8795"/>
                  </a:cubicBezTo>
                  <a:cubicBezTo>
                    <a:pt x="18501" y="8803"/>
                    <a:pt x="18500" y="8809"/>
                    <a:pt x="18500" y="8819"/>
                  </a:cubicBezTo>
                  <a:cubicBezTo>
                    <a:pt x="18500" y="8831"/>
                    <a:pt x="18502" y="8835"/>
                    <a:pt x="18502" y="8846"/>
                  </a:cubicBezTo>
                  <a:lnTo>
                    <a:pt x="18502" y="8930"/>
                  </a:lnTo>
                  <a:cubicBezTo>
                    <a:pt x="18502" y="8952"/>
                    <a:pt x="18504" y="8967"/>
                    <a:pt x="18502" y="8988"/>
                  </a:cubicBezTo>
                  <a:cubicBezTo>
                    <a:pt x="18501" y="8996"/>
                    <a:pt x="18501" y="9008"/>
                    <a:pt x="18499" y="9014"/>
                  </a:cubicBezTo>
                  <a:cubicBezTo>
                    <a:pt x="18496" y="9022"/>
                    <a:pt x="18491" y="9022"/>
                    <a:pt x="18486" y="9027"/>
                  </a:cubicBezTo>
                  <a:cubicBezTo>
                    <a:pt x="18482" y="9030"/>
                    <a:pt x="18478" y="9025"/>
                    <a:pt x="18474" y="9027"/>
                  </a:cubicBezTo>
                  <a:cubicBezTo>
                    <a:pt x="18468" y="9032"/>
                    <a:pt x="18464" y="9041"/>
                    <a:pt x="18461" y="9053"/>
                  </a:cubicBezTo>
                  <a:cubicBezTo>
                    <a:pt x="18456" y="9070"/>
                    <a:pt x="18454" y="9087"/>
                    <a:pt x="18449" y="9104"/>
                  </a:cubicBezTo>
                  <a:cubicBezTo>
                    <a:pt x="18445" y="9118"/>
                    <a:pt x="18438" y="9123"/>
                    <a:pt x="18433" y="9136"/>
                  </a:cubicBezTo>
                  <a:cubicBezTo>
                    <a:pt x="18427" y="9152"/>
                    <a:pt x="18421" y="9165"/>
                    <a:pt x="18414" y="9181"/>
                  </a:cubicBezTo>
                  <a:cubicBezTo>
                    <a:pt x="18414" y="9172"/>
                    <a:pt x="18411" y="9165"/>
                    <a:pt x="18411" y="9155"/>
                  </a:cubicBezTo>
                  <a:cubicBezTo>
                    <a:pt x="18411" y="9144"/>
                    <a:pt x="18417" y="9141"/>
                    <a:pt x="18417" y="9130"/>
                  </a:cubicBezTo>
                  <a:cubicBezTo>
                    <a:pt x="18418" y="9111"/>
                    <a:pt x="18415" y="9098"/>
                    <a:pt x="18414" y="9078"/>
                  </a:cubicBezTo>
                  <a:cubicBezTo>
                    <a:pt x="18411" y="9083"/>
                    <a:pt x="18405" y="9078"/>
                    <a:pt x="18404" y="9084"/>
                  </a:cubicBezTo>
                  <a:cubicBezTo>
                    <a:pt x="18403" y="9096"/>
                    <a:pt x="18403" y="9106"/>
                    <a:pt x="18401" y="9117"/>
                  </a:cubicBezTo>
                  <a:cubicBezTo>
                    <a:pt x="18399" y="9135"/>
                    <a:pt x="18399" y="9149"/>
                    <a:pt x="18398" y="9168"/>
                  </a:cubicBezTo>
                  <a:lnTo>
                    <a:pt x="18351" y="9168"/>
                  </a:lnTo>
                  <a:lnTo>
                    <a:pt x="18351" y="9271"/>
                  </a:lnTo>
                  <a:lnTo>
                    <a:pt x="18339" y="9278"/>
                  </a:lnTo>
                  <a:cubicBezTo>
                    <a:pt x="18335" y="9272"/>
                    <a:pt x="18328" y="9274"/>
                    <a:pt x="18326" y="9265"/>
                  </a:cubicBezTo>
                  <a:cubicBezTo>
                    <a:pt x="18324" y="9255"/>
                    <a:pt x="18320" y="9249"/>
                    <a:pt x="18320" y="9239"/>
                  </a:cubicBezTo>
                  <a:cubicBezTo>
                    <a:pt x="18317" y="9221"/>
                    <a:pt x="18321" y="9207"/>
                    <a:pt x="18323" y="9187"/>
                  </a:cubicBezTo>
                  <a:lnTo>
                    <a:pt x="18310" y="9181"/>
                  </a:lnTo>
                  <a:cubicBezTo>
                    <a:pt x="18308" y="9193"/>
                    <a:pt x="18302" y="9196"/>
                    <a:pt x="18301" y="9207"/>
                  </a:cubicBezTo>
                  <a:cubicBezTo>
                    <a:pt x="18299" y="9218"/>
                    <a:pt x="18301" y="9228"/>
                    <a:pt x="18301" y="9239"/>
                  </a:cubicBezTo>
                  <a:cubicBezTo>
                    <a:pt x="18299" y="9257"/>
                    <a:pt x="18298" y="9271"/>
                    <a:pt x="18297" y="9290"/>
                  </a:cubicBezTo>
                  <a:cubicBezTo>
                    <a:pt x="18293" y="9292"/>
                    <a:pt x="18290" y="9297"/>
                    <a:pt x="18285" y="9297"/>
                  </a:cubicBezTo>
                  <a:cubicBezTo>
                    <a:pt x="18275" y="9299"/>
                    <a:pt x="18271" y="9297"/>
                    <a:pt x="18261" y="9297"/>
                  </a:cubicBezTo>
                  <a:lnTo>
                    <a:pt x="18261" y="9451"/>
                  </a:lnTo>
                  <a:lnTo>
                    <a:pt x="18235" y="9451"/>
                  </a:lnTo>
                  <a:cubicBezTo>
                    <a:pt x="18231" y="9445"/>
                    <a:pt x="18224" y="9447"/>
                    <a:pt x="18222" y="9439"/>
                  </a:cubicBezTo>
                  <a:cubicBezTo>
                    <a:pt x="18220" y="9432"/>
                    <a:pt x="18222" y="9418"/>
                    <a:pt x="18219" y="9413"/>
                  </a:cubicBezTo>
                  <a:cubicBezTo>
                    <a:pt x="18215" y="9407"/>
                    <a:pt x="18211" y="9402"/>
                    <a:pt x="18206" y="9394"/>
                  </a:cubicBezTo>
                  <a:cubicBezTo>
                    <a:pt x="18203" y="9389"/>
                    <a:pt x="18198" y="9391"/>
                    <a:pt x="18194" y="9387"/>
                  </a:cubicBezTo>
                  <a:cubicBezTo>
                    <a:pt x="18188" y="9407"/>
                    <a:pt x="18187" y="9428"/>
                    <a:pt x="18178" y="9439"/>
                  </a:cubicBezTo>
                  <a:cubicBezTo>
                    <a:pt x="18175" y="9442"/>
                    <a:pt x="18169" y="9444"/>
                    <a:pt x="18165" y="9445"/>
                  </a:cubicBezTo>
                  <a:cubicBezTo>
                    <a:pt x="18157" y="9448"/>
                    <a:pt x="18150" y="9441"/>
                    <a:pt x="18140" y="9439"/>
                  </a:cubicBezTo>
                  <a:cubicBezTo>
                    <a:pt x="18125" y="9437"/>
                    <a:pt x="18115" y="9437"/>
                    <a:pt x="18099" y="9439"/>
                  </a:cubicBezTo>
                  <a:cubicBezTo>
                    <a:pt x="18095" y="9439"/>
                    <a:pt x="18091" y="9437"/>
                    <a:pt x="18087" y="9439"/>
                  </a:cubicBezTo>
                  <a:cubicBezTo>
                    <a:pt x="18082" y="9441"/>
                    <a:pt x="18079" y="9450"/>
                    <a:pt x="18074" y="9451"/>
                  </a:cubicBezTo>
                  <a:cubicBezTo>
                    <a:pt x="18070" y="9453"/>
                    <a:pt x="18066" y="9458"/>
                    <a:pt x="18062" y="9458"/>
                  </a:cubicBezTo>
                  <a:cubicBezTo>
                    <a:pt x="18053" y="9460"/>
                    <a:pt x="18045" y="9452"/>
                    <a:pt x="18036" y="9458"/>
                  </a:cubicBezTo>
                  <a:cubicBezTo>
                    <a:pt x="18026" y="9466"/>
                    <a:pt x="18020" y="9484"/>
                    <a:pt x="18015" y="9503"/>
                  </a:cubicBezTo>
                  <a:cubicBezTo>
                    <a:pt x="18012" y="9513"/>
                    <a:pt x="18009" y="9519"/>
                    <a:pt x="18008" y="9529"/>
                  </a:cubicBezTo>
                  <a:cubicBezTo>
                    <a:pt x="18007" y="9537"/>
                    <a:pt x="18008" y="9545"/>
                    <a:pt x="18008" y="9554"/>
                  </a:cubicBezTo>
                  <a:cubicBezTo>
                    <a:pt x="18007" y="9576"/>
                    <a:pt x="18008" y="9589"/>
                    <a:pt x="18008" y="9610"/>
                  </a:cubicBezTo>
                  <a:lnTo>
                    <a:pt x="17951" y="9610"/>
                  </a:lnTo>
                  <a:cubicBezTo>
                    <a:pt x="17950" y="9621"/>
                    <a:pt x="17948" y="9627"/>
                    <a:pt x="17948" y="9638"/>
                  </a:cubicBezTo>
                  <a:cubicBezTo>
                    <a:pt x="17948" y="9658"/>
                    <a:pt x="17951" y="9671"/>
                    <a:pt x="17952" y="9690"/>
                  </a:cubicBezTo>
                  <a:cubicBezTo>
                    <a:pt x="17941" y="9690"/>
                    <a:pt x="17933" y="9690"/>
                    <a:pt x="17923" y="9696"/>
                  </a:cubicBezTo>
                  <a:cubicBezTo>
                    <a:pt x="17919" y="9698"/>
                    <a:pt x="17915" y="9700"/>
                    <a:pt x="17911" y="9703"/>
                  </a:cubicBezTo>
                  <a:cubicBezTo>
                    <a:pt x="17905" y="9708"/>
                    <a:pt x="17904" y="9719"/>
                    <a:pt x="17901" y="9729"/>
                  </a:cubicBezTo>
                  <a:cubicBezTo>
                    <a:pt x="17898" y="9738"/>
                    <a:pt x="17894" y="9743"/>
                    <a:pt x="17892" y="9754"/>
                  </a:cubicBezTo>
                  <a:cubicBezTo>
                    <a:pt x="17890" y="9762"/>
                    <a:pt x="17890" y="9772"/>
                    <a:pt x="17888" y="9780"/>
                  </a:cubicBezTo>
                  <a:cubicBezTo>
                    <a:pt x="17887" y="9790"/>
                    <a:pt x="17884" y="9796"/>
                    <a:pt x="17882" y="9806"/>
                  </a:cubicBezTo>
                  <a:cubicBezTo>
                    <a:pt x="17881" y="9816"/>
                    <a:pt x="17880" y="9825"/>
                    <a:pt x="17879" y="9835"/>
                  </a:cubicBezTo>
                  <a:cubicBezTo>
                    <a:pt x="17885" y="9836"/>
                    <a:pt x="17889" y="9844"/>
                    <a:pt x="17895" y="9844"/>
                  </a:cubicBezTo>
                  <a:cubicBezTo>
                    <a:pt x="17906" y="9846"/>
                    <a:pt x="17912" y="9844"/>
                    <a:pt x="17923" y="9844"/>
                  </a:cubicBezTo>
                  <a:cubicBezTo>
                    <a:pt x="17934" y="9844"/>
                    <a:pt x="17941" y="9847"/>
                    <a:pt x="17952" y="9844"/>
                  </a:cubicBezTo>
                  <a:cubicBezTo>
                    <a:pt x="17952" y="9851"/>
                    <a:pt x="17952" y="9857"/>
                    <a:pt x="17952" y="9864"/>
                  </a:cubicBezTo>
                  <a:cubicBezTo>
                    <a:pt x="17951" y="9872"/>
                    <a:pt x="17950" y="9881"/>
                    <a:pt x="17948" y="9890"/>
                  </a:cubicBezTo>
                  <a:cubicBezTo>
                    <a:pt x="17947" y="9901"/>
                    <a:pt x="17941" y="9905"/>
                    <a:pt x="17939" y="9915"/>
                  </a:cubicBezTo>
                  <a:lnTo>
                    <a:pt x="17933" y="9941"/>
                  </a:lnTo>
                  <a:cubicBezTo>
                    <a:pt x="17930" y="9950"/>
                    <a:pt x="17926" y="9956"/>
                    <a:pt x="17923" y="9967"/>
                  </a:cubicBezTo>
                  <a:cubicBezTo>
                    <a:pt x="17921" y="9980"/>
                    <a:pt x="17920" y="9991"/>
                    <a:pt x="17920" y="10005"/>
                  </a:cubicBezTo>
                  <a:cubicBezTo>
                    <a:pt x="17920" y="10040"/>
                    <a:pt x="17935" y="10070"/>
                    <a:pt x="17952" y="10070"/>
                  </a:cubicBezTo>
                  <a:lnTo>
                    <a:pt x="17977" y="10070"/>
                  </a:lnTo>
                  <a:cubicBezTo>
                    <a:pt x="17977" y="10039"/>
                    <a:pt x="17976" y="10023"/>
                    <a:pt x="17977" y="9992"/>
                  </a:cubicBezTo>
                  <a:cubicBezTo>
                    <a:pt x="17977" y="9973"/>
                    <a:pt x="17978" y="9954"/>
                    <a:pt x="17983" y="9941"/>
                  </a:cubicBezTo>
                  <a:cubicBezTo>
                    <a:pt x="17989" y="9926"/>
                    <a:pt x="17999" y="9928"/>
                    <a:pt x="18008" y="9921"/>
                  </a:cubicBezTo>
                  <a:cubicBezTo>
                    <a:pt x="18022" y="9912"/>
                    <a:pt x="18033" y="9899"/>
                    <a:pt x="18033" y="9870"/>
                  </a:cubicBezTo>
                  <a:cubicBezTo>
                    <a:pt x="18033" y="9843"/>
                    <a:pt x="18021" y="9833"/>
                    <a:pt x="18017" y="9806"/>
                  </a:cubicBezTo>
                  <a:cubicBezTo>
                    <a:pt x="18017" y="9796"/>
                    <a:pt x="18017" y="9790"/>
                    <a:pt x="18017" y="9780"/>
                  </a:cubicBezTo>
                  <a:cubicBezTo>
                    <a:pt x="18017" y="9761"/>
                    <a:pt x="18017" y="9751"/>
                    <a:pt x="18017" y="9732"/>
                  </a:cubicBezTo>
                  <a:cubicBezTo>
                    <a:pt x="18013" y="9732"/>
                    <a:pt x="18010" y="9735"/>
                    <a:pt x="18005" y="9735"/>
                  </a:cubicBezTo>
                  <a:cubicBezTo>
                    <a:pt x="17994" y="9735"/>
                    <a:pt x="17988" y="9733"/>
                    <a:pt x="17977" y="9732"/>
                  </a:cubicBezTo>
                  <a:cubicBezTo>
                    <a:pt x="17978" y="9722"/>
                    <a:pt x="17973" y="9709"/>
                    <a:pt x="17977" y="9703"/>
                  </a:cubicBezTo>
                  <a:cubicBezTo>
                    <a:pt x="17980" y="9696"/>
                    <a:pt x="17985" y="9694"/>
                    <a:pt x="17989" y="9690"/>
                  </a:cubicBezTo>
                  <a:cubicBezTo>
                    <a:pt x="17993" y="9685"/>
                    <a:pt x="17997" y="9678"/>
                    <a:pt x="18002" y="9677"/>
                  </a:cubicBezTo>
                  <a:cubicBezTo>
                    <a:pt x="18012" y="9672"/>
                    <a:pt x="18019" y="9677"/>
                    <a:pt x="18030" y="9677"/>
                  </a:cubicBezTo>
                  <a:cubicBezTo>
                    <a:pt x="18042" y="9677"/>
                    <a:pt x="18049" y="9664"/>
                    <a:pt x="18058" y="9651"/>
                  </a:cubicBezTo>
                  <a:cubicBezTo>
                    <a:pt x="18073" y="9632"/>
                    <a:pt x="18080" y="9610"/>
                    <a:pt x="18096" y="9600"/>
                  </a:cubicBezTo>
                  <a:cubicBezTo>
                    <a:pt x="18100" y="9598"/>
                    <a:pt x="18105" y="9600"/>
                    <a:pt x="18109" y="9600"/>
                  </a:cubicBezTo>
                  <a:cubicBezTo>
                    <a:pt x="18113" y="9600"/>
                    <a:pt x="18117" y="9593"/>
                    <a:pt x="18121" y="9593"/>
                  </a:cubicBezTo>
                  <a:cubicBezTo>
                    <a:pt x="18131" y="9591"/>
                    <a:pt x="18137" y="9595"/>
                    <a:pt x="18146" y="9593"/>
                  </a:cubicBezTo>
                  <a:cubicBezTo>
                    <a:pt x="18151" y="9593"/>
                    <a:pt x="18155" y="9587"/>
                    <a:pt x="18159" y="9587"/>
                  </a:cubicBezTo>
                  <a:cubicBezTo>
                    <a:pt x="18163" y="9587"/>
                    <a:pt x="18167" y="9580"/>
                    <a:pt x="18172" y="9580"/>
                  </a:cubicBezTo>
                  <a:cubicBezTo>
                    <a:pt x="18187" y="9577"/>
                    <a:pt x="18194" y="9582"/>
                    <a:pt x="18209" y="9580"/>
                  </a:cubicBezTo>
                  <a:cubicBezTo>
                    <a:pt x="18214" y="9580"/>
                    <a:pt x="18217" y="9575"/>
                    <a:pt x="18222" y="9574"/>
                  </a:cubicBezTo>
                  <a:cubicBezTo>
                    <a:pt x="18217" y="9580"/>
                    <a:pt x="18218" y="9598"/>
                    <a:pt x="18213" y="9600"/>
                  </a:cubicBezTo>
                  <a:cubicBezTo>
                    <a:pt x="18209" y="9602"/>
                    <a:pt x="18204" y="9600"/>
                    <a:pt x="18200" y="9600"/>
                  </a:cubicBezTo>
                  <a:cubicBezTo>
                    <a:pt x="18191" y="9602"/>
                    <a:pt x="18184" y="9597"/>
                    <a:pt x="18175" y="9600"/>
                  </a:cubicBezTo>
                  <a:cubicBezTo>
                    <a:pt x="18154" y="9610"/>
                    <a:pt x="18146" y="9651"/>
                    <a:pt x="18124" y="9651"/>
                  </a:cubicBezTo>
                  <a:lnTo>
                    <a:pt x="18062" y="9651"/>
                  </a:lnTo>
                  <a:lnTo>
                    <a:pt x="18062" y="9825"/>
                  </a:lnTo>
                  <a:lnTo>
                    <a:pt x="18086" y="9825"/>
                  </a:lnTo>
                  <a:cubicBezTo>
                    <a:pt x="18093" y="9825"/>
                    <a:pt x="18096" y="9817"/>
                    <a:pt x="18103" y="9812"/>
                  </a:cubicBezTo>
                  <a:cubicBezTo>
                    <a:pt x="18112" y="9804"/>
                    <a:pt x="18119" y="9798"/>
                    <a:pt x="18128" y="9787"/>
                  </a:cubicBezTo>
                  <a:cubicBezTo>
                    <a:pt x="18132" y="9782"/>
                    <a:pt x="18131" y="9769"/>
                    <a:pt x="18134" y="9760"/>
                  </a:cubicBezTo>
                  <a:cubicBezTo>
                    <a:pt x="18138" y="9751"/>
                    <a:pt x="18141" y="9741"/>
                    <a:pt x="18146" y="9735"/>
                  </a:cubicBezTo>
                  <a:cubicBezTo>
                    <a:pt x="18151" y="9728"/>
                    <a:pt x="18154" y="9719"/>
                    <a:pt x="18159" y="9715"/>
                  </a:cubicBezTo>
                  <a:cubicBezTo>
                    <a:pt x="18163" y="9714"/>
                    <a:pt x="18168" y="9711"/>
                    <a:pt x="18172" y="9709"/>
                  </a:cubicBezTo>
                  <a:cubicBezTo>
                    <a:pt x="18180" y="9706"/>
                    <a:pt x="18190" y="9718"/>
                    <a:pt x="18197" y="9709"/>
                  </a:cubicBezTo>
                  <a:cubicBezTo>
                    <a:pt x="18201" y="9704"/>
                    <a:pt x="18201" y="9691"/>
                    <a:pt x="18203" y="9683"/>
                  </a:cubicBezTo>
                  <a:cubicBezTo>
                    <a:pt x="18206" y="9675"/>
                    <a:pt x="18202" y="9665"/>
                    <a:pt x="18203" y="9657"/>
                  </a:cubicBezTo>
                  <a:cubicBezTo>
                    <a:pt x="18205" y="9648"/>
                    <a:pt x="18213" y="9651"/>
                    <a:pt x="18216" y="9645"/>
                  </a:cubicBezTo>
                  <a:cubicBezTo>
                    <a:pt x="18218" y="9656"/>
                    <a:pt x="18223" y="9659"/>
                    <a:pt x="18225" y="9671"/>
                  </a:cubicBezTo>
                  <a:cubicBezTo>
                    <a:pt x="18227" y="9679"/>
                    <a:pt x="18223" y="9690"/>
                    <a:pt x="18225" y="9696"/>
                  </a:cubicBezTo>
                  <a:cubicBezTo>
                    <a:pt x="18228" y="9706"/>
                    <a:pt x="18233" y="9711"/>
                    <a:pt x="18238" y="9715"/>
                  </a:cubicBezTo>
                  <a:cubicBezTo>
                    <a:pt x="18244" y="9724"/>
                    <a:pt x="18250" y="9722"/>
                    <a:pt x="18258" y="9722"/>
                  </a:cubicBezTo>
                  <a:cubicBezTo>
                    <a:pt x="18267" y="9722"/>
                    <a:pt x="18270" y="9709"/>
                    <a:pt x="18275" y="9696"/>
                  </a:cubicBezTo>
                  <a:cubicBezTo>
                    <a:pt x="18279" y="9688"/>
                    <a:pt x="18278" y="9679"/>
                    <a:pt x="18282" y="9671"/>
                  </a:cubicBezTo>
                  <a:cubicBezTo>
                    <a:pt x="18291" y="9651"/>
                    <a:pt x="18303" y="9657"/>
                    <a:pt x="18316" y="9657"/>
                  </a:cubicBezTo>
                  <a:cubicBezTo>
                    <a:pt x="18317" y="9648"/>
                    <a:pt x="18316" y="9641"/>
                    <a:pt x="18316" y="9632"/>
                  </a:cubicBezTo>
                  <a:cubicBezTo>
                    <a:pt x="18316" y="9620"/>
                    <a:pt x="18323" y="9617"/>
                    <a:pt x="18323" y="9606"/>
                  </a:cubicBezTo>
                  <a:cubicBezTo>
                    <a:pt x="18323" y="9595"/>
                    <a:pt x="18317" y="9590"/>
                    <a:pt x="18316" y="9580"/>
                  </a:cubicBezTo>
                  <a:cubicBezTo>
                    <a:pt x="18316" y="9572"/>
                    <a:pt x="18314" y="9563"/>
                    <a:pt x="18313" y="9554"/>
                  </a:cubicBezTo>
                  <a:lnTo>
                    <a:pt x="18326" y="9545"/>
                  </a:lnTo>
                  <a:lnTo>
                    <a:pt x="18467" y="9548"/>
                  </a:lnTo>
                  <a:cubicBezTo>
                    <a:pt x="18475" y="9532"/>
                    <a:pt x="18479" y="9514"/>
                    <a:pt x="18489" y="9510"/>
                  </a:cubicBezTo>
                  <a:cubicBezTo>
                    <a:pt x="18500" y="9504"/>
                    <a:pt x="18507" y="9518"/>
                    <a:pt x="18518" y="9516"/>
                  </a:cubicBezTo>
                  <a:cubicBezTo>
                    <a:pt x="18527" y="9514"/>
                    <a:pt x="18535" y="9505"/>
                    <a:pt x="18540" y="9490"/>
                  </a:cubicBezTo>
                  <a:cubicBezTo>
                    <a:pt x="18546" y="9473"/>
                    <a:pt x="18552" y="9460"/>
                    <a:pt x="18552" y="9437"/>
                  </a:cubicBezTo>
                  <a:lnTo>
                    <a:pt x="18552" y="9312"/>
                  </a:lnTo>
                  <a:cubicBezTo>
                    <a:pt x="18552" y="9301"/>
                    <a:pt x="18554" y="9294"/>
                    <a:pt x="18555" y="9284"/>
                  </a:cubicBezTo>
                  <a:cubicBezTo>
                    <a:pt x="18556" y="9277"/>
                    <a:pt x="18558" y="9266"/>
                    <a:pt x="18559" y="9258"/>
                  </a:cubicBezTo>
                  <a:cubicBezTo>
                    <a:pt x="18563" y="9234"/>
                    <a:pt x="18576" y="9231"/>
                    <a:pt x="18578" y="9207"/>
                  </a:cubicBezTo>
                  <a:lnTo>
                    <a:pt x="18578" y="9181"/>
                  </a:lnTo>
                  <a:cubicBezTo>
                    <a:pt x="18578" y="9162"/>
                    <a:pt x="18575" y="9149"/>
                    <a:pt x="18574" y="9130"/>
                  </a:cubicBezTo>
                  <a:lnTo>
                    <a:pt x="18574" y="9087"/>
                  </a:lnTo>
                  <a:cubicBezTo>
                    <a:pt x="18574" y="9071"/>
                    <a:pt x="18571" y="9061"/>
                    <a:pt x="18574" y="9046"/>
                  </a:cubicBezTo>
                  <a:cubicBezTo>
                    <a:pt x="18578" y="9033"/>
                    <a:pt x="18585" y="9035"/>
                    <a:pt x="18590" y="9027"/>
                  </a:cubicBezTo>
                  <a:cubicBezTo>
                    <a:pt x="18594" y="9022"/>
                    <a:pt x="18601" y="9023"/>
                    <a:pt x="18603" y="9014"/>
                  </a:cubicBezTo>
                  <a:cubicBezTo>
                    <a:pt x="18608" y="8986"/>
                    <a:pt x="18604" y="8967"/>
                    <a:pt x="18606" y="8937"/>
                  </a:cubicBezTo>
                  <a:cubicBezTo>
                    <a:pt x="18606" y="8927"/>
                    <a:pt x="18608" y="8919"/>
                    <a:pt x="18609" y="8911"/>
                  </a:cubicBezTo>
                  <a:cubicBezTo>
                    <a:pt x="18611" y="8891"/>
                    <a:pt x="18614" y="8877"/>
                    <a:pt x="18618" y="8859"/>
                  </a:cubicBezTo>
                  <a:cubicBezTo>
                    <a:pt x="18621" y="8848"/>
                    <a:pt x="18626" y="8845"/>
                    <a:pt x="18628" y="8834"/>
                  </a:cubicBezTo>
                  <a:cubicBezTo>
                    <a:pt x="18632" y="8813"/>
                    <a:pt x="18631" y="8798"/>
                    <a:pt x="18631" y="8776"/>
                  </a:cubicBezTo>
                  <a:cubicBezTo>
                    <a:pt x="18631" y="8756"/>
                    <a:pt x="18632" y="8740"/>
                    <a:pt x="18628" y="8724"/>
                  </a:cubicBezTo>
                  <a:cubicBezTo>
                    <a:pt x="18625" y="8713"/>
                    <a:pt x="18618" y="8714"/>
                    <a:pt x="18615" y="8705"/>
                  </a:cubicBezTo>
                  <a:cubicBezTo>
                    <a:pt x="18613" y="8697"/>
                    <a:pt x="18611" y="8687"/>
                    <a:pt x="18609" y="8679"/>
                  </a:cubicBezTo>
                  <a:cubicBezTo>
                    <a:pt x="18603" y="8661"/>
                    <a:pt x="18597" y="8648"/>
                    <a:pt x="18593" y="8628"/>
                  </a:cubicBezTo>
                  <a:cubicBezTo>
                    <a:pt x="18593" y="8619"/>
                    <a:pt x="18594" y="8610"/>
                    <a:pt x="18593" y="8602"/>
                  </a:cubicBezTo>
                  <a:cubicBezTo>
                    <a:pt x="18590" y="8581"/>
                    <a:pt x="18584" y="8572"/>
                    <a:pt x="18581" y="8550"/>
                  </a:cubicBezTo>
                  <a:cubicBezTo>
                    <a:pt x="18580" y="8543"/>
                    <a:pt x="18582" y="8533"/>
                    <a:pt x="18581" y="8525"/>
                  </a:cubicBezTo>
                  <a:cubicBezTo>
                    <a:pt x="18579" y="8515"/>
                    <a:pt x="18578" y="8505"/>
                    <a:pt x="18574" y="8499"/>
                  </a:cubicBezTo>
                  <a:cubicBezTo>
                    <a:pt x="18571" y="8494"/>
                    <a:pt x="18566" y="8495"/>
                    <a:pt x="18562" y="8492"/>
                  </a:cubicBezTo>
                  <a:cubicBezTo>
                    <a:pt x="18553" y="8485"/>
                    <a:pt x="18545" y="8482"/>
                    <a:pt x="18537" y="8479"/>
                  </a:cubicBezTo>
                  <a:lnTo>
                    <a:pt x="18537" y="8441"/>
                  </a:lnTo>
                  <a:lnTo>
                    <a:pt x="18599" y="8441"/>
                  </a:lnTo>
                  <a:cubicBezTo>
                    <a:pt x="18606" y="8441"/>
                    <a:pt x="18608" y="8421"/>
                    <a:pt x="18615" y="8421"/>
                  </a:cubicBezTo>
                  <a:lnTo>
                    <a:pt x="18622" y="8421"/>
                  </a:lnTo>
                  <a:cubicBezTo>
                    <a:pt x="18629" y="8421"/>
                    <a:pt x="18634" y="8436"/>
                    <a:pt x="18641" y="8441"/>
                  </a:cubicBezTo>
                  <a:cubicBezTo>
                    <a:pt x="18645" y="8444"/>
                    <a:pt x="18648" y="8450"/>
                    <a:pt x="18653" y="8453"/>
                  </a:cubicBezTo>
                  <a:cubicBezTo>
                    <a:pt x="18657" y="8457"/>
                    <a:pt x="18662" y="8450"/>
                    <a:pt x="18666" y="8453"/>
                  </a:cubicBezTo>
                  <a:cubicBezTo>
                    <a:pt x="18670" y="8458"/>
                    <a:pt x="18667" y="8476"/>
                    <a:pt x="18672" y="8479"/>
                  </a:cubicBezTo>
                  <a:cubicBezTo>
                    <a:pt x="18681" y="8487"/>
                    <a:pt x="18689" y="8484"/>
                    <a:pt x="18700" y="8486"/>
                  </a:cubicBezTo>
                  <a:cubicBezTo>
                    <a:pt x="18711" y="8487"/>
                    <a:pt x="18718" y="8490"/>
                    <a:pt x="18729" y="8492"/>
                  </a:cubicBezTo>
                  <a:cubicBezTo>
                    <a:pt x="18729" y="8482"/>
                    <a:pt x="18732" y="8476"/>
                    <a:pt x="18732" y="8467"/>
                  </a:cubicBezTo>
                  <a:cubicBezTo>
                    <a:pt x="18733" y="8436"/>
                    <a:pt x="18730" y="8419"/>
                    <a:pt x="18729" y="8389"/>
                  </a:cubicBezTo>
                  <a:lnTo>
                    <a:pt x="18797" y="8389"/>
                  </a:lnTo>
                  <a:cubicBezTo>
                    <a:pt x="18803" y="8389"/>
                    <a:pt x="18805" y="8373"/>
                    <a:pt x="18810" y="8370"/>
                  </a:cubicBezTo>
                  <a:cubicBezTo>
                    <a:pt x="18814" y="8368"/>
                    <a:pt x="18819" y="8366"/>
                    <a:pt x="18823" y="8363"/>
                  </a:cubicBezTo>
                  <a:cubicBezTo>
                    <a:pt x="18827" y="8360"/>
                    <a:pt x="18833" y="8363"/>
                    <a:pt x="18835" y="8357"/>
                  </a:cubicBezTo>
                  <a:cubicBezTo>
                    <a:pt x="18838" y="8351"/>
                    <a:pt x="18838" y="8339"/>
                    <a:pt x="18839" y="8331"/>
                  </a:cubicBezTo>
                  <a:cubicBezTo>
                    <a:pt x="18841" y="8314"/>
                    <a:pt x="18838" y="8297"/>
                    <a:pt x="18839" y="8280"/>
                  </a:cubicBezTo>
                  <a:cubicBezTo>
                    <a:pt x="18839" y="8272"/>
                    <a:pt x="18840" y="8262"/>
                    <a:pt x="18842" y="8254"/>
                  </a:cubicBezTo>
                  <a:cubicBezTo>
                    <a:pt x="18843" y="8244"/>
                    <a:pt x="18844" y="8235"/>
                    <a:pt x="18848" y="8228"/>
                  </a:cubicBezTo>
                  <a:cubicBezTo>
                    <a:pt x="18851" y="8224"/>
                    <a:pt x="18857" y="8225"/>
                    <a:pt x="18861" y="8222"/>
                  </a:cubicBezTo>
                  <a:cubicBezTo>
                    <a:pt x="18865" y="8218"/>
                    <a:pt x="18869" y="8210"/>
                    <a:pt x="18873" y="8209"/>
                  </a:cubicBezTo>
                  <a:cubicBezTo>
                    <a:pt x="18882" y="8206"/>
                    <a:pt x="18890" y="8213"/>
                    <a:pt x="18899" y="8209"/>
                  </a:cubicBezTo>
                  <a:cubicBezTo>
                    <a:pt x="18904" y="8206"/>
                    <a:pt x="18906" y="8193"/>
                    <a:pt x="18911" y="8189"/>
                  </a:cubicBezTo>
                  <a:cubicBezTo>
                    <a:pt x="18924" y="8180"/>
                    <a:pt x="18935" y="8175"/>
                    <a:pt x="18949" y="8170"/>
                  </a:cubicBezTo>
                  <a:lnTo>
                    <a:pt x="18961" y="8170"/>
                  </a:lnTo>
                  <a:cubicBezTo>
                    <a:pt x="18965" y="8170"/>
                    <a:pt x="18970" y="8165"/>
                    <a:pt x="18974" y="8164"/>
                  </a:cubicBezTo>
                  <a:cubicBezTo>
                    <a:pt x="18978" y="8162"/>
                    <a:pt x="18983" y="8164"/>
                    <a:pt x="18986" y="8158"/>
                  </a:cubicBezTo>
                  <a:cubicBezTo>
                    <a:pt x="18990" y="8151"/>
                    <a:pt x="18987" y="8140"/>
                    <a:pt x="18990" y="8132"/>
                  </a:cubicBezTo>
                  <a:cubicBezTo>
                    <a:pt x="18992" y="8124"/>
                    <a:pt x="18991" y="8112"/>
                    <a:pt x="18993" y="8106"/>
                  </a:cubicBezTo>
                  <a:cubicBezTo>
                    <a:pt x="18995" y="8098"/>
                    <a:pt x="19002" y="8099"/>
                    <a:pt x="19005" y="8093"/>
                  </a:cubicBezTo>
                  <a:cubicBezTo>
                    <a:pt x="19009" y="8085"/>
                    <a:pt x="19012" y="8075"/>
                    <a:pt x="19015" y="8067"/>
                  </a:cubicBezTo>
                  <a:cubicBezTo>
                    <a:pt x="19018" y="8059"/>
                    <a:pt x="19025" y="8058"/>
                    <a:pt x="19028" y="8048"/>
                  </a:cubicBezTo>
                  <a:cubicBezTo>
                    <a:pt x="19029" y="8040"/>
                    <a:pt x="19029" y="8031"/>
                    <a:pt x="19030" y="8022"/>
                  </a:cubicBezTo>
                  <a:cubicBezTo>
                    <a:pt x="19032" y="8014"/>
                    <a:pt x="19030" y="8000"/>
                    <a:pt x="19030" y="7990"/>
                  </a:cubicBezTo>
                  <a:cubicBezTo>
                    <a:pt x="19026" y="7992"/>
                    <a:pt x="19022" y="7987"/>
                    <a:pt x="19018" y="7990"/>
                  </a:cubicBezTo>
                  <a:close/>
                  <a:moveTo>
                    <a:pt x="10323" y="9196"/>
                  </a:moveTo>
                  <a:cubicBezTo>
                    <a:pt x="10292" y="9196"/>
                    <a:pt x="10276" y="9237"/>
                    <a:pt x="10247" y="9260"/>
                  </a:cubicBezTo>
                  <a:cubicBezTo>
                    <a:pt x="10240" y="9266"/>
                    <a:pt x="10230" y="9257"/>
                    <a:pt x="10223" y="9260"/>
                  </a:cubicBezTo>
                  <a:cubicBezTo>
                    <a:pt x="10210" y="9270"/>
                    <a:pt x="10207" y="9293"/>
                    <a:pt x="10197" y="9312"/>
                  </a:cubicBezTo>
                  <a:lnTo>
                    <a:pt x="10072" y="9312"/>
                  </a:lnTo>
                  <a:cubicBezTo>
                    <a:pt x="10068" y="9331"/>
                    <a:pt x="10063" y="9344"/>
                    <a:pt x="10059" y="9363"/>
                  </a:cubicBezTo>
                  <a:cubicBezTo>
                    <a:pt x="10056" y="9379"/>
                    <a:pt x="10057" y="9401"/>
                    <a:pt x="10053" y="9414"/>
                  </a:cubicBezTo>
                  <a:cubicBezTo>
                    <a:pt x="10045" y="9434"/>
                    <a:pt x="10039" y="9443"/>
                    <a:pt x="10027" y="9453"/>
                  </a:cubicBezTo>
                  <a:cubicBezTo>
                    <a:pt x="10020" y="9460"/>
                    <a:pt x="10012" y="9453"/>
                    <a:pt x="10002" y="9453"/>
                  </a:cubicBezTo>
                  <a:cubicBezTo>
                    <a:pt x="9984" y="9456"/>
                    <a:pt x="9969" y="9447"/>
                    <a:pt x="9952" y="9453"/>
                  </a:cubicBezTo>
                  <a:cubicBezTo>
                    <a:pt x="9942" y="9456"/>
                    <a:pt x="9938" y="9479"/>
                    <a:pt x="9927" y="9479"/>
                  </a:cubicBezTo>
                  <a:lnTo>
                    <a:pt x="9914" y="9479"/>
                  </a:lnTo>
                  <a:cubicBezTo>
                    <a:pt x="9900" y="9479"/>
                    <a:pt x="9891" y="9466"/>
                    <a:pt x="9877" y="9466"/>
                  </a:cubicBezTo>
                  <a:cubicBezTo>
                    <a:pt x="9847" y="9463"/>
                    <a:pt x="9829" y="9475"/>
                    <a:pt x="9801" y="9466"/>
                  </a:cubicBezTo>
                  <a:cubicBezTo>
                    <a:pt x="9793" y="9463"/>
                    <a:pt x="9784" y="9460"/>
                    <a:pt x="9776" y="9453"/>
                  </a:cubicBezTo>
                  <a:cubicBezTo>
                    <a:pt x="9765" y="9447"/>
                    <a:pt x="9762" y="9424"/>
                    <a:pt x="9751" y="9414"/>
                  </a:cubicBezTo>
                  <a:lnTo>
                    <a:pt x="9725" y="9389"/>
                  </a:lnTo>
                  <a:cubicBezTo>
                    <a:pt x="9721" y="9411"/>
                    <a:pt x="9708" y="9418"/>
                    <a:pt x="9707" y="9440"/>
                  </a:cubicBezTo>
                  <a:cubicBezTo>
                    <a:pt x="9705" y="9456"/>
                    <a:pt x="9708" y="9476"/>
                    <a:pt x="9707" y="9492"/>
                  </a:cubicBezTo>
                  <a:cubicBezTo>
                    <a:pt x="9705" y="9508"/>
                    <a:pt x="9700" y="9525"/>
                    <a:pt x="9700" y="9544"/>
                  </a:cubicBezTo>
                  <a:cubicBezTo>
                    <a:pt x="9698" y="9576"/>
                    <a:pt x="9700" y="9595"/>
                    <a:pt x="9700" y="9627"/>
                  </a:cubicBezTo>
                  <a:cubicBezTo>
                    <a:pt x="9691" y="9627"/>
                    <a:pt x="9684" y="9621"/>
                    <a:pt x="9675" y="9621"/>
                  </a:cubicBezTo>
                  <a:cubicBezTo>
                    <a:pt x="9666" y="9621"/>
                    <a:pt x="9659" y="9633"/>
                    <a:pt x="9650" y="9633"/>
                  </a:cubicBezTo>
                  <a:cubicBezTo>
                    <a:pt x="9632" y="9633"/>
                    <a:pt x="9623" y="9627"/>
                    <a:pt x="9606" y="9627"/>
                  </a:cubicBezTo>
                  <a:lnTo>
                    <a:pt x="9606" y="9839"/>
                  </a:lnTo>
                  <a:lnTo>
                    <a:pt x="9511" y="9839"/>
                  </a:lnTo>
                  <a:cubicBezTo>
                    <a:pt x="9510" y="9878"/>
                    <a:pt x="9507" y="9904"/>
                    <a:pt x="9505" y="9942"/>
                  </a:cubicBezTo>
                  <a:cubicBezTo>
                    <a:pt x="9504" y="9981"/>
                    <a:pt x="9507" y="10007"/>
                    <a:pt x="9505" y="10045"/>
                  </a:cubicBezTo>
                  <a:cubicBezTo>
                    <a:pt x="9505" y="10068"/>
                    <a:pt x="9494" y="10078"/>
                    <a:pt x="9493" y="10097"/>
                  </a:cubicBezTo>
                  <a:cubicBezTo>
                    <a:pt x="9490" y="10132"/>
                    <a:pt x="9486" y="10174"/>
                    <a:pt x="9486" y="10213"/>
                  </a:cubicBezTo>
                  <a:lnTo>
                    <a:pt x="9486" y="10303"/>
                  </a:lnTo>
                  <a:lnTo>
                    <a:pt x="9411" y="10303"/>
                  </a:lnTo>
                  <a:cubicBezTo>
                    <a:pt x="9409" y="10367"/>
                    <a:pt x="9405" y="10426"/>
                    <a:pt x="9380" y="10458"/>
                  </a:cubicBezTo>
                  <a:cubicBezTo>
                    <a:pt x="9372" y="10467"/>
                    <a:pt x="9361" y="10464"/>
                    <a:pt x="9354" y="10470"/>
                  </a:cubicBezTo>
                  <a:cubicBezTo>
                    <a:pt x="9345" y="10483"/>
                    <a:pt x="9346" y="10512"/>
                    <a:pt x="9335" y="10522"/>
                  </a:cubicBezTo>
                  <a:cubicBezTo>
                    <a:pt x="9327" y="10528"/>
                    <a:pt x="9318" y="10528"/>
                    <a:pt x="9310" y="10535"/>
                  </a:cubicBezTo>
                  <a:cubicBezTo>
                    <a:pt x="9302" y="10541"/>
                    <a:pt x="9291" y="10528"/>
                    <a:pt x="9285" y="10535"/>
                  </a:cubicBezTo>
                  <a:cubicBezTo>
                    <a:pt x="9277" y="10545"/>
                    <a:pt x="9279" y="10571"/>
                    <a:pt x="9272" y="10587"/>
                  </a:cubicBezTo>
                  <a:cubicBezTo>
                    <a:pt x="9266" y="10603"/>
                    <a:pt x="9258" y="10618"/>
                    <a:pt x="9253" y="10637"/>
                  </a:cubicBezTo>
                  <a:cubicBezTo>
                    <a:pt x="9243" y="10680"/>
                    <a:pt x="9239" y="10712"/>
                    <a:pt x="9228" y="10754"/>
                  </a:cubicBezTo>
                  <a:cubicBezTo>
                    <a:pt x="9224" y="10776"/>
                    <a:pt x="9216" y="10793"/>
                    <a:pt x="9210" y="10818"/>
                  </a:cubicBezTo>
                  <a:cubicBezTo>
                    <a:pt x="9206" y="10834"/>
                    <a:pt x="9208" y="10854"/>
                    <a:pt x="9203" y="10870"/>
                  </a:cubicBezTo>
                  <a:cubicBezTo>
                    <a:pt x="9197" y="10892"/>
                    <a:pt x="9183" y="10899"/>
                    <a:pt x="9178" y="10921"/>
                  </a:cubicBezTo>
                  <a:cubicBezTo>
                    <a:pt x="9173" y="10941"/>
                    <a:pt x="9170" y="10957"/>
                    <a:pt x="9165" y="10973"/>
                  </a:cubicBezTo>
                  <a:cubicBezTo>
                    <a:pt x="9161" y="10989"/>
                    <a:pt x="9164" y="11008"/>
                    <a:pt x="9159" y="11024"/>
                  </a:cubicBezTo>
                  <a:cubicBezTo>
                    <a:pt x="9154" y="11040"/>
                    <a:pt x="9142" y="11021"/>
                    <a:pt x="9134" y="11024"/>
                  </a:cubicBezTo>
                  <a:cubicBezTo>
                    <a:pt x="9118" y="11034"/>
                    <a:pt x="9107" y="11034"/>
                    <a:pt x="9090" y="11037"/>
                  </a:cubicBezTo>
                  <a:cubicBezTo>
                    <a:pt x="9090" y="11102"/>
                    <a:pt x="9093" y="11140"/>
                    <a:pt x="9090" y="11204"/>
                  </a:cubicBezTo>
                  <a:cubicBezTo>
                    <a:pt x="9090" y="11224"/>
                    <a:pt x="9085" y="11240"/>
                    <a:pt x="9084" y="11256"/>
                  </a:cubicBezTo>
                  <a:cubicBezTo>
                    <a:pt x="9082" y="11272"/>
                    <a:pt x="9082" y="11295"/>
                    <a:pt x="9077" y="11307"/>
                  </a:cubicBezTo>
                  <a:cubicBezTo>
                    <a:pt x="9071" y="11327"/>
                    <a:pt x="9061" y="11330"/>
                    <a:pt x="9052" y="11346"/>
                  </a:cubicBezTo>
                  <a:cubicBezTo>
                    <a:pt x="9046" y="11356"/>
                    <a:pt x="9035" y="11349"/>
                    <a:pt x="9027" y="11359"/>
                  </a:cubicBezTo>
                  <a:cubicBezTo>
                    <a:pt x="9019" y="11369"/>
                    <a:pt x="9021" y="11394"/>
                    <a:pt x="9014" y="11410"/>
                  </a:cubicBezTo>
                  <a:lnTo>
                    <a:pt x="9014" y="11500"/>
                  </a:lnTo>
                  <a:cubicBezTo>
                    <a:pt x="9033" y="11504"/>
                    <a:pt x="9046" y="11510"/>
                    <a:pt x="9065" y="11513"/>
                  </a:cubicBezTo>
                  <a:cubicBezTo>
                    <a:pt x="9074" y="11513"/>
                    <a:pt x="9082" y="11510"/>
                    <a:pt x="9090" y="11513"/>
                  </a:cubicBezTo>
                  <a:cubicBezTo>
                    <a:pt x="9098" y="11517"/>
                    <a:pt x="9107" y="11510"/>
                    <a:pt x="9115" y="11513"/>
                  </a:cubicBezTo>
                  <a:cubicBezTo>
                    <a:pt x="9126" y="11517"/>
                    <a:pt x="9124" y="11552"/>
                    <a:pt x="9134" y="11565"/>
                  </a:cubicBezTo>
                  <a:lnTo>
                    <a:pt x="9121" y="11616"/>
                  </a:lnTo>
                  <a:cubicBezTo>
                    <a:pt x="9117" y="11636"/>
                    <a:pt x="9102" y="11642"/>
                    <a:pt x="9102" y="11665"/>
                  </a:cubicBezTo>
                  <a:cubicBezTo>
                    <a:pt x="9102" y="11787"/>
                    <a:pt x="9109" y="11855"/>
                    <a:pt x="9109" y="11977"/>
                  </a:cubicBezTo>
                  <a:lnTo>
                    <a:pt x="9109" y="12028"/>
                  </a:lnTo>
                  <a:cubicBezTo>
                    <a:pt x="9109" y="12044"/>
                    <a:pt x="9112" y="12064"/>
                    <a:pt x="9109" y="12080"/>
                  </a:cubicBezTo>
                  <a:cubicBezTo>
                    <a:pt x="9104" y="12102"/>
                    <a:pt x="9096" y="12116"/>
                    <a:pt x="9090" y="12132"/>
                  </a:cubicBezTo>
                  <a:cubicBezTo>
                    <a:pt x="9085" y="12145"/>
                    <a:pt x="9068" y="12119"/>
                    <a:pt x="9065" y="12132"/>
                  </a:cubicBezTo>
                  <a:cubicBezTo>
                    <a:pt x="9062" y="12145"/>
                    <a:pt x="9059" y="12164"/>
                    <a:pt x="9059" y="12183"/>
                  </a:cubicBezTo>
                  <a:cubicBezTo>
                    <a:pt x="9059" y="12206"/>
                    <a:pt x="9070" y="12216"/>
                    <a:pt x="9071" y="12235"/>
                  </a:cubicBezTo>
                  <a:cubicBezTo>
                    <a:pt x="9073" y="12251"/>
                    <a:pt x="9076" y="12270"/>
                    <a:pt x="9077" y="12286"/>
                  </a:cubicBezTo>
                  <a:cubicBezTo>
                    <a:pt x="9079" y="12303"/>
                    <a:pt x="9084" y="12318"/>
                    <a:pt x="9084" y="12338"/>
                  </a:cubicBezTo>
                  <a:lnTo>
                    <a:pt x="9084" y="12389"/>
                  </a:lnTo>
                  <a:cubicBezTo>
                    <a:pt x="9085" y="12428"/>
                    <a:pt x="9082" y="12460"/>
                    <a:pt x="9090" y="12492"/>
                  </a:cubicBezTo>
                  <a:cubicBezTo>
                    <a:pt x="9095" y="12515"/>
                    <a:pt x="9107" y="12512"/>
                    <a:pt x="9115" y="12531"/>
                  </a:cubicBezTo>
                  <a:cubicBezTo>
                    <a:pt x="9121" y="12547"/>
                    <a:pt x="9120" y="12569"/>
                    <a:pt x="9128" y="12582"/>
                  </a:cubicBezTo>
                  <a:cubicBezTo>
                    <a:pt x="9136" y="12595"/>
                    <a:pt x="9145" y="12599"/>
                    <a:pt x="9153" y="12608"/>
                  </a:cubicBezTo>
                  <a:cubicBezTo>
                    <a:pt x="9162" y="12618"/>
                    <a:pt x="9167" y="12640"/>
                    <a:pt x="9178" y="12647"/>
                  </a:cubicBezTo>
                  <a:cubicBezTo>
                    <a:pt x="9186" y="12653"/>
                    <a:pt x="9195" y="12640"/>
                    <a:pt x="9203" y="12647"/>
                  </a:cubicBezTo>
                  <a:cubicBezTo>
                    <a:pt x="9213" y="12656"/>
                    <a:pt x="9222" y="12656"/>
                    <a:pt x="9228" y="12672"/>
                  </a:cubicBezTo>
                  <a:cubicBezTo>
                    <a:pt x="9239" y="12698"/>
                    <a:pt x="9230" y="12750"/>
                    <a:pt x="9241" y="12775"/>
                  </a:cubicBezTo>
                  <a:cubicBezTo>
                    <a:pt x="9247" y="12792"/>
                    <a:pt x="9258" y="12792"/>
                    <a:pt x="9266" y="12801"/>
                  </a:cubicBezTo>
                  <a:cubicBezTo>
                    <a:pt x="9274" y="12811"/>
                    <a:pt x="9282" y="12798"/>
                    <a:pt x="9291" y="12801"/>
                  </a:cubicBezTo>
                  <a:cubicBezTo>
                    <a:pt x="9291" y="12862"/>
                    <a:pt x="9286" y="12898"/>
                    <a:pt x="9291" y="12956"/>
                  </a:cubicBezTo>
                  <a:cubicBezTo>
                    <a:pt x="9293" y="12978"/>
                    <a:pt x="9304" y="12988"/>
                    <a:pt x="9310" y="13007"/>
                  </a:cubicBezTo>
                  <a:cubicBezTo>
                    <a:pt x="9317" y="13026"/>
                    <a:pt x="9331" y="13023"/>
                    <a:pt x="9342" y="13033"/>
                  </a:cubicBezTo>
                  <a:cubicBezTo>
                    <a:pt x="9361" y="13052"/>
                    <a:pt x="9371" y="13081"/>
                    <a:pt x="9392" y="13097"/>
                  </a:cubicBezTo>
                  <a:cubicBezTo>
                    <a:pt x="9412" y="13113"/>
                    <a:pt x="9426" y="13107"/>
                    <a:pt x="9449" y="13110"/>
                  </a:cubicBezTo>
                  <a:cubicBezTo>
                    <a:pt x="9450" y="13129"/>
                    <a:pt x="9455" y="13142"/>
                    <a:pt x="9455" y="13162"/>
                  </a:cubicBezTo>
                  <a:cubicBezTo>
                    <a:pt x="9455" y="13181"/>
                    <a:pt x="9453" y="13197"/>
                    <a:pt x="9455" y="13214"/>
                  </a:cubicBezTo>
                  <a:cubicBezTo>
                    <a:pt x="9457" y="13230"/>
                    <a:pt x="9450" y="13249"/>
                    <a:pt x="9455" y="13264"/>
                  </a:cubicBezTo>
                  <a:cubicBezTo>
                    <a:pt x="9460" y="13281"/>
                    <a:pt x="9472" y="13278"/>
                    <a:pt x="9480" y="13290"/>
                  </a:cubicBezTo>
                  <a:cubicBezTo>
                    <a:pt x="9488" y="13303"/>
                    <a:pt x="9497" y="13306"/>
                    <a:pt x="9505" y="13316"/>
                  </a:cubicBezTo>
                  <a:cubicBezTo>
                    <a:pt x="9515" y="13329"/>
                    <a:pt x="9515" y="13355"/>
                    <a:pt x="9524" y="13368"/>
                  </a:cubicBezTo>
                  <a:cubicBezTo>
                    <a:pt x="9540" y="13394"/>
                    <a:pt x="9554" y="13419"/>
                    <a:pt x="9574" y="13432"/>
                  </a:cubicBezTo>
                  <a:cubicBezTo>
                    <a:pt x="9582" y="13435"/>
                    <a:pt x="9592" y="13429"/>
                    <a:pt x="9599" y="13432"/>
                  </a:cubicBezTo>
                  <a:cubicBezTo>
                    <a:pt x="9609" y="13435"/>
                    <a:pt x="9615" y="13455"/>
                    <a:pt x="9625" y="13458"/>
                  </a:cubicBezTo>
                  <a:cubicBezTo>
                    <a:pt x="9637" y="13464"/>
                    <a:pt x="9648" y="13471"/>
                    <a:pt x="9663" y="13471"/>
                  </a:cubicBezTo>
                  <a:cubicBezTo>
                    <a:pt x="9677" y="13471"/>
                    <a:pt x="9680" y="13442"/>
                    <a:pt x="9688" y="13419"/>
                  </a:cubicBezTo>
                  <a:cubicBezTo>
                    <a:pt x="9692" y="13406"/>
                    <a:pt x="9688" y="13378"/>
                    <a:pt x="9694" y="13368"/>
                  </a:cubicBezTo>
                  <a:cubicBezTo>
                    <a:pt x="9708" y="13345"/>
                    <a:pt x="9725" y="13355"/>
                    <a:pt x="9744" y="13355"/>
                  </a:cubicBezTo>
                  <a:cubicBezTo>
                    <a:pt x="9754" y="13355"/>
                    <a:pt x="9760" y="13368"/>
                    <a:pt x="9769" y="13368"/>
                  </a:cubicBezTo>
                  <a:cubicBezTo>
                    <a:pt x="9779" y="13368"/>
                    <a:pt x="9785" y="13355"/>
                    <a:pt x="9795" y="13355"/>
                  </a:cubicBezTo>
                  <a:lnTo>
                    <a:pt x="9810" y="13355"/>
                  </a:lnTo>
                  <a:cubicBezTo>
                    <a:pt x="9836" y="13355"/>
                    <a:pt x="9853" y="13348"/>
                    <a:pt x="9877" y="13355"/>
                  </a:cubicBezTo>
                  <a:cubicBezTo>
                    <a:pt x="9884" y="13355"/>
                    <a:pt x="9894" y="13348"/>
                    <a:pt x="9902" y="13355"/>
                  </a:cubicBezTo>
                  <a:cubicBezTo>
                    <a:pt x="9911" y="13361"/>
                    <a:pt x="9905" y="13397"/>
                    <a:pt x="9914" y="13406"/>
                  </a:cubicBezTo>
                  <a:cubicBezTo>
                    <a:pt x="9936" y="13429"/>
                    <a:pt x="9952" y="13419"/>
                    <a:pt x="9977" y="13419"/>
                  </a:cubicBezTo>
                  <a:cubicBezTo>
                    <a:pt x="9991" y="13419"/>
                    <a:pt x="10002" y="13422"/>
                    <a:pt x="10015" y="13419"/>
                  </a:cubicBezTo>
                  <a:cubicBezTo>
                    <a:pt x="10024" y="13416"/>
                    <a:pt x="10031" y="13400"/>
                    <a:pt x="10040" y="13394"/>
                  </a:cubicBezTo>
                  <a:cubicBezTo>
                    <a:pt x="10048" y="13387"/>
                    <a:pt x="10057" y="13403"/>
                    <a:pt x="10065" y="13394"/>
                  </a:cubicBezTo>
                  <a:cubicBezTo>
                    <a:pt x="10073" y="13384"/>
                    <a:pt x="10070" y="13355"/>
                    <a:pt x="10078" y="13342"/>
                  </a:cubicBezTo>
                  <a:cubicBezTo>
                    <a:pt x="10086" y="13329"/>
                    <a:pt x="10094" y="13316"/>
                    <a:pt x="10103" y="13303"/>
                  </a:cubicBezTo>
                  <a:cubicBezTo>
                    <a:pt x="10113" y="13291"/>
                    <a:pt x="10117" y="13268"/>
                    <a:pt x="10128" y="13264"/>
                  </a:cubicBezTo>
                  <a:cubicBezTo>
                    <a:pt x="10145" y="13258"/>
                    <a:pt x="10160" y="13264"/>
                    <a:pt x="10178" y="13264"/>
                  </a:cubicBezTo>
                  <a:cubicBezTo>
                    <a:pt x="10197" y="13264"/>
                    <a:pt x="10210" y="13281"/>
                    <a:pt x="10229" y="13278"/>
                  </a:cubicBezTo>
                  <a:lnTo>
                    <a:pt x="10241" y="13278"/>
                  </a:lnTo>
                  <a:cubicBezTo>
                    <a:pt x="10256" y="13271"/>
                    <a:pt x="10259" y="13235"/>
                    <a:pt x="10273" y="13226"/>
                  </a:cubicBezTo>
                  <a:cubicBezTo>
                    <a:pt x="10295" y="13210"/>
                    <a:pt x="10314" y="13200"/>
                    <a:pt x="10339" y="13200"/>
                  </a:cubicBezTo>
                  <a:cubicBezTo>
                    <a:pt x="10355" y="13200"/>
                    <a:pt x="10370" y="13191"/>
                    <a:pt x="10380" y="13214"/>
                  </a:cubicBezTo>
                  <a:cubicBezTo>
                    <a:pt x="10385" y="13227"/>
                    <a:pt x="10383" y="13252"/>
                    <a:pt x="10386" y="13264"/>
                  </a:cubicBezTo>
                  <a:cubicBezTo>
                    <a:pt x="10392" y="13284"/>
                    <a:pt x="10402" y="13293"/>
                    <a:pt x="10405" y="13316"/>
                  </a:cubicBezTo>
                  <a:cubicBezTo>
                    <a:pt x="10408" y="13332"/>
                    <a:pt x="10408" y="13352"/>
                    <a:pt x="10411" y="13368"/>
                  </a:cubicBezTo>
                  <a:cubicBezTo>
                    <a:pt x="10414" y="13384"/>
                    <a:pt x="10413" y="13406"/>
                    <a:pt x="10417" y="13419"/>
                  </a:cubicBezTo>
                  <a:cubicBezTo>
                    <a:pt x="10424" y="13435"/>
                    <a:pt x="10435" y="13435"/>
                    <a:pt x="10443" y="13445"/>
                  </a:cubicBezTo>
                  <a:cubicBezTo>
                    <a:pt x="10451" y="13454"/>
                    <a:pt x="10458" y="13458"/>
                    <a:pt x="10469" y="13458"/>
                  </a:cubicBezTo>
                  <a:lnTo>
                    <a:pt x="10688" y="13458"/>
                  </a:lnTo>
                  <a:lnTo>
                    <a:pt x="10688" y="13615"/>
                  </a:lnTo>
                  <a:cubicBezTo>
                    <a:pt x="10688" y="13635"/>
                    <a:pt x="10682" y="13644"/>
                    <a:pt x="10682" y="13664"/>
                  </a:cubicBezTo>
                  <a:cubicBezTo>
                    <a:pt x="10682" y="13703"/>
                    <a:pt x="10683" y="13728"/>
                    <a:pt x="10682" y="13767"/>
                  </a:cubicBezTo>
                  <a:cubicBezTo>
                    <a:pt x="10682" y="13786"/>
                    <a:pt x="10683" y="13803"/>
                    <a:pt x="10682" y="13818"/>
                  </a:cubicBezTo>
                  <a:cubicBezTo>
                    <a:pt x="10679" y="13841"/>
                    <a:pt x="10667" y="13848"/>
                    <a:pt x="10663" y="13870"/>
                  </a:cubicBezTo>
                  <a:cubicBezTo>
                    <a:pt x="10660" y="13886"/>
                    <a:pt x="10657" y="13899"/>
                    <a:pt x="10657" y="13918"/>
                  </a:cubicBezTo>
                  <a:cubicBezTo>
                    <a:pt x="10657" y="13980"/>
                    <a:pt x="10650" y="14015"/>
                    <a:pt x="10650" y="14076"/>
                  </a:cubicBezTo>
                  <a:cubicBezTo>
                    <a:pt x="10645" y="14089"/>
                    <a:pt x="10650" y="14121"/>
                    <a:pt x="10644" y="14127"/>
                  </a:cubicBezTo>
                  <a:cubicBezTo>
                    <a:pt x="10638" y="14134"/>
                    <a:pt x="10625" y="14121"/>
                    <a:pt x="10619" y="14127"/>
                  </a:cubicBezTo>
                  <a:cubicBezTo>
                    <a:pt x="10611" y="14137"/>
                    <a:pt x="10613" y="14166"/>
                    <a:pt x="10606" y="14179"/>
                  </a:cubicBezTo>
                  <a:cubicBezTo>
                    <a:pt x="10616" y="14185"/>
                    <a:pt x="10622" y="14198"/>
                    <a:pt x="10632" y="14204"/>
                  </a:cubicBezTo>
                  <a:cubicBezTo>
                    <a:pt x="10650" y="14217"/>
                    <a:pt x="10669" y="14211"/>
                    <a:pt x="10682" y="14243"/>
                  </a:cubicBezTo>
                  <a:cubicBezTo>
                    <a:pt x="10693" y="14272"/>
                    <a:pt x="10682" y="14311"/>
                    <a:pt x="10688" y="14346"/>
                  </a:cubicBezTo>
                  <a:cubicBezTo>
                    <a:pt x="10691" y="14366"/>
                    <a:pt x="10694" y="14385"/>
                    <a:pt x="10701" y="14398"/>
                  </a:cubicBezTo>
                  <a:cubicBezTo>
                    <a:pt x="10707" y="14411"/>
                    <a:pt x="10719" y="14404"/>
                    <a:pt x="10726" y="14410"/>
                  </a:cubicBezTo>
                  <a:cubicBezTo>
                    <a:pt x="10734" y="14420"/>
                    <a:pt x="10745" y="14423"/>
                    <a:pt x="10751" y="14436"/>
                  </a:cubicBezTo>
                  <a:cubicBezTo>
                    <a:pt x="10757" y="14449"/>
                    <a:pt x="10753" y="14472"/>
                    <a:pt x="10757" y="14488"/>
                  </a:cubicBezTo>
                  <a:cubicBezTo>
                    <a:pt x="10770" y="14530"/>
                    <a:pt x="10789" y="14549"/>
                    <a:pt x="10801" y="14591"/>
                  </a:cubicBezTo>
                  <a:cubicBezTo>
                    <a:pt x="10806" y="14607"/>
                    <a:pt x="10809" y="14627"/>
                    <a:pt x="10814" y="14643"/>
                  </a:cubicBezTo>
                  <a:cubicBezTo>
                    <a:pt x="10823" y="14678"/>
                    <a:pt x="10837" y="14707"/>
                    <a:pt x="10845" y="14746"/>
                  </a:cubicBezTo>
                  <a:cubicBezTo>
                    <a:pt x="10848" y="14765"/>
                    <a:pt x="10856" y="14778"/>
                    <a:pt x="10858" y="14797"/>
                  </a:cubicBezTo>
                  <a:cubicBezTo>
                    <a:pt x="10863" y="14839"/>
                    <a:pt x="10856" y="14868"/>
                    <a:pt x="10858" y="14913"/>
                  </a:cubicBezTo>
                  <a:cubicBezTo>
                    <a:pt x="10860" y="14951"/>
                    <a:pt x="10866" y="14980"/>
                    <a:pt x="10870" y="15016"/>
                  </a:cubicBezTo>
                  <a:cubicBezTo>
                    <a:pt x="10874" y="15038"/>
                    <a:pt x="10888" y="15045"/>
                    <a:pt x="10890" y="15067"/>
                  </a:cubicBezTo>
                  <a:cubicBezTo>
                    <a:pt x="10891" y="15083"/>
                    <a:pt x="10883" y="15100"/>
                    <a:pt x="10883" y="15119"/>
                  </a:cubicBezTo>
                  <a:lnTo>
                    <a:pt x="10883" y="15171"/>
                  </a:lnTo>
                  <a:cubicBezTo>
                    <a:pt x="10883" y="15209"/>
                    <a:pt x="10886" y="15242"/>
                    <a:pt x="10896" y="15274"/>
                  </a:cubicBezTo>
                  <a:cubicBezTo>
                    <a:pt x="10900" y="15293"/>
                    <a:pt x="10916" y="15280"/>
                    <a:pt x="10921" y="15299"/>
                  </a:cubicBezTo>
                  <a:cubicBezTo>
                    <a:pt x="10926" y="15322"/>
                    <a:pt x="10921" y="15347"/>
                    <a:pt x="10921" y="15377"/>
                  </a:cubicBezTo>
                  <a:cubicBezTo>
                    <a:pt x="10921" y="15406"/>
                    <a:pt x="10922" y="15425"/>
                    <a:pt x="10921" y="15454"/>
                  </a:cubicBezTo>
                  <a:cubicBezTo>
                    <a:pt x="10919" y="15473"/>
                    <a:pt x="10916" y="15489"/>
                    <a:pt x="10915" y="15505"/>
                  </a:cubicBezTo>
                  <a:cubicBezTo>
                    <a:pt x="10913" y="15521"/>
                    <a:pt x="10913" y="15541"/>
                    <a:pt x="10908" y="15557"/>
                  </a:cubicBezTo>
                  <a:cubicBezTo>
                    <a:pt x="10903" y="15576"/>
                    <a:pt x="10889" y="15576"/>
                    <a:pt x="10883" y="15595"/>
                  </a:cubicBezTo>
                  <a:cubicBezTo>
                    <a:pt x="10864" y="15647"/>
                    <a:pt x="10850" y="15685"/>
                    <a:pt x="10845" y="15750"/>
                  </a:cubicBezTo>
                  <a:cubicBezTo>
                    <a:pt x="10844" y="15785"/>
                    <a:pt x="10848" y="15818"/>
                    <a:pt x="10845" y="15853"/>
                  </a:cubicBezTo>
                  <a:cubicBezTo>
                    <a:pt x="10844" y="15869"/>
                    <a:pt x="10841" y="15888"/>
                    <a:pt x="10839" y="15905"/>
                  </a:cubicBezTo>
                  <a:cubicBezTo>
                    <a:pt x="10834" y="15930"/>
                    <a:pt x="10820" y="15930"/>
                    <a:pt x="10814" y="15956"/>
                  </a:cubicBezTo>
                  <a:cubicBezTo>
                    <a:pt x="10809" y="15976"/>
                    <a:pt x="10801" y="15985"/>
                    <a:pt x="10801" y="16008"/>
                  </a:cubicBezTo>
                  <a:cubicBezTo>
                    <a:pt x="10800" y="16046"/>
                    <a:pt x="10801" y="16072"/>
                    <a:pt x="10801" y="16111"/>
                  </a:cubicBezTo>
                  <a:cubicBezTo>
                    <a:pt x="10801" y="16171"/>
                    <a:pt x="10798" y="16210"/>
                    <a:pt x="10808" y="16265"/>
                  </a:cubicBezTo>
                  <a:cubicBezTo>
                    <a:pt x="10812" y="16291"/>
                    <a:pt x="10825" y="16297"/>
                    <a:pt x="10833" y="16317"/>
                  </a:cubicBezTo>
                  <a:cubicBezTo>
                    <a:pt x="10841" y="16336"/>
                    <a:pt x="10856" y="16332"/>
                    <a:pt x="10858" y="16355"/>
                  </a:cubicBezTo>
                  <a:cubicBezTo>
                    <a:pt x="10860" y="16371"/>
                    <a:pt x="10856" y="16390"/>
                    <a:pt x="10858" y="16406"/>
                  </a:cubicBezTo>
                  <a:cubicBezTo>
                    <a:pt x="10860" y="16423"/>
                    <a:pt x="10856" y="16442"/>
                    <a:pt x="10858" y="16458"/>
                  </a:cubicBezTo>
                  <a:cubicBezTo>
                    <a:pt x="10860" y="16478"/>
                    <a:pt x="10866" y="16490"/>
                    <a:pt x="10870" y="16509"/>
                  </a:cubicBezTo>
                  <a:cubicBezTo>
                    <a:pt x="10875" y="16529"/>
                    <a:pt x="10877" y="16545"/>
                    <a:pt x="10883" y="16561"/>
                  </a:cubicBezTo>
                  <a:cubicBezTo>
                    <a:pt x="10897" y="16594"/>
                    <a:pt x="10921" y="16616"/>
                    <a:pt x="10940" y="16639"/>
                  </a:cubicBezTo>
                  <a:cubicBezTo>
                    <a:pt x="10940" y="16658"/>
                    <a:pt x="10938" y="16671"/>
                    <a:pt x="10940" y="16690"/>
                  </a:cubicBezTo>
                  <a:cubicBezTo>
                    <a:pt x="10941" y="16716"/>
                    <a:pt x="10951" y="16732"/>
                    <a:pt x="10952" y="16754"/>
                  </a:cubicBezTo>
                  <a:cubicBezTo>
                    <a:pt x="10954" y="16771"/>
                    <a:pt x="10957" y="16790"/>
                    <a:pt x="10959" y="16806"/>
                  </a:cubicBezTo>
                  <a:cubicBezTo>
                    <a:pt x="10960" y="16822"/>
                    <a:pt x="10957" y="16841"/>
                    <a:pt x="10959" y="16858"/>
                  </a:cubicBezTo>
                  <a:cubicBezTo>
                    <a:pt x="10960" y="16877"/>
                    <a:pt x="10978" y="16883"/>
                    <a:pt x="10978" y="16906"/>
                  </a:cubicBezTo>
                  <a:lnTo>
                    <a:pt x="10978" y="17170"/>
                  </a:lnTo>
                  <a:cubicBezTo>
                    <a:pt x="10978" y="17208"/>
                    <a:pt x="10988" y="17234"/>
                    <a:pt x="10990" y="17270"/>
                  </a:cubicBezTo>
                  <a:cubicBezTo>
                    <a:pt x="10990" y="17286"/>
                    <a:pt x="10988" y="17305"/>
                    <a:pt x="10990" y="17321"/>
                  </a:cubicBezTo>
                  <a:cubicBezTo>
                    <a:pt x="10995" y="17363"/>
                    <a:pt x="11004" y="17389"/>
                    <a:pt x="11015" y="17424"/>
                  </a:cubicBezTo>
                  <a:cubicBezTo>
                    <a:pt x="11036" y="17485"/>
                    <a:pt x="11069" y="17498"/>
                    <a:pt x="11084" y="17565"/>
                  </a:cubicBezTo>
                  <a:cubicBezTo>
                    <a:pt x="11087" y="17581"/>
                    <a:pt x="11083" y="17601"/>
                    <a:pt x="11084" y="17617"/>
                  </a:cubicBezTo>
                  <a:cubicBezTo>
                    <a:pt x="11086" y="17633"/>
                    <a:pt x="11089" y="17652"/>
                    <a:pt x="11091" y="17668"/>
                  </a:cubicBezTo>
                  <a:cubicBezTo>
                    <a:pt x="11092" y="17688"/>
                    <a:pt x="11100" y="17701"/>
                    <a:pt x="11103" y="17720"/>
                  </a:cubicBezTo>
                  <a:cubicBezTo>
                    <a:pt x="11110" y="17758"/>
                    <a:pt x="11113" y="17788"/>
                    <a:pt x="11122" y="17823"/>
                  </a:cubicBezTo>
                  <a:cubicBezTo>
                    <a:pt x="11127" y="17846"/>
                    <a:pt x="11139" y="17855"/>
                    <a:pt x="11147" y="17874"/>
                  </a:cubicBezTo>
                  <a:cubicBezTo>
                    <a:pt x="11155" y="17894"/>
                    <a:pt x="11171" y="17891"/>
                    <a:pt x="11173" y="17913"/>
                  </a:cubicBezTo>
                  <a:cubicBezTo>
                    <a:pt x="11176" y="17949"/>
                    <a:pt x="11168" y="17981"/>
                    <a:pt x="11173" y="18016"/>
                  </a:cubicBezTo>
                  <a:cubicBezTo>
                    <a:pt x="11174" y="18036"/>
                    <a:pt x="11182" y="18048"/>
                    <a:pt x="11185" y="18068"/>
                  </a:cubicBezTo>
                  <a:cubicBezTo>
                    <a:pt x="11190" y="18090"/>
                    <a:pt x="11202" y="18097"/>
                    <a:pt x="11204" y="18119"/>
                  </a:cubicBezTo>
                  <a:lnTo>
                    <a:pt x="11204" y="18145"/>
                  </a:lnTo>
                  <a:cubicBezTo>
                    <a:pt x="11204" y="18171"/>
                    <a:pt x="11185" y="18165"/>
                    <a:pt x="11179" y="18184"/>
                  </a:cubicBezTo>
                  <a:cubicBezTo>
                    <a:pt x="11173" y="18203"/>
                    <a:pt x="11166" y="18216"/>
                    <a:pt x="11160" y="18235"/>
                  </a:cubicBezTo>
                  <a:cubicBezTo>
                    <a:pt x="11155" y="18251"/>
                    <a:pt x="11162" y="18270"/>
                    <a:pt x="11160" y="18286"/>
                  </a:cubicBezTo>
                  <a:cubicBezTo>
                    <a:pt x="11170" y="18290"/>
                    <a:pt x="11176" y="18299"/>
                    <a:pt x="11185" y="18299"/>
                  </a:cubicBezTo>
                  <a:lnTo>
                    <a:pt x="11210" y="18299"/>
                  </a:lnTo>
                  <a:cubicBezTo>
                    <a:pt x="11210" y="18319"/>
                    <a:pt x="11209" y="18335"/>
                    <a:pt x="11210" y="18351"/>
                  </a:cubicBezTo>
                  <a:cubicBezTo>
                    <a:pt x="11212" y="18367"/>
                    <a:pt x="11207" y="18390"/>
                    <a:pt x="11210" y="18402"/>
                  </a:cubicBezTo>
                  <a:cubicBezTo>
                    <a:pt x="11215" y="18419"/>
                    <a:pt x="11227" y="18415"/>
                    <a:pt x="11235" y="18428"/>
                  </a:cubicBezTo>
                  <a:cubicBezTo>
                    <a:pt x="11243" y="18441"/>
                    <a:pt x="11251" y="18454"/>
                    <a:pt x="11262" y="18454"/>
                  </a:cubicBezTo>
                  <a:lnTo>
                    <a:pt x="11385" y="18454"/>
                  </a:lnTo>
                  <a:cubicBezTo>
                    <a:pt x="11407" y="18454"/>
                    <a:pt x="11416" y="18429"/>
                    <a:pt x="11437" y="18416"/>
                  </a:cubicBezTo>
                  <a:cubicBezTo>
                    <a:pt x="11456" y="18406"/>
                    <a:pt x="11468" y="18390"/>
                    <a:pt x="11489" y="18390"/>
                  </a:cubicBezTo>
                  <a:lnTo>
                    <a:pt x="11644" y="18390"/>
                  </a:lnTo>
                  <a:cubicBezTo>
                    <a:pt x="11649" y="18367"/>
                    <a:pt x="11658" y="18361"/>
                    <a:pt x="11663" y="18338"/>
                  </a:cubicBezTo>
                  <a:cubicBezTo>
                    <a:pt x="11666" y="18322"/>
                    <a:pt x="11657" y="18296"/>
                    <a:pt x="11663" y="18286"/>
                  </a:cubicBezTo>
                  <a:cubicBezTo>
                    <a:pt x="11670" y="18277"/>
                    <a:pt x="11680" y="18277"/>
                    <a:pt x="11688" y="18274"/>
                  </a:cubicBezTo>
                  <a:cubicBezTo>
                    <a:pt x="11696" y="18271"/>
                    <a:pt x="11704" y="18274"/>
                    <a:pt x="11714" y="18274"/>
                  </a:cubicBezTo>
                  <a:cubicBezTo>
                    <a:pt x="11732" y="18271"/>
                    <a:pt x="11747" y="18270"/>
                    <a:pt x="11764" y="18261"/>
                  </a:cubicBezTo>
                  <a:cubicBezTo>
                    <a:pt x="11772" y="18258"/>
                    <a:pt x="11783" y="18258"/>
                    <a:pt x="11789" y="18248"/>
                  </a:cubicBezTo>
                  <a:cubicBezTo>
                    <a:pt x="11798" y="18232"/>
                    <a:pt x="11802" y="18216"/>
                    <a:pt x="11808" y="18196"/>
                  </a:cubicBezTo>
                  <a:cubicBezTo>
                    <a:pt x="11811" y="18184"/>
                    <a:pt x="11803" y="18158"/>
                    <a:pt x="11808" y="18145"/>
                  </a:cubicBezTo>
                  <a:cubicBezTo>
                    <a:pt x="11813" y="18129"/>
                    <a:pt x="11825" y="18132"/>
                    <a:pt x="11833" y="18119"/>
                  </a:cubicBezTo>
                  <a:cubicBezTo>
                    <a:pt x="11841" y="18106"/>
                    <a:pt x="11849" y="18093"/>
                    <a:pt x="11858" y="18080"/>
                  </a:cubicBezTo>
                  <a:cubicBezTo>
                    <a:pt x="11869" y="18064"/>
                    <a:pt x="11874" y="18048"/>
                    <a:pt x="11884" y="18029"/>
                  </a:cubicBezTo>
                  <a:cubicBezTo>
                    <a:pt x="11893" y="18009"/>
                    <a:pt x="11902" y="18004"/>
                    <a:pt x="11909" y="17978"/>
                  </a:cubicBezTo>
                  <a:cubicBezTo>
                    <a:pt x="11917" y="17943"/>
                    <a:pt x="11918" y="17910"/>
                    <a:pt x="11927" y="17874"/>
                  </a:cubicBezTo>
                  <a:cubicBezTo>
                    <a:pt x="11932" y="17852"/>
                    <a:pt x="11943" y="17839"/>
                    <a:pt x="11953" y="17823"/>
                  </a:cubicBezTo>
                  <a:cubicBezTo>
                    <a:pt x="11972" y="17791"/>
                    <a:pt x="11990" y="17775"/>
                    <a:pt x="12003" y="17733"/>
                  </a:cubicBezTo>
                  <a:cubicBezTo>
                    <a:pt x="12008" y="17717"/>
                    <a:pt x="12005" y="17698"/>
                    <a:pt x="12009" y="17682"/>
                  </a:cubicBezTo>
                  <a:cubicBezTo>
                    <a:pt x="12016" y="17659"/>
                    <a:pt x="12025" y="17649"/>
                    <a:pt x="12034" y="17630"/>
                  </a:cubicBezTo>
                  <a:cubicBezTo>
                    <a:pt x="12044" y="17610"/>
                    <a:pt x="12055" y="17604"/>
                    <a:pt x="12060" y="17579"/>
                  </a:cubicBezTo>
                  <a:cubicBezTo>
                    <a:pt x="12067" y="17530"/>
                    <a:pt x="12066" y="17501"/>
                    <a:pt x="12066" y="17450"/>
                  </a:cubicBezTo>
                  <a:cubicBezTo>
                    <a:pt x="12066" y="17421"/>
                    <a:pt x="12071" y="17398"/>
                    <a:pt x="12066" y="17373"/>
                  </a:cubicBezTo>
                  <a:cubicBezTo>
                    <a:pt x="12063" y="17350"/>
                    <a:pt x="12052" y="17344"/>
                    <a:pt x="12047" y="17321"/>
                  </a:cubicBezTo>
                  <a:cubicBezTo>
                    <a:pt x="12044" y="17305"/>
                    <a:pt x="12044" y="17286"/>
                    <a:pt x="12041" y="17270"/>
                  </a:cubicBezTo>
                  <a:cubicBezTo>
                    <a:pt x="12052" y="17260"/>
                    <a:pt x="12055" y="17234"/>
                    <a:pt x="12066" y="17231"/>
                  </a:cubicBezTo>
                  <a:cubicBezTo>
                    <a:pt x="12074" y="17231"/>
                    <a:pt x="12083" y="17234"/>
                    <a:pt x="12091" y="17231"/>
                  </a:cubicBezTo>
                  <a:cubicBezTo>
                    <a:pt x="12099" y="17228"/>
                    <a:pt x="12108" y="17234"/>
                    <a:pt x="12116" y="17231"/>
                  </a:cubicBezTo>
                  <a:cubicBezTo>
                    <a:pt x="12129" y="17224"/>
                    <a:pt x="12132" y="17195"/>
                    <a:pt x="12142" y="17179"/>
                  </a:cubicBezTo>
                  <a:cubicBezTo>
                    <a:pt x="12149" y="17166"/>
                    <a:pt x="12159" y="17157"/>
                    <a:pt x="12167" y="17141"/>
                  </a:cubicBezTo>
                  <a:cubicBezTo>
                    <a:pt x="12175" y="17125"/>
                    <a:pt x="12176" y="17102"/>
                    <a:pt x="12185" y="17089"/>
                  </a:cubicBezTo>
                  <a:cubicBezTo>
                    <a:pt x="12195" y="17077"/>
                    <a:pt x="12201" y="17067"/>
                    <a:pt x="12211" y="17051"/>
                  </a:cubicBezTo>
                  <a:cubicBezTo>
                    <a:pt x="12217" y="17041"/>
                    <a:pt x="12233" y="17050"/>
                    <a:pt x="12236" y="17037"/>
                  </a:cubicBezTo>
                  <a:cubicBezTo>
                    <a:pt x="12239" y="17024"/>
                    <a:pt x="12236" y="17005"/>
                    <a:pt x="12236" y="16986"/>
                  </a:cubicBezTo>
                  <a:cubicBezTo>
                    <a:pt x="12236" y="16925"/>
                    <a:pt x="12229" y="16889"/>
                    <a:pt x="12223" y="16831"/>
                  </a:cubicBezTo>
                  <a:cubicBezTo>
                    <a:pt x="12220" y="16796"/>
                    <a:pt x="12215" y="16764"/>
                    <a:pt x="12211" y="16728"/>
                  </a:cubicBezTo>
                  <a:cubicBezTo>
                    <a:pt x="12206" y="16690"/>
                    <a:pt x="12200" y="16661"/>
                    <a:pt x="12192" y="16626"/>
                  </a:cubicBezTo>
                  <a:cubicBezTo>
                    <a:pt x="12182" y="16587"/>
                    <a:pt x="12167" y="16568"/>
                    <a:pt x="12167" y="16523"/>
                  </a:cubicBezTo>
                  <a:cubicBezTo>
                    <a:pt x="12167" y="16494"/>
                    <a:pt x="12184" y="16490"/>
                    <a:pt x="12192" y="16471"/>
                  </a:cubicBezTo>
                  <a:cubicBezTo>
                    <a:pt x="12200" y="16452"/>
                    <a:pt x="12203" y="16439"/>
                    <a:pt x="12211" y="16420"/>
                  </a:cubicBezTo>
                  <a:cubicBezTo>
                    <a:pt x="12219" y="16400"/>
                    <a:pt x="12225" y="16384"/>
                    <a:pt x="12236" y="16368"/>
                  </a:cubicBezTo>
                  <a:cubicBezTo>
                    <a:pt x="12242" y="16361"/>
                    <a:pt x="12255" y="16361"/>
                    <a:pt x="12261" y="16355"/>
                  </a:cubicBezTo>
                  <a:cubicBezTo>
                    <a:pt x="12269" y="16345"/>
                    <a:pt x="12267" y="16320"/>
                    <a:pt x="12273" y="16303"/>
                  </a:cubicBezTo>
                  <a:cubicBezTo>
                    <a:pt x="12281" y="16284"/>
                    <a:pt x="12291" y="16275"/>
                    <a:pt x="12299" y="16252"/>
                  </a:cubicBezTo>
                  <a:cubicBezTo>
                    <a:pt x="12305" y="16236"/>
                    <a:pt x="12304" y="16210"/>
                    <a:pt x="12311" y="16200"/>
                  </a:cubicBezTo>
                  <a:cubicBezTo>
                    <a:pt x="12329" y="16175"/>
                    <a:pt x="12341" y="16159"/>
                    <a:pt x="12361" y="16149"/>
                  </a:cubicBezTo>
                  <a:cubicBezTo>
                    <a:pt x="12369" y="16146"/>
                    <a:pt x="12379" y="16140"/>
                    <a:pt x="12387" y="16136"/>
                  </a:cubicBezTo>
                  <a:cubicBezTo>
                    <a:pt x="12395" y="16133"/>
                    <a:pt x="12404" y="16140"/>
                    <a:pt x="12412" y="16136"/>
                  </a:cubicBezTo>
                  <a:cubicBezTo>
                    <a:pt x="12423" y="16130"/>
                    <a:pt x="12426" y="16108"/>
                    <a:pt x="12437" y="16098"/>
                  </a:cubicBezTo>
                  <a:cubicBezTo>
                    <a:pt x="12456" y="16078"/>
                    <a:pt x="12473" y="16062"/>
                    <a:pt x="12488" y="16033"/>
                  </a:cubicBezTo>
                  <a:cubicBezTo>
                    <a:pt x="12502" y="16004"/>
                    <a:pt x="12514" y="15972"/>
                    <a:pt x="12519" y="15930"/>
                  </a:cubicBezTo>
                  <a:cubicBezTo>
                    <a:pt x="12524" y="15895"/>
                    <a:pt x="12517" y="15865"/>
                    <a:pt x="12519" y="15827"/>
                  </a:cubicBezTo>
                  <a:cubicBezTo>
                    <a:pt x="12519" y="15808"/>
                    <a:pt x="12525" y="15795"/>
                    <a:pt x="12525" y="15775"/>
                  </a:cubicBezTo>
                  <a:lnTo>
                    <a:pt x="12525" y="15698"/>
                  </a:lnTo>
                  <a:cubicBezTo>
                    <a:pt x="12525" y="15669"/>
                    <a:pt x="12527" y="15650"/>
                    <a:pt x="12525" y="15622"/>
                  </a:cubicBezTo>
                  <a:cubicBezTo>
                    <a:pt x="12524" y="15599"/>
                    <a:pt x="12513" y="15589"/>
                    <a:pt x="12513" y="15566"/>
                  </a:cubicBezTo>
                  <a:lnTo>
                    <a:pt x="12513" y="15261"/>
                  </a:lnTo>
                  <a:cubicBezTo>
                    <a:pt x="12505" y="15245"/>
                    <a:pt x="12494" y="15242"/>
                    <a:pt x="12488" y="15222"/>
                  </a:cubicBezTo>
                  <a:cubicBezTo>
                    <a:pt x="12470" y="15168"/>
                    <a:pt x="12464" y="15116"/>
                    <a:pt x="12450" y="15055"/>
                  </a:cubicBezTo>
                  <a:cubicBezTo>
                    <a:pt x="12453" y="15019"/>
                    <a:pt x="12461" y="14990"/>
                    <a:pt x="12462" y="14952"/>
                  </a:cubicBezTo>
                  <a:cubicBezTo>
                    <a:pt x="12462" y="14932"/>
                    <a:pt x="12456" y="14923"/>
                    <a:pt x="12456" y="14904"/>
                  </a:cubicBezTo>
                  <a:cubicBezTo>
                    <a:pt x="12456" y="14881"/>
                    <a:pt x="12464" y="14868"/>
                    <a:pt x="12462" y="14849"/>
                  </a:cubicBezTo>
                  <a:cubicBezTo>
                    <a:pt x="12461" y="14829"/>
                    <a:pt x="12451" y="14816"/>
                    <a:pt x="12450" y="14797"/>
                  </a:cubicBezTo>
                  <a:cubicBezTo>
                    <a:pt x="12448" y="14778"/>
                    <a:pt x="12439" y="14765"/>
                    <a:pt x="12437" y="14746"/>
                  </a:cubicBezTo>
                  <a:lnTo>
                    <a:pt x="12437" y="14720"/>
                  </a:lnTo>
                  <a:cubicBezTo>
                    <a:pt x="12437" y="14691"/>
                    <a:pt x="12440" y="14668"/>
                    <a:pt x="12443" y="14643"/>
                  </a:cubicBezTo>
                  <a:cubicBezTo>
                    <a:pt x="12445" y="14627"/>
                    <a:pt x="12442" y="14607"/>
                    <a:pt x="12443" y="14591"/>
                  </a:cubicBezTo>
                  <a:cubicBezTo>
                    <a:pt x="12447" y="14568"/>
                    <a:pt x="12461" y="14572"/>
                    <a:pt x="12469" y="14552"/>
                  </a:cubicBezTo>
                  <a:cubicBezTo>
                    <a:pt x="12492" y="14494"/>
                    <a:pt x="12516" y="14465"/>
                    <a:pt x="12531" y="14398"/>
                  </a:cubicBezTo>
                  <a:cubicBezTo>
                    <a:pt x="12535" y="14382"/>
                    <a:pt x="12535" y="14362"/>
                    <a:pt x="12538" y="14346"/>
                  </a:cubicBezTo>
                  <a:cubicBezTo>
                    <a:pt x="12543" y="14324"/>
                    <a:pt x="12552" y="14318"/>
                    <a:pt x="12557" y="14295"/>
                  </a:cubicBezTo>
                  <a:cubicBezTo>
                    <a:pt x="12560" y="14279"/>
                    <a:pt x="12560" y="14260"/>
                    <a:pt x="12563" y="14243"/>
                  </a:cubicBezTo>
                  <a:cubicBezTo>
                    <a:pt x="12571" y="14205"/>
                    <a:pt x="12577" y="14176"/>
                    <a:pt x="12588" y="14140"/>
                  </a:cubicBezTo>
                  <a:cubicBezTo>
                    <a:pt x="12594" y="14121"/>
                    <a:pt x="12606" y="14115"/>
                    <a:pt x="12613" y="14102"/>
                  </a:cubicBezTo>
                  <a:cubicBezTo>
                    <a:pt x="12621" y="14089"/>
                    <a:pt x="12631" y="14079"/>
                    <a:pt x="12639" y="14063"/>
                  </a:cubicBezTo>
                  <a:cubicBezTo>
                    <a:pt x="12646" y="14047"/>
                    <a:pt x="12651" y="14028"/>
                    <a:pt x="12658" y="14012"/>
                  </a:cubicBezTo>
                  <a:cubicBezTo>
                    <a:pt x="12673" y="13976"/>
                    <a:pt x="12689" y="13954"/>
                    <a:pt x="12708" y="13921"/>
                  </a:cubicBezTo>
                  <a:cubicBezTo>
                    <a:pt x="12717" y="13905"/>
                    <a:pt x="12724" y="13889"/>
                    <a:pt x="12733" y="13870"/>
                  </a:cubicBezTo>
                  <a:cubicBezTo>
                    <a:pt x="12742" y="13851"/>
                    <a:pt x="12747" y="13831"/>
                    <a:pt x="12758" y="13818"/>
                  </a:cubicBezTo>
                  <a:cubicBezTo>
                    <a:pt x="12775" y="13796"/>
                    <a:pt x="12793" y="13783"/>
                    <a:pt x="12808" y="13754"/>
                  </a:cubicBezTo>
                  <a:cubicBezTo>
                    <a:pt x="12816" y="13741"/>
                    <a:pt x="12815" y="13719"/>
                    <a:pt x="12821" y="13703"/>
                  </a:cubicBezTo>
                  <a:cubicBezTo>
                    <a:pt x="12827" y="13683"/>
                    <a:pt x="12838" y="13683"/>
                    <a:pt x="12846" y="13664"/>
                  </a:cubicBezTo>
                  <a:cubicBezTo>
                    <a:pt x="12851" y="13651"/>
                    <a:pt x="12846" y="13622"/>
                    <a:pt x="12852" y="13612"/>
                  </a:cubicBezTo>
                  <a:cubicBezTo>
                    <a:pt x="12859" y="13602"/>
                    <a:pt x="12871" y="13606"/>
                    <a:pt x="12878" y="13600"/>
                  </a:cubicBezTo>
                  <a:cubicBezTo>
                    <a:pt x="12887" y="13587"/>
                    <a:pt x="12893" y="13571"/>
                    <a:pt x="12903" y="13561"/>
                  </a:cubicBezTo>
                  <a:cubicBezTo>
                    <a:pt x="12912" y="13551"/>
                    <a:pt x="12918" y="13535"/>
                    <a:pt x="12928" y="13522"/>
                  </a:cubicBezTo>
                  <a:cubicBezTo>
                    <a:pt x="12936" y="13512"/>
                    <a:pt x="12947" y="13509"/>
                    <a:pt x="12953" y="13496"/>
                  </a:cubicBezTo>
                  <a:cubicBezTo>
                    <a:pt x="12961" y="13480"/>
                    <a:pt x="12967" y="13464"/>
                    <a:pt x="12972" y="13445"/>
                  </a:cubicBezTo>
                  <a:cubicBezTo>
                    <a:pt x="12986" y="13393"/>
                    <a:pt x="12980" y="13345"/>
                    <a:pt x="12991" y="13290"/>
                  </a:cubicBezTo>
                  <a:cubicBezTo>
                    <a:pt x="12996" y="13268"/>
                    <a:pt x="13010" y="13268"/>
                    <a:pt x="13016" y="13252"/>
                  </a:cubicBezTo>
                  <a:cubicBezTo>
                    <a:pt x="13024" y="13233"/>
                    <a:pt x="13030" y="13216"/>
                    <a:pt x="13041" y="13200"/>
                  </a:cubicBezTo>
                  <a:cubicBezTo>
                    <a:pt x="13052" y="13184"/>
                    <a:pt x="13063" y="13178"/>
                    <a:pt x="13073" y="13162"/>
                  </a:cubicBezTo>
                  <a:cubicBezTo>
                    <a:pt x="13082" y="13145"/>
                    <a:pt x="13087" y="13129"/>
                    <a:pt x="13092" y="13110"/>
                  </a:cubicBezTo>
                  <a:cubicBezTo>
                    <a:pt x="13096" y="13091"/>
                    <a:pt x="13107" y="13081"/>
                    <a:pt x="13110" y="13059"/>
                  </a:cubicBezTo>
                  <a:cubicBezTo>
                    <a:pt x="13115" y="13023"/>
                    <a:pt x="13117" y="12994"/>
                    <a:pt x="13117" y="12956"/>
                  </a:cubicBezTo>
                  <a:cubicBezTo>
                    <a:pt x="13117" y="12917"/>
                    <a:pt x="13115" y="12891"/>
                    <a:pt x="13117" y="12853"/>
                  </a:cubicBezTo>
                  <a:cubicBezTo>
                    <a:pt x="13120" y="12785"/>
                    <a:pt x="13136" y="12749"/>
                    <a:pt x="13136" y="12682"/>
                  </a:cubicBezTo>
                  <a:lnTo>
                    <a:pt x="13136" y="12582"/>
                  </a:lnTo>
                  <a:cubicBezTo>
                    <a:pt x="13121" y="12579"/>
                    <a:pt x="13113" y="12569"/>
                    <a:pt x="13099" y="12569"/>
                  </a:cubicBezTo>
                  <a:cubicBezTo>
                    <a:pt x="13082" y="12569"/>
                    <a:pt x="13068" y="12569"/>
                    <a:pt x="13054" y="12582"/>
                  </a:cubicBezTo>
                  <a:cubicBezTo>
                    <a:pt x="13043" y="12592"/>
                    <a:pt x="13038" y="12611"/>
                    <a:pt x="13029" y="12621"/>
                  </a:cubicBezTo>
                  <a:cubicBezTo>
                    <a:pt x="12999" y="12656"/>
                    <a:pt x="12977" y="12698"/>
                    <a:pt x="12941" y="12698"/>
                  </a:cubicBezTo>
                  <a:cubicBezTo>
                    <a:pt x="12923" y="12698"/>
                    <a:pt x="12914" y="12676"/>
                    <a:pt x="12897" y="12672"/>
                  </a:cubicBezTo>
                  <a:lnTo>
                    <a:pt x="12871" y="12672"/>
                  </a:lnTo>
                  <a:cubicBezTo>
                    <a:pt x="12853" y="12672"/>
                    <a:pt x="12840" y="12682"/>
                    <a:pt x="12821" y="12685"/>
                  </a:cubicBezTo>
                  <a:cubicBezTo>
                    <a:pt x="12802" y="12688"/>
                    <a:pt x="12790" y="12685"/>
                    <a:pt x="12771" y="12685"/>
                  </a:cubicBezTo>
                  <a:cubicBezTo>
                    <a:pt x="12761" y="12685"/>
                    <a:pt x="12742" y="12663"/>
                    <a:pt x="12733" y="12660"/>
                  </a:cubicBezTo>
                  <a:lnTo>
                    <a:pt x="12720" y="12608"/>
                  </a:lnTo>
                  <a:cubicBezTo>
                    <a:pt x="12715" y="12586"/>
                    <a:pt x="12706" y="12579"/>
                    <a:pt x="12701" y="12556"/>
                  </a:cubicBezTo>
                  <a:cubicBezTo>
                    <a:pt x="12698" y="12540"/>
                    <a:pt x="12706" y="12521"/>
                    <a:pt x="12701" y="12505"/>
                  </a:cubicBezTo>
                  <a:cubicBezTo>
                    <a:pt x="12697" y="12489"/>
                    <a:pt x="12681" y="12499"/>
                    <a:pt x="12676" y="12479"/>
                  </a:cubicBezTo>
                  <a:lnTo>
                    <a:pt x="12664" y="12428"/>
                  </a:lnTo>
                  <a:cubicBezTo>
                    <a:pt x="12660" y="12411"/>
                    <a:pt x="12668" y="12389"/>
                    <a:pt x="12664" y="12377"/>
                  </a:cubicBezTo>
                  <a:cubicBezTo>
                    <a:pt x="12657" y="12357"/>
                    <a:pt x="12648" y="12350"/>
                    <a:pt x="12639" y="12338"/>
                  </a:cubicBezTo>
                  <a:cubicBezTo>
                    <a:pt x="12632" y="12331"/>
                    <a:pt x="12621" y="12344"/>
                    <a:pt x="12613" y="12338"/>
                  </a:cubicBezTo>
                  <a:cubicBezTo>
                    <a:pt x="12601" y="12328"/>
                    <a:pt x="12598" y="12306"/>
                    <a:pt x="12588" y="12286"/>
                  </a:cubicBezTo>
                  <a:cubicBezTo>
                    <a:pt x="12580" y="12270"/>
                    <a:pt x="12579" y="12251"/>
                    <a:pt x="12569" y="12235"/>
                  </a:cubicBezTo>
                  <a:cubicBezTo>
                    <a:pt x="12561" y="12222"/>
                    <a:pt x="12552" y="12222"/>
                    <a:pt x="12544" y="12209"/>
                  </a:cubicBezTo>
                  <a:cubicBezTo>
                    <a:pt x="12535" y="12193"/>
                    <a:pt x="12535" y="12167"/>
                    <a:pt x="12525" y="12158"/>
                  </a:cubicBezTo>
                  <a:cubicBezTo>
                    <a:pt x="12518" y="12148"/>
                    <a:pt x="12510" y="12138"/>
                    <a:pt x="12500" y="12132"/>
                  </a:cubicBezTo>
                  <a:cubicBezTo>
                    <a:pt x="12492" y="12125"/>
                    <a:pt x="12483" y="12138"/>
                    <a:pt x="12475" y="12132"/>
                  </a:cubicBezTo>
                  <a:cubicBezTo>
                    <a:pt x="12464" y="12122"/>
                    <a:pt x="12458" y="12106"/>
                    <a:pt x="12450" y="12093"/>
                  </a:cubicBezTo>
                  <a:cubicBezTo>
                    <a:pt x="12434" y="12064"/>
                    <a:pt x="12429" y="12032"/>
                    <a:pt x="12425" y="11990"/>
                  </a:cubicBezTo>
                  <a:cubicBezTo>
                    <a:pt x="12423" y="11974"/>
                    <a:pt x="12418" y="11954"/>
                    <a:pt x="12418" y="11938"/>
                  </a:cubicBezTo>
                  <a:cubicBezTo>
                    <a:pt x="12417" y="11903"/>
                    <a:pt x="12420" y="11867"/>
                    <a:pt x="12412" y="11835"/>
                  </a:cubicBezTo>
                  <a:cubicBezTo>
                    <a:pt x="12407" y="11816"/>
                    <a:pt x="12395" y="11816"/>
                    <a:pt x="12387" y="11797"/>
                  </a:cubicBezTo>
                  <a:cubicBezTo>
                    <a:pt x="12371" y="11758"/>
                    <a:pt x="12360" y="11739"/>
                    <a:pt x="12349" y="11694"/>
                  </a:cubicBezTo>
                  <a:cubicBezTo>
                    <a:pt x="12344" y="11671"/>
                    <a:pt x="12330" y="11668"/>
                    <a:pt x="12330" y="11642"/>
                  </a:cubicBezTo>
                  <a:cubicBezTo>
                    <a:pt x="12330" y="11623"/>
                    <a:pt x="12337" y="11610"/>
                    <a:pt x="12337" y="11591"/>
                  </a:cubicBezTo>
                  <a:lnTo>
                    <a:pt x="12337" y="11539"/>
                  </a:lnTo>
                  <a:cubicBezTo>
                    <a:pt x="12337" y="11500"/>
                    <a:pt x="12337" y="11471"/>
                    <a:pt x="12330" y="11436"/>
                  </a:cubicBezTo>
                  <a:cubicBezTo>
                    <a:pt x="12327" y="11414"/>
                    <a:pt x="12316" y="11407"/>
                    <a:pt x="12311" y="11385"/>
                  </a:cubicBezTo>
                  <a:cubicBezTo>
                    <a:pt x="12302" y="11346"/>
                    <a:pt x="12297" y="11317"/>
                    <a:pt x="12286" y="11282"/>
                  </a:cubicBezTo>
                  <a:cubicBezTo>
                    <a:pt x="12282" y="11266"/>
                    <a:pt x="12280" y="11246"/>
                    <a:pt x="12273" y="11230"/>
                  </a:cubicBezTo>
                  <a:cubicBezTo>
                    <a:pt x="12267" y="11214"/>
                    <a:pt x="12253" y="11221"/>
                    <a:pt x="12249" y="11204"/>
                  </a:cubicBezTo>
                  <a:cubicBezTo>
                    <a:pt x="12244" y="11188"/>
                    <a:pt x="12239" y="11172"/>
                    <a:pt x="12236" y="11153"/>
                  </a:cubicBezTo>
                  <a:cubicBezTo>
                    <a:pt x="12234" y="11137"/>
                    <a:pt x="12236" y="11121"/>
                    <a:pt x="12236" y="11101"/>
                  </a:cubicBezTo>
                  <a:cubicBezTo>
                    <a:pt x="12234" y="11063"/>
                    <a:pt x="12239" y="11034"/>
                    <a:pt x="12236" y="10998"/>
                  </a:cubicBezTo>
                  <a:cubicBezTo>
                    <a:pt x="12234" y="10983"/>
                    <a:pt x="12231" y="10963"/>
                    <a:pt x="12230" y="10947"/>
                  </a:cubicBezTo>
                  <a:cubicBezTo>
                    <a:pt x="12226" y="10924"/>
                    <a:pt x="12217" y="10915"/>
                    <a:pt x="12211" y="10895"/>
                  </a:cubicBezTo>
                  <a:cubicBezTo>
                    <a:pt x="12198" y="10854"/>
                    <a:pt x="12176" y="10838"/>
                    <a:pt x="12167" y="10793"/>
                  </a:cubicBezTo>
                  <a:cubicBezTo>
                    <a:pt x="12164" y="10773"/>
                    <a:pt x="12156" y="10760"/>
                    <a:pt x="12154" y="10741"/>
                  </a:cubicBezTo>
                  <a:cubicBezTo>
                    <a:pt x="12149" y="10706"/>
                    <a:pt x="12157" y="10673"/>
                    <a:pt x="12154" y="10637"/>
                  </a:cubicBezTo>
                  <a:cubicBezTo>
                    <a:pt x="12151" y="10596"/>
                    <a:pt x="12138" y="10570"/>
                    <a:pt x="12129" y="10535"/>
                  </a:cubicBezTo>
                  <a:cubicBezTo>
                    <a:pt x="12124" y="10516"/>
                    <a:pt x="12118" y="10503"/>
                    <a:pt x="12110" y="10484"/>
                  </a:cubicBezTo>
                  <a:cubicBezTo>
                    <a:pt x="12102" y="10464"/>
                    <a:pt x="12099" y="10448"/>
                    <a:pt x="12091" y="10432"/>
                  </a:cubicBezTo>
                  <a:cubicBezTo>
                    <a:pt x="12083" y="10416"/>
                    <a:pt x="12074" y="10409"/>
                    <a:pt x="12066" y="10393"/>
                  </a:cubicBezTo>
                  <a:cubicBezTo>
                    <a:pt x="12058" y="10377"/>
                    <a:pt x="12047" y="10294"/>
                    <a:pt x="12041" y="10278"/>
                  </a:cubicBezTo>
                  <a:cubicBezTo>
                    <a:pt x="12036" y="10255"/>
                    <a:pt x="12023" y="10248"/>
                    <a:pt x="12022" y="10226"/>
                  </a:cubicBezTo>
                  <a:cubicBezTo>
                    <a:pt x="12022" y="10210"/>
                    <a:pt x="12023" y="10191"/>
                    <a:pt x="12022" y="10175"/>
                  </a:cubicBezTo>
                  <a:cubicBezTo>
                    <a:pt x="12020" y="10158"/>
                    <a:pt x="12027" y="10139"/>
                    <a:pt x="12022" y="10123"/>
                  </a:cubicBezTo>
                  <a:cubicBezTo>
                    <a:pt x="12017" y="10103"/>
                    <a:pt x="12006" y="10097"/>
                    <a:pt x="11997" y="10084"/>
                  </a:cubicBezTo>
                  <a:cubicBezTo>
                    <a:pt x="11989" y="10074"/>
                    <a:pt x="11981" y="10065"/>
                    <a:pt x="11972" y="10059"/>
                  </a:cubicBezTo>
                  <a:cubicBezTo>
                    <a:pt x="11964" y="10052"/>
                    <a:pt x="11954" y="10062"/>
                    <a:pt x="11946" y="10059"/>
                  </a:cubicBezTo>
                  <a:cubicBezTo>
                    <a:pt x="11935" y="10052"/>
                    <a:pt x="11932" y="10023"/>
                    <a:pt x="11921" y="10020"/>
                  </a:cubicBezTo>
                  <a:lnTo>
                    <a:pt x="11909" y="10020"/>
                  </a:lnTo>
                  <a:cubicBezTo>
                    <a:pt x="11882" y="10020"/>
                    <a:pt x="11871" y="10055"/>
                    <a:pt x="11846" y="10071"/>
                  </a:cubicBezTo>
                  <a:lnTo>
                    <a:pt x="11833" y="10071"/>
                  </a:lnTo>
                  <a:lnTo>
                    <a:pt x="11651" y="9981"/>
                  </a:lnTo>
                  <a:cubicBezTo>
                    <a:pt x="11633" y="9991"/>
                    <a:pt x="11619" y="10007"/>
                    <a:pt x="11600" y="10007"/>
                  </a:cubicBezTo>
                  <a:cubicBezTo>
                    <a:pt x="11586" y="10007"/>
                    <a:pt x="11575" y="10007"/>
                    <a:pt x="11563" y="9994"/>
                  </a:cubicBezTo>
                  <a:cubicBezTo>
                    <a:pt x="11550" y="9981"/>
                    <a:pt x="11547" y="9959"/>
                    <a:pt x="11537" y="9942"/>
                  </a:cubicBezTo>
                  <a:cubicBezTo>
                    <a:pt x="11519" y="9910"/>
                    <a:pt x="11509" y="9888"/>
                    <a:pt x="11487" y="9865"/>
                  </a:cubicBezTo>
                  <a:cubicBezTo>
                    <a:pt x="11456" y="9829"/>
                    <a:pt x="11435" y="9801"/>
                    <a:pt x="11399" y="9801"/>
                  </a:cubicBezTo>
                  <a:cubicBezTo>
                    <a:pt x="11374" y="9801"/>
                    <a:pt x="11361" y="9827"/>
                    <a:pt x="11336" y="9827"/>
                  </a:cubicBezTo>
                  <a:cubicBezTo>
                    <a:pt x="11322" y="9827"/>
                    <a:pt x="11313" y="9814"/>
                    <a:pt x="11298" y="9807"/>
                  </a:cubicBezTo>
                  <a:cubicBezTo>
                    <a:pt x="11298" y="9855"/>
                    <a:pt x="11297" y="9882"/>
                    <a:pt x="11298" y="9930"/>
                  </a:cubicBezTo>
                  <a:cubicBezTo>
                    <a:pt x="11298" y="9949"/>
                    <a:pt x="11305" y="9962"/>
                    <a:pt x="11305" y="9981"/>
                  </a:cubicBezTo>
                  <a:cubicBezTo>
                    <a:pt x="11308" y="10042"/>
                    <a:pt x="11300" y="10075"/>
                    <a:pt x="11298" y="10136"/>
                  </a:cubicBezTo>
                  <a:cubicBezTo>
                    <a:pt x="11284" y="10139"/>
                    <a:pt x="11275" y="10148"/>
                    <a:pt x="11261" y="10148"/>
                  </a:cubicBezTo>
                  <a:lnTo>
                    <a:pt x="11237" y="10148"/>
                  </a:lnTo>
                  <a:cubicBezTo>
                    <a:pt x="11226" y="10148"/>
                    <a:pt x="11220" y="10152"/>
                    <a:pt x="11210" y="10148"/>
                  </a:cubicBezTo>
                  <a:cubicBezTo>
                    <a:pt x="11198" y="10145"/>
                    <a:pt x="11194" y="10116"/>
                    <a:pt x="11185" y="10097"/>
                  </a:cubicBezTo>
                  <a:cubicBezTo>
                    <a:pt x="11176" y="10078"/>
                    <a:pt x="11171" y="10055"/>
                    <a:pt x="11160" y="10045"/>
                  </a:cubicBezTo>
                  <a:cubicBezTo>
                    <a:pt x="11149" y="10036"/>
                    <a:pt x="11140" y="10033"/>
                    <a:pt x="11127" y="10033"/>
                  </a:cubicBezTo>
                  <a:lnTo>
                    <a:pt x="11003" y="10033"/>
                  </a:lnTo>
                  <a:cubicBezTo>
                    <a:pt x="11000" y="10013"/>
                    <a:pt x="10995" y="10000"/>
                    <a:pt x="10990" y="9981"/>
                  </a:cubicBezTo>
                  <a:cubicBezTo>
                    <a:pt x="10987" y="9965"/>
                    <a:pt x="10989" y="9943"/>
                    <a:pt x="10984" y="9930"/>
                  </a:cubicBezTo>
                  <a:cubicBezTo>
                    <a:pt x="10978" y="9914"/>
                    <a:pt x="10966" y="9914"/>
                    <a:pt x="10959" y="9904"/>
                  </a:cubicBezTo>
                  <a:cubicBezTo>
                    <a:pt x="10949" y="9891"/>
                    <a:pt x="10944" y="9875"/>
                    <a:pt x="10933" y="9865"/>
                  </a:cubicBezTo>
                  <a:cubicBezTo>
                    <a:pt x="10926" y="9858"/>
                    <a:pt x="10916" y="9856"/>
                    <a:pt x="10908" y="9853"/>
                  </a:cubicBezTo>
                  <a:cubicBezTo>
                    <a:pt x="10891" y="9843"/>
                    <a:pt x="10877" y="9830"/>
                    <a:pt x="10858" y="9827"/>
                  </a:cubicBezTo>
                  <a:cubicBezTo>
                    <a:pt x="10839" y="9824"/>
                    <a:pt x="10825" y="9833"/>
                    <a:pt x="10808" y="9827"/>
                  </a:cubicBezTo>
                  <a:cubicBezTo>
                    <a:pt x="10787" y="9817"/>
                    <a:pt x="10776" y="9794"/>
                    <a:pt x="10757" y="9775"/>
                  </a:cubicBezTo>
                  <a:cubicBezTo>
                    <a:pt x="10735" y="9752"/>
                    <a:pt x="10712" y="9733"/>
                    <a:pt x="10707" y="9685"/>
                  </a:cubicBezTo>
                  <a:cubicBezTo>
                    <a:pt x="10705" y="9669"/>
                    <a:pt x="10701" y="9653"/>
                    <a:pt x="10701" y="9633"/>
                  </a:cubicBezTo>
                  <a:cubicBezTo>
                    <a:pt x="10701" y="9611"/>
                    <a:pt x="10708" y="9601"/>
                    <a:pt x="10713" y="9582"/>
                  </a:cubicBezTo>
                  <a:cubicBezTo>
                    <a:pt x="10718" y="9559"/>
                    <a:pt x="10733" y="9566"/>
                    <a:pt x="10738" y="9544"/>
                  </a:cubicBezTo>
                  <a:cubicBezTo>
                    <a:pt x="10741" y="9528"/>
                    <a:pt x="10745" y="9512"/>
                    <a:pt x="10745" y="9492"/>
                  </a:cubicBezTo>
                  <a:cubicBezTo>
                    <a:pt x="10745" y="9469"/>
                    <a:pt x="10737" y="9456"/>
                    <a:pt x="10732" y="9440"/>
                  </a:cubicBezTo>
                  <a:cubicBezTo>
                    <a:pt x="10727" y="9424"/>
                    <a:pt x="10715" y="9424"/>
                    <a:pt x="10707" y="9414"/>
                  </a:cubicBezTo>
                  <a:cubicBezTo>
                    <a:pt x="10698" y="9401"/>
                    <a:pt x="10691" y="9389"/>
                    <a:pt x="10682" y="9376"/>
                  </a:cubicBezTo>
                  <a:cubicBezTo>
                    <a:pt x="10691" y="9360"/>
                    <a:pt x="10690" y="9334"/>
                    <a:pt x="10701" y="9325"/>
                  </a:cubicBezTo>
                  <a:cubicBezTo>
                    <a:pt x="10708" y="9318"/>
                    <a:pt x="10718" y="9319"/>
                    <a:pt x="10726" y="9312"/>
                  </a:cubicBezTo>
                  <a:cubicBezTo>
                    <a:pt x="10734" y="9305"/>
                    <a:pt x="10743" y="9302"/>
                    <a:pt x="10751" y="9299"/>
                  </a:cubicBezTo>
                  <a:cubicBezTo>
                    <a:pt x="10746" y="9283"/>
                    <a:pt x="10752" y="9257"/>
                    <a:pt x="10745" y="9247"/>
                  </a:cubicBezTo>
                  <a:cubicBezTo>
                    <a:pt x="10737" y="9238"/>
                    <a:pt x="10727" y="9240"/>
                    <a:pt x="10720" y="9234"/>
                  </a:cubicBezTo>
                  <a:cubicBezTo>
                    <a:pt x="10702" y="9218"/>
                    <a:pt x="10690" y="9196"/>
                    <a:pt x="10669" y="9196"/>
                  </a:cubicBezTo>
                  <a:cubicBezTo>
                    <a:pt x="10660" y="9196"/>
                    <a:pt x="10654" y="9208"/>
                    <a:pt x="10644" y="9208"/>
                  </a:cubicBezTo>
                  <a:cubicBezTo>
                    <a:pt x="10635" y="9208"/>
                    <a:pt x="10627" y="9205"/>
                    <a:pt x="10619" y="9208"/>
                  </a:cubicBezTo>
                  <a:cubicBezTo>
                    <a:pt x="10600" y="9215"/>
                    <a:pt x="10587" y="9241"/>
                    <a:pt x="10569" y="9247"/>
                  </a:cubicBezTo>
                  <a:cubicBezTo>
                    <a:pt x="10561" y="9251"/>
                    <a:pt x="10553" y="9247"/>
                    <a:pt x="10543" y="9247"/>
                  </a:cubicBezTo>
                  <a:cubicBezTo>
                    <a:pt x="10513" y="9251"/>
                    <a:pt x="10496" y="9238"/>
                    <a:pt x="10468" y="9247"/>
                  </a:cubicBezTo>
                  <a:cubicBezTo>
                    <a:pt x="10457" y="9251"/>
                    <a:pt x="10454" y="9276"/>
                    <a:pt x="10443" y="9286"/>
                  </a:cubicBezTo>
                  <a:cubicBezTo>
                    <a:pt x="10432" y="9295"/>
                    <a:pt x="10427" y="9312"/>
                    <a:pt x="10417" y="9325"/>
                  </a:cubicBezTo>
                  <a:cubicBezTo>
                    <a:pt x="10410" y="9312"/>
                    <a:pt x="10400" y="9299"/>
                    <a:pt x="10392" y="9286"/>
                  </a:cubicBezTo>
                  <a:cubicBezTo>
                    <a:pt x="10384" y="9273"/>
                    <a:pt x="10383" y="9247"/>
                    <a:pt x="10373" y="9234"/>
                  </a:cubicBezTo>
                  <a:cubicBezTo>
                    <a:pt x="10358" y="9212"/>
                    <a:pt x="10343" y="9196"/>
                    <a:pt x="10323" y="9196"/>
                  </a:cubicBezTo>
                  <a:close/>
                  <a:moveTo>
                    <a:pt x="17399" y="10845"/>
                  </a:moveTo>
                  <a:cubicBezTo>
                    <a:pt x="17394" y="10849"/>
                    <a:pt x="17394" y="10864"/>
                    <a:pt x="17390" y="10871"/>
                  </a:cubicBezTo>
                  <a:cubicBezTo>
                    <a:pt x="17385" y="10877"/>
                    <a:pt x="17381" y="10883"/>
                    <a:pt x="17377" y="10890"/>
                  </a:cubicBezTo>
                  <a:cubicBezTo>
                    <a:pt x="17373" y="10896"/>
                    <a:pt x="17368" y="10900"/>
                    <a:pt x="17365" y="10909"/>
                  </a:cubicBezTo>
                  <a:cubicBezTo>
                    <a:pt x="17361" y="10919"/>
                    <a:pt x="17358" y="10927"/>
                    <a:pt x="17355" y="10935"/>
                  </a:cubicBezTo>
                  <a:cubicBezTo>
                    <a:pt x="17352" y="10943"/>
                    <a:pt x="17352" y="10952"/>
                    <a:pt x="17349" y="10961"/>
                  </a:cubicBezTo>
                  <a:cubicBezTo>
                    <a:pt x="17347" y="10967"/>
                    <a:pt x="17338" y="10961"/>
                    <a:pt x="17336" y="10967"/>
                  </a:cubicBezTo>
                  <a:cubicBezTo>
                    <a:pt x="17335" y="10974"/>
                    <a:pt x="17335" y="10985"/>
                    <a:pt x="17333" y="10993"/>
                  </a:cubicBezTo>
                  <a:cubicBezTo>
                    <a:pt x="17330" y="11011"/>
                    <a:pt x="17327" y="11024"/>
                    <a:pt x="17327" y="11043"/>
                  </a:cubicBezTo>
                  <a:lnTo>
                    <a:pt x="17327" y="11263"/>
                  </a:lnTo>
                  <a:lnTo>
                    <a:pt x="17365" y="11263"/>
                  </a:lnTo>
                  <a:cubicBezTo>
                    <a:pt x="17365" y="11240"/>
                    <a:pt x="17364" y="11228"/>
                    <a:pt x="17365" y="11206"/>
                  </a:cubicBezTo>
                  <a:cubicBezTo>
                    <a:pt x="17365" y="11196"/>
                    <a:pt x="17367" y="11188"/>
                    <a:pt x="17368" y="11180"/>
                  </a:cubicBezTo>
                  <a:cubicBezTo>
                    <a:pt x="17369" y="11172"/>
                    <a:pt x="17369" y="11162"/>
                    <a:pt x="17371" y="11154"/>
                  </a:cubicBezTo>
                  <a:cubicBezTo>
                    <a:pt x="17373" y="11145"/>
                    <a:pt x="17381" y="11144"/>
                    <a:pt x="17384" y="11134"/>
                  </a:cubicBezTo>
                  <a:lnTo>
                    <a:pt x="17390" y="11109"/>
                  </a:lnTo>
                  <a:cubicBezTo>
                    <a:pt x="17391" y="11101"/>
                    <a:pt x="17389" y="11091"/>
                    <a:pt x="17390" y="11083"/>
                  </a:cubicBezTo>
                  <a:cubicBezTo>
                    <a:pt x="17392" y="11070"/>
                    <a:pt x="17399" y="11068"/>
                    <a:pt x="17402" y="11057"/>
                  </a:cubicBezTo>
                  <a:cubicBezTo>
                    <a:pt x="17405" y="11049"/>
                    <a:pt x="17406" y="11041"/>
                    <a:pt x="17409" y="11031"/>
                  </a:cubicBezTo>
                  <a:cubicBezTo>
                    <a:pt x="17415" y="11010"/>
                    <a:pt x="17424" y="11001"/>
                    <a:pt x="17431" y="10980"/>
                  </a:cubicBezTo>
                  <a:cubicBezTo>
                    <a:pt x="17433" y="10970"/>
                    <a:pt x="17439" y="10965"/>
                    <a:pt x="17440" y="10954"/>
                  </a:cubicBezTo>
                  <a:lnTo>
                    <a:pt x="17440" y="10928"/>
                  </a:lnTo>
                  <a:lnTo>
                    <a:pt x="17440" y="10903"/>
                  </a:lnTo>
                  <a:cubicBezTo>
                    <a:pt x="17440" y="10893"/>
                    <a:pt x="17434" y="10891"/>
                    <a:pt x="17434" y="10882"/>
                  </a:cubicBezTo>
                  <a:cubicBezTo>
                    <a:pt x="17434" y="10867"/>
                    <a:pt x="17436" y="10859"/>
                    <a:pt x="17437" y="10845"/>
                  </a:cubicBezTo>
                  <a:cubicBezTo>
                    <a:pt x="17428" y="10845"/>
                    <a:pt x="17420" y="10843"/>
                    <a:pt x="17412" y="10845"/>
                  </a:cubicBezTo>
                  <a:cubicBezTo>
                    <a:pt x="17408" y="10845"/>
                    <a:pt x="17403" y="10841"/>
                    <a:pt x="17399" y="10845"/>
                  </a:cubicBezTo>
                  <a:close/>
                  <a:moveTo>
                    <a:pt x="5227" y="11093"/>
                  </a:moveTo>
                  <a:cubicBezTo>
                    <a:pt x="5221" y="11095"/>
                    <a:pt x="5214" y="11098"/>
                    <a:pt x="5206" y="11098"/>
                  </a:cubicBezTo>
                  <a:cubicBezTo>
                    <a:pt x="5191" y="11098"/>
                    <a:pt x="5181" y="11095"/>
                    <a:pt x="5166" y="11098"/>
                  </a:cubicBezTo>
                  <a:cubicBezTo>
                    <a:pt x="5155" y="11102"/>
                    <a:pt x="5152" y="11124"/>
                    <a:pt x="5141" y="11124"/>
                  </a:cubicBezTo>
                  <a:cubicBezTo>
                    <a:pt x="5131" y="11124"/>
                    <a:pt x="5125" y="11111"/>
                    <a:pt x="5115" y="11111"/>
                  </a:cubicBezTo>
                  <a:lnTo>
                    <a:pt x="5062" y="11111"/>
                  </a:lnTo>
                  <a:cubicBezTo>
                    <a:pt x="5051" y="11111"/>
                    <a:pt x="5043" y="11108"/>
                    <a:pt x="5033" y="11111"/>
                  </a:cubicBezTo>
                  <a:cubicBezTo>
                    <a:pt x="5026" y="11111"/>
                    <a:pt x="5016" y="11104"/>
                    <a:pt x="5008" y="11111"/>
                  </a:cubicBezTo>
                  <a:cubicBezTo>
                    <a:pt x="4996" y="11124"/>
                    <a:pt x="4989" y="11156"/>
                    <a:pt x="4989" y="11188"/>
                  </a:cubicBezTo>
                  <a:cubicBezTo>
                    <a:pt x="4989" y="11224"/>
                    <a:pt x="5002" y="11243"/>
                    <a:pt x="5014" y="11265"/>
                  </a:cubicBezTo>
                  <a:cubicBezTo>
                    <a:pt x="5030" y="11291"/>
                    <a:pt x="5049" y="11291"/>
                    <a:pt x="5071" y="11291"/>
                  </a:cubicBezTo>
                  <a:cubicBezTo>
                    <a:pt x="5081" y="11291"/>
                    <a:pt x="5088" y="11294"/>
                    <a:pt x="5096" y="11291"/>
                  </a:cubicBezTo>
                  <a:cubicBezTo>
                    <a:pt x="5117" y="11279"/>
                    <a:pt x="5126" y="11237"/>
                    <a:pt x="5147" y="11227"/>
                  </a:cubicBezTo>
                  <a:cubicBezTo>
                    <a:pt x="5155" y="11224"/>
                    <a:pt x="5162" y="11227"/>
                    <a:pt x="5172" y="11227"/>
                  </a:cubicBezTo>
                  <a:cubicBezTo>
                    <a:pt x="5203" y="11227"/>
                    <a:pt x="5224" y="11253"/>
                    <a:pt x="5247" y="11291"/>
                  </a:cubicBezTo>
                  <a:cubicBezTo>
                    <a:pt x="5255" y="11304"/>
                    <a:pt x="5252" y="11333"/>
                    <a:pt x="5260" y="11343"/>
                  </a:cubicBezTo>
                  <a:cubicBezTo>
                    <a:pt x="5266" y="11353"/>
                    <a:pt x="5277" y="11349"/>
                    <a:pt x="5285" y="11356"/>
                  </a:cubicBezTo>
                  <a:cubicBezTo>
                    <a:pt x="5295" y="11362"/>
                    <a:pt x="5301" y="11378"/>
                    <a:pt x="5310" y="11382"/>
                  </a:cubicBezTo>
                  <a:cubicBezTo>
                    <a:pt x="5321" y="11388"/>
                    <a:pt x="5331" y="11375"/>
                    <a:pt x="5342" y="11382"/>
                  </a:cubicBezTo>
                  <a:cubicBezTo>
                    <a:pt x="5354" y="11388"/>
                    <a:pt x="5358" y="11417"/>
                    <a:pt x="5367" y="11433"/>
                  </a:cubicBezTo>
                  <a:cubicBezTo>
                    <a:pt x="5386" y="11465"/>
                    <a:pt x="5400" y="11491"/>
                    <a:pt x="5425" y="11491"/>
                  </a:cubicBezTo>
                  <a:lnTo>
                    <a:pt x="5619" y="11491"/>
                  </a:lnTo>
                  <a:cubicBezTo>
                    <a:pt x="5606" y="11449"/>
                    <a:pt x="5593" y="11423"/>
                    <a:pt x="5575" y="11394"/>
                  </a:cubicBezTo>
                  <a:cubicBezTo>
                    <a:pt x="5556" y="11365"/>
                    <a:pt x="5543" y="11333"/>
                    <a:pt x="5518" y="11330"/>
                  </a:cubicBezTo>
                  <a:lnTo>
                    <a:pt x="5493" y="11330"/>
                  </a:lnTo>
                  <a:cubicBezTo>
                    <a:pt x="5471" y="11327"/>
                    <a:pt x="5458" y="11333"/>
                    <a:pt x="5436" y="11330"/>
                  </a:cubicBezTo>
                  <a:cubicBezTo>
                    <a:pt x="5426" y="11330"/>
                    <a:pt x="5419" y="11333"/>
                    <a:pt x="5411" y="11330"/>
                  </a:cubicBezTo>
                  <a:cubicBezTo>
                    <a:pt x="5401" y="11324"/>
                    <a:pt x="5394" y="11314"/>
                    <a:pt x="5386" y="11304"/>
                  </a:cubicBezTo>
                  <a:cubicBezTo>
                    <a:pt x="5376" y="11295"/>
                    <a:pt x="5376" y="11266"/>
                    <a:pt x="5367" y="11253"/>
                  </a:cubicBezTo>
                  <a:cubicBezTo>
                    <a:pt x="5359" y="11243"/>
                    <a:pt x="5351" y="11237"/>
                    <a:pt x="5342" y="11227"/>
                  </a:cubicBezTo>
                  <a:cubicBezTo>
                    <a:pt x="5323" y="11205"/>
                    <a:pt x="5310" y="11198"/>
                    <a:pt x="5291" y="11176"/>
                  </a:cubicBezTo>
                  <a:lnTo>
                    <a:pt x="5266" y="11150"/>
                  </a:lnTo>
                  <a:cubicBezTo>
                    <a:pt x="5257" y="11141"/>
                    <a:pt x="5258" y="11108"/>
                    <a:pt x="5247" y="11098"/>
                  </a:cubicBezTo>
                  <a:cubicBezTo>
                    <a:pt x="5240" y="11092"/>
                    <a:pt x="5234" y="11091"/>
                    <a:pt x="5227" y="11093"/>
                  </a:cubicBezTo>
                  <a:close/>
                  <a:moveTo>
                    <a:pt x="5750" y="11571"/>
                  </a:moveTo>
                  <a:cubicBezTo>
                    <a:pt x="5731" y="11571"/>
                    <a:pt x="5720" y="11578"/>
                    <a:pt x="5701" y="11584"/>
                  </a:cubicBezTo>
                  <a:lnTo>
                    <a:pt x="5701" y="11739"/>
                  </a:lnTo>
                  <a:cubicBezTo>
                    <a:pt x="5710" y="11758"/>
                    <a:pt x="5715" y="11777"/>
                    <a:pt x="5726" y="11790"/>
                  </a:cubicBezTo>
                  <a:cubicBezTo>
                    <a:pt x="5735" y="11800"/>
                    <a:pt x="5740" y="11826"/>
                    <a:pt x="5751" y="11829"/>
                  </a:cubicBezTo>
                  <a:lnTo>
                    <a:pt x="5776" y="11829"/>
                  </a:lnTo>
                  <a:cubicBezTo>
                    <a:pt x="5786" y="11829"/>
                    <a:pt x="5793" y="11832"/>
                    <a:pt x="5801" y="11829"/>
                  </a:cubicBezTo>
                  <a:cubicBezTo>
                    <a:pt x="5814" y="11823"/>
                    <a:pt x="5814" y="11787"/>
                    <a:pt x="5827" y="11777"/>
                  </a:cubicBezTo>
                  <a:cubicBezTo>
                    <a:pt x="5834" y="11774"/>
                    <a:pt x="5844" y="11768"/>
                    <a:pt x="5852" y="11765"/>
                  </a:cubicBezTo>
                  <a:cubicBezTo>
                    <a:pt x="5860" y="11761"/>
                    <a:pt x="5867" y="11765"/>
                    <a:pt x="5877" y="11765"/>
                  </a:cubicBezTo>
                  <a:cubicBezTo>
                    <a:pt x="5886" y="11765"/>
                    <a:pt x="5893" y="11777"/>
                    <a:pt x="5902" y="11777"/>
                  </a:cubicBezTo>
                  <a:cubicBezTo>
                    <a:pt x="5912" y="11777"/>
                    <a:pt x="5918" y="11765"/>
                    <a:pt x="5927" y="11765"/>
                  </a:cubicBezTo>
                  <a:cubicBezTo>
                    <a:pt x="5946" y="11765"/>
                    <a:pt x="5959" y="11768"/>
                    <a:pt x="5978" y="11765"/>
                  </a:cubicBezTo>
                  <a:cubicBezTo>
                    <a:pt x="5997" y="11761"/>
                    <a:pt x="6009" y="11755"/>
                    <a:pt x="6028" y="11752"/>
                  </a:cubicBezTo>
                  <a:cubicBezTo>
                    <a:pt x="6037" y="11752"/>
                    <a:pt x="6044" y="11739"/>
                    <a:pt x="6053" y="11739"/>
                  </a:cubicBezTo>
                  <a:cubicBezTo>
                    <a:pt x="6063" y="11739"/>
                    <a:pt x="6069" y="11752"/>
                    <a:pt x="6078" y="11752"/>
                  </a:cubicBezTo>
                  <a:cubicBezTo>
                    <a:pt x="6097" y="11755"/>
                    <a:pt x="6110" y="11765"/>
                    <a:pt x="6129" y="11765"/>
                  </a:cubicBezTo>
                  <a:lnTo>
                    <a:pt x="6154" y="11765"/>
                  </a:lnTo>
                  <a:cubicBezTo>
                    <a:pt x="6165" y="11765"/>
                    <a:pt x="6170" y="11746"/>
                    <a:pt x="6179" y="11739"/>
                  </a:cubicBezTo>
                  <a:cubicBezTo>
                    <a:pt x="6173" y="11723"/>
                    <a:pt x="6159" y="11733"/>
                    <a:pt x="6154" y="11713"/>
                  </a:cubicBezTo>
                  <a:cubicBezTo>
                    <a:pt x="6148" y="11687"/>
                    <a:pt x="6157" y="11665"/>
                    <a:pt x="6154" y="11639"/>
                  </a:cubicBezTo>
                  <a:cubicBezTo>
                    <a:pt x="6124" y="11652"/>
                    <a:pt x="6108" y="11661"/>
                    <a:pt x="6078" y="11661"/>
                  </a:cubicBezTo>
                  <a:lnTo>
                    <a:pt x="6053" y="11661"/>
                  </a:lnTo>
                  <a:cubicBezTo>
                    <a:pt x="6037" y="11658"/>
                    <a:pt x="6031" y="11636"/>
                    <a:pt x="6015" y="11636"/>
                  </a:cubicBezTo>
                  <a:lnTo>
                    <a:pt x="6003" y="11636"/>
                  </a:lnTo>
                  <a:cubicBezTo>
                    <a:pt x="5992" y="11639"/>
                    <a:pt x="5989" y="11671"/>
                    <a:pt x="5978" y="11674"/>
                  </a:cubicBezTo>
                  <a:cubicBezTo>
                    <a:pt x="5970" y="11678"/>
                    <a:pt x="5962" y="11674"/>
                    <a:pt x="5953" y="11674"/>
                  </a:cubicBezTo>
                  <a:cubicBezTo>
                    <a:pt x="5943" y="11674"/>
                    <a:pt x="5935" y="11678"/>
                    <a:pt x="5927" y="11674"/>
                  </a:cubicBezTo>
                  <a:cubicBezTo>
                    <a:pt x="5916" y="11668"/>
                    <a:pt x="5913" y="11646"/>
                    <a:pt x="5902" y="11636"/>
                  </a:cubicBezTo>
                  <a:cubicBezTo>
                    <a:pt x="5894" y="11630"/>
                    <a:pt x="5885" y="11629"/>
                    <a:pt x="5877" y="11623"/>
                  </a:cubicBezTo>
                  <a:cubicBezTo>
                    <a:pt x="5866" y="11613"/>
                    <a:pt x="5863" y="11590"/>
                    <a:pt x="5852" y="11584"/>
                  </a:cubicBezTo>
                  <a:cubicBezTo>
                    <a:pt x="5834" y="11574"/>
                    <a:pt x="5820" y="11584"/>
                    <a:pt x="5801" y="11584"/>
                  </a:cubicBezTo>
                  <a:cubicBezTo>
                    <a:pt x="5781" y="11581"/>
                    <a:pt x="5770" y="11571"/>
                    <a:pt x="5750" y="11571"/>
                  </a:cubicBezTo>
                  <a:close/>
                  <a:moveTo>
                    <a:pt x="5373" y="11686"/>
                  </a:moveTo>
                  <a:cubicBezTo>
                    <a:pt x="5383" y="11712"/>
                    <a:pt x="5384" y="11741"/>
                    <a:pt x="5398" y="11751"/>
                  </a:cubicBezTo>
                  <a:cubicBezTo>
                    <a:pt x="5406" y="11757"/>
                    <a:pt x="5415" y="11741"/>
                    <a:pt x="5423" y="11751"/>
                  </a:cubicBezTo>
                  <a:cubicBezTo>
                    <a:pt x="5433" y="11761"/>
                    <a:pt x="5441" y="11767"/>
                    <a:pt x="5449" y="11777"/>
                  </a:cubicBezTo>
                  <a:cubicBezTo>
                    <a:pt x="5456" y="11787"/>
                    <a:pt x="5450" y="11812"/>
                    <a:pt x="5455" y="11828"/>
                  </a:cubicBezTo>
                  <a:cubicBezTo>
                    <a:pt x="5463" y="11825"/>
                    <a:pt x="5472" y="11835"/>
                    <a:pt x="5480" y="11828"/>
                  </a:cubicBezTo>
                  <a:cubicBezTo>
                    <a:pt x="5493" y="11815"/>
                    <a:pt x="5496" y="11796"/>
                    <a:pt x="5505" y="11777"/>
                  </a:cubicBezTo>
                  <a:cubicBezTo>
                    <a:pt x="5501" y="11761"/>
                    <a:pt x="5507" y="11735"/>
                    <a:pt x="5499" y="11725"/>
                  </a:cubicBezTo>
                  <a:cubicBezTo>
                    <a:pt x="5491" y="11716"/>
                    <a:pt x="5482" y="11722"/>
                    <a:pt x="5474" y="11712"/>
                  </a:cubicBezTo>
                  <a:cubicBezTo>
                    <a:pt x="5464" y="11702"/>
                    <a:pt x="5458" y="11686"/>
                    <a:pt x="5447" y="11686"/>
                  </a:cubicBezTo>
                  <a:lnTo>
                    <a:pt x="5373" y="11686"/>
                  </a:lnTo>
                  <a:close/>
                  <a:moveTo>
                    <a:pt x="15717" y="11686"/>
                  </a:moveTo>
                  <a:cubicBezTo>
                    <a:pt x="15716" y="11687"/>
                    <a:pt x="15718" y="11692"/>
                    <a:pt x="15717" y="11692"/>
                  </a:cubicBezTo>
                  <a:cubicBezTo>
                    <a:pt x="15717" y="11690"/>
                    <a:pt x="15717" y="11688"/>
                    <a:pt x="15717" y="11686"/>
                  </a:cubicBezTo>
                  <a:close/>
                  <a:moveTo>
                    <a:pt x="17334" y="11686"/>
                  </a:moveTo>
                  <a:cubicBezTo>
                    <a:pt x="17334" y="11691"/>
                    <a:pt x="17335" y="11695"/>
                    <a:pt x="17335" y="11700"/>
                  </a:cubicBezTo>
                  <a:cubicBezTo>
                    <a:pt x="17335" y="11704"/>
                    <a:pt x="17334" y="11707"/>
                    <a:pt x="17334" y="11712"/>
                  </a:cubicBezTo>
                  <a:cubicBezTo>
                    <a:pt x="17334" y="11718"/>
                    <a:pt x="17334" y="11720"/>
                    <a:pt x="17334" y="11726"/>
                  </a:cubicBezTo>
                  <a:cubicBezTo>
                    <a:pt x="17334" y="11730"/>
                    <a:pt x="17334" y="11733"/>
                    <a:pt x="17334" y="11738"/>
                  </a:cubicBezTo>
                  <a:cubicBezTo>
                    <a:pt x="17334" y="11744"/>
                    <a:pt x="17335" y="11748"/>
                    <a:pt x="17335" y="11754"/>
                  </a:cubicBezTo>
                  <a:cubicBezTo>
                    <a:pt x="17335" y="11759"/>
                    <a:pt x="17335" y="11763"/>
                    <a:pt x="17335" y="11767"/>
                  </a:cubicBezTo>
                  <a:cubicBezTo>
                    <a:pt x="17336" y="11772"/>
                    <a:pt x="17338" y="11775"/>
                    <a:pt x="17338" y="11780"/>
                  </a:cubicBezTo>
                  <a:cubicBezTo>
                    <a:pt x="17339" y="11788"/>
                    <a:pt x="17340" y="11796"/>
                    <a:pt x="17340" y="11805"/>
                  </a:cubicBezTo>
                  <a:cubicBezTo>
                    <a:pt x="17340" y="11810"/>
                    <a:pt x="17340" y="11815"/>
                    <a:pt x="17340" y="11819"/>
                  </a:cubicBezTo>
                  <a:cubicBezTo>
                    <a:pt x="17339" y="11826"/>
                    <a:pt x="17335" y="11828"/>
                    <a:pt x="17334" y="11835"/>
                  </a:cubicBezTo>
                  <a:cubicBezTo>
                    <a:pt x="17332" y="11840"/>
                    <a:pt x="17331" y="11842"/>
                    <a:pt x="17330" y="11847"/>
                  </a:cubicBezTo>
                  <a:cubicBezTo>
                    <a:pt x="17330" y="11857"/>
                    <a:pt x="17329" y="11865"/>
                    <a:pt x="17329" y="11875"/>
                  </a:cubicBezTo>
                  <a:cubicBezTo>
                    <a:pt x="17329" y="11899"/>
                    <a:pt x="17334" y="11911"/>
                    <a:pt x="17334" y="11934"/>
                  </a:cubicBezTo>
                  <a:cubicBezTo>
                    <a:pt x="17334" y="11942"/>
                    <a:pt x="17330" y="11943"/>
                    <a:pt x="17327" y="11947"/>
                  </a:cubicBezTo>
                  <a:cubicBezTo>
                    <a:pt x="17325" y="11951"/>
                    <a:pt x="17323" y="11955"/>
                    <a:pt x="17321" y="11957"/>
                  </a:cubicBezTo>
                  <a:cubicBezTo>
                    <a:pt x="17316" y="11963"/>
                    <a:pt x="17312" y="11965"/>
                    <a:pt x="17307" y="11970"/>
                  </a:cubicBezTo>
                  <a:cubicBezTo>
                    <a:pt x="17302" y="11974"/>
                    <a:pt x="17298" y="11979"/>
                    <a:pt x="17294" y="11986"/>
                  </a:cubicBezTo>
                  <a:cubicBezTo>
                    <a:pt x="17292" y="11990"/>
                    <a:pt x="17290" y="11995"/>
                    <a:pt x="17289" y="12002"/>
                  </a:cubicBezTo>
                  <a:cubicBezTo>
                    <a:pt x="17289" y="12008"/>
                    <a:pt x="17289" y="12012"/>
                    <a:pt x="17289" y="12018"/>
                  </a:cubicBezTo>
                  <a:cubicBezTo>
                    <a:pt x="17289" y="12025"/>
                    <a:pt x="17289" y="12028"/>
                    <a:pt x="17289" y="12034"/>
                  </a:cubicBezTo>
                  <a:cubicBezTo>
                    <a:pt x="17290" y="12042"/>
                    <a:pt x="17293" y="12046"/>
                    <a:pt x="17296" y="12053"/>
                  </a:cubicBezTo>
                  <a:cubicBezTo>
                    <a:pt x="17298" y="12062"/>
                    <a:pt x="17300" y="12069"/>
                    <a:pt x="17304" y="12076"/>
                  </a:cubicBezTo>
                  <a:cubicBezTo>
                    <a:pt x="17307" y="12083"/>
                    <a:pt x="17311" y="12086"/>
                    <a:pt x="17315" y="12092"/>
                  </a:cubicBezTo>
                  <a:cubicBezTo>
                    <a:pt x="17318" y="12097"/>
                    <a:pt x="17319" y="12101"/>
                    <a:pt x="17322" y="12105"/>
                  </a:cubicBezTo>
                  <a:cubicBezTo>
                    <a:pt x="17328" y="12113"/>
                    <a:pt x="17332" y="12120"/>
                    <a:pt x="17338" y="12128"/>
                  </a:cubicBezTo>
                  <a:cubicBezTo>
                    <a:pt x="17341" y="12130"/>
                    <a:pt x="17342" y="12136"/>
                    <a:pt x="17345" y="12137"/>
                  </a:cubicBezTo>
                  <a:cubicBezTo>
                    <a:pt x="17347" y="12138"/>
                    <a:pt x="17349" y="12136"/>
                    <a:pt x="17351" y="12137"/>
                  </a:cubicBezTo>
                  <a:cubicBezTo>
                    <a:pt x="17346" y="12156"/>
                    <a:pt x="17343" y="12167"/>
                    <a:pt x="17343" y="12187"/>
                  </a:cubicBezTo>
                  <a:cubicBezTo>
                    <a:pt x="17343" y="12196"/>
                    <a:pt x="17345" y="12202"/>
                    <a:pt x="17346" y="12211"/>
                  </a:cubicBezTo>
                  <a:cubicBezTo>
                    <a:pt x="17348" y="12223"/>
                    <a:pt x="17350" y="12232"/>
                    <a:pt x="17355" y="12237"/>
                  </a:cubicBezTo>
                  <a:cubicBezTo>
                    <a:pt x="17358" y="12239"/>
                    <a:pt x="17361" y="12239"/>
                    <a:pt x="17363" y="12240"/>
                  </a:cubicBezTo>
                  <a:cubicBezTo>
                    <a:pt x="17367" y="12242"/>
                    <a:pt x="17369" y="12247"/>
                    <a:pt x="17373" y="12247"/>
                  </a:cubicBezTo>
                  <a:lnTo>
                    <a:pt x="17401" y="12247"/>
                  </a:lnTo>
                  <a:lnTo>
                    <a:pt x="17401" y="12205"/>
                  </a:lnTo>
                  <a:cubicBezTo>
                    <a:pt x="17401" y="12194"/>
                    <a:pt x="17398" y="12187"/>
                    <a:pt x="17398" y="12175"/>
                  </a:cubicBezTo>
                  <a:lnTo>
                    <a:pt x="17398" y="12116"/>
                  </a:lnTo>
                  <a:cubicBezTo>
                    <a:pt x="17398" y="12101"/>
                    <a:pt x="17403" y="12093"/>
                    <a:pt x="17407" y="12083"/>
                  </a:cubicBezTo>
                  <a:cubicBezTo>
                    <a:pt x="17411" y="12073"/>
                    <a:pt x="17415" y="12067"/>
                    <a:pt x="17420" y="12060"/>
                  </a:cubicBezTo>
                  <a:cubicBezTo>
                    <a:pt x="17422" y="12057"/>
                    <a:pt x="17424" y="12056"/>
                    <a:pt x="17426" y="12053"/>
                  </a:cubicBezTo>
                  <a:cubicBezTo>
                    <a:pt x="17428" y="12051"/>
                    <a:pt x="17428" y="12044"/>
                    <a:pt x="17429" y="12040"/>
                  </a:cubicBezTo>
                  <a:cubicBezTo>
                    <a:pt x="17431" y="12035"/>
                    <a:pt x="17434" y="12030"/>
                    <a:pt x="17436" y="12025"/>
                  </a:cubicBezTo>
                  <a:cubicBezTo>
                    <a:pt x="17438" y="12019"/>
                    <a:pt x="17440" y="12015"/>
                    <a:pt x="17442" y="12008"/>
                  </a:cubicBezTo>
                  <a:cubicBezTo>
                    <a:pt x="17444" y="12002"/>
                    <a:pt x="17444" y="11996"/>
                    <a:pt x="17445" y="11989"/>
                  </a:cubicBezTo>
                  <a:cubicBezTo>
                    <a:pt x="17447" y="11978"/>
                    <a:pt x="17450" y="11972"/>
                    <a:pt x="17451" y="11960"/>
                  </a:cubicBezTo>
                  <a:cubicBezTo>
                    <a:pt x="17453" y="11950"/>
                    <a:pt x="17454" y="11942"/>
                    <a:pt x="17455" y="11931"/>
                  </a:cubicBezTo>
                  <a:lnTo>
                    <a:pt x="17455" y="11915"/>
                  </a:lnTo>
                  <a:cubicBezTo>
                    <a:pt x="17455" y="11908"/>
                    <a:pt x="17456" y="11905"/>
                    <a:pt x="17456" y="11899"/>
                  </a:cubicBezTo>
                  <a:lnTo>
                    <a:pt x="17456" y="11886"/>
                  </a:lnTo>
                  <a:cubicBezTo>
                    <a:pt x="17456" y="11874"/>
                    <a:pt x="17456" y="11867"/>
                    <a:pt x="17455" y="11857"/>
                  </a:cubicBezTo>
                  <a:cubicBezTo>
                    <a:pt x="17454" y="11852"/>
                    <a:pt x="17452" y="11849"/>
                    <a:pt x="17451" y="11844"/>
                  </a:cubicBezTo>
                  <a:cubicBezTo>
                    <a:pt x="17451" y="11840"/>
                    <a:pt x="17449" y="11836"/>
                    <a:pt x="17448" y="11831"/>
                  </a:cubicBezTo>
                  <a:cubicBezTo>
                    <a:pt x="17448" y="11827"/>
                    <a:pt x="17447" y="11823"/>
                    <a:pt x="17447" y="11819"/>
                  </a:cubicBezTo>
                  <a:cubicBezTo>
                    <a:pt x="17446" y="11813"/>
                    <a:pt x="17444" y="11808"/>
                    <a:pt x="17444" y="11803"/>
                  </a:cubicBezTo>
                  <a:cubicBezTo>
                    <a:pt x="17443" y="11797"/>
                    <a:pt x="17441" y="11792"/>
                    <a:pt x="17441" y="11786"/>
                  </a:cubicBezTo>
                  <a:cubicBezTo>
                    <a:pt x="17440" y="11782"/>
                    <a:pt x="17440" y="11777"/>
                    <a:pt x="17439" y="11773"/>
                  </a:cubicBezTo>
                  <a:cubicBezTo>
                    <a:pt x="17438" y="11768"/>
                    <a:pt x="17436" y="11765"/>
                    <a:pt x="17434" y="11761"/>
                  </a:cubicBezTo>
                  <a:cubicBezTo>
                    <a:pt x="17433" y="11755"/>
                    <a:pt x="17430" y="11751"/>
                    <a:pt x="17428" y="11747"/>
                  </a:cubicBezTo>
                  <a:cubicBezTo>
                    <a:pt x="17425" y="11742"/>
                    <a:pt x="17423" y="11738"/>
                    <a:pt x="17420" y="11735"/>
                  </a:cubicBezTo>
                  <a:cubicBezTo>
                    <a:pt x="17418" y="11732"/>
                    <a:pt x="17415" y="11728"/>
                    <a:pt x="17412" y="11728"/>
                  </a:cubicBezTo>
                  <a:lnTo>
                    <a:pt x="17406" y="11728"/>
                  </a:lnTo>
                  <a:cubicBezTo>
                    <a:pt x="17401" y="11727"/>
                    <a:pt x="17397" y="11729"/>
                    <a:pt x="17393" y="11725"/>
                  </a:cubicBezTo>
                  <a:cubicBezTo>
                    <a:pt x="17391" y="11723"/>
                    <a:pt x="17389" y="11721"/>
                    <a:pt x="17387" y="11719"/>
                  </a:cubicBezTo>
                  <a:cubicBezTo>
                    <a:pt x="17385" y="11715"/>
                    <a:pt x="17386" y="11706"/>
                    <a:pt x="17384" y="11703"/>
                  </a:cubicBezTo>
                  <a:cubicBezTo>
                    <a:pt x="17382" y="11700"/>
                    <a:pt x="17380" y="11698"/>
                    <a:pt x="17378" y="11696"/>
                  </a:cubicBezTo>
                  <a:cubicBezTo>
                    <a:pt x="17373" y="11691"/>
                    <a:pt x="17370" y="11686"/>
                    <a:pt x="17365" y="11686"/>
                  </a:cubicBezTo>
                  <a:lnTo>
                    <a:pt x="17334" y="11686"/>
                  </a:lnTo>
                  <a:close/>
                  <a:moveTo>
                    <a:pt x="17514" y="12261"/>
                  </a:moveTo>
                  <a:cubicBezTo>
                    <a:pt x="17510" y="12261"/>
                    <a:pt x="17506" y="12263"/>
                    <a:pt x="17502" y="12268"/>
                  </a:cubicBezTo>
                  <a:cubicBezTo>
                    <a:pt x="17497" y="12273"/>
                    <a:pt x="17499" y="12289"/>
                    <a:pt x="17496" y="12294"/>
                  </a:cubicBezTo>
                  <a:cubicBezTo>
                    <a:pt x="17492" y="12299"/>
                    <a:pt x="17488" y="12303"/>
                    <a:pt x="17483" y="12307"/>
                  </a:cubicBezTo>
                  <a:cubicBezTo>
                    <a:pt x="17479" y="12308"/>
                    <a:pt x="17475" y="12307"/>
                    <a:pt x="17470" y="12307"/>
                  </a:cubicBezTo>
                  <a:cubicBezTo>
                    <a:pt x="17461" y="12308"/>
                    <a:pt x="17449" y="12320"/>
                    <a:pt x="17439" y="12320"/>
                  </a:cubicBezTo>
                  <a:cubicBezTo>
                    <a:pt x="17449" y="12334"/>
                    <a:pt x="17456" y="12344"/>
                    <a:pt x="17467" y="12358"/>
                  </a:cubicBezTo>
                  <a:cubicBezTo>
                    <a:pt x="17472" y="12363"/>
                    <a:pt x="17474" y="12373"/>
                    <a:pt x="17480" y="12378"/>
                  </a:cubicBezTo>
                  <a:cubicBezTo>
                    <a:pt x="17485" y="12381"/>
                    <a:pt x="17488" y="12385"/>
                    <a:pt x="17493" y="12390"/>
                  </a:cubicBezTo>
                  <a:cubicBezTo>
                    <a:pt x="17497" y="12393"/>
                    <a:pt x="17502" y="12385"/>
                    <a:pt x="17505" y="12390"/>
                  </a:cubicBezTo>
                  <a:cubicBezTo>
                    <a:pt x="17508" y="12395"/>
                    <a:pt x="17503" y="12410"/>
                    <a:pt x="17505" y="12416"/>
                  </a:cubicBezTo>
                  <a:cubicBezTo>
                    <a:pt x="17508" y="12424"/>
                    <a:pt x="17514" y="12421"/>
                    <a:pt x="17518" y="12429"/>
                  </a:cubicBezTo>
                  <a:cubicBezTo>
                    <a:pt x="17522" y="12439"/>
                    <a:pt x="17528" y="12442"/>
                    <a:pt x="17530" y="12454"/>
                  </a:cubicBezTo>
                  <a:cubicBezTo>
                    <a:pt x="17531" y="12463"/>
                    <a:pt x="17533" y="12473"/>
                    <a:pt x="17533" y="12481"/>
                  </a:cubicBezTo>
                  <a:cubicBezTo>
                    <a:pt x="17534" y="12489"/>
                    <a:pt x="17532" y="12498"/>
                    <a:pt x="17533" y="12507"/>
                  </a:cubicBezTo>
                  <a:cubicBezTo>
                    <a:pt x="17535" y="12516"/>
                    <a:pt x="17537" y="12524"/>
                    <a:pt x="17540" y="12532"/>
                  </a:cubicBezTo>
                  <a:cubicBezTo>
                    <a:pt x="17543" y="12540"/>
                    <a:pt x="17548" y="12540"/>
                    <a:pt x="17552" y="12545"/>
                  </a:cubicBezTo>
                  <a:cubicBezTo>
                    <a:pt x="17562" y="12559"/>
                    <a:pt x="17568" y="12575"/>
                    <a:pt x="17577" y="12590"/>
                  </a:cubicBezTo>
                  <a:cubicBezTo>
                    <a:pt x="17581" y="12596"/>
                    <a:pt x="17588" y="12595"/>
                    <a:pt x="17590" y="12603"/>
                  </a:cubicBezTo>
                  <a:cubicBezTo>
                    <a:pt x="17593" y="12612"/>
                    <a:pt x="17597" y="12617"/>
                    <a:pt x="17599" y="12629"/>
                  </a:cubicBezTo>
                  <a:cubicBezTo>
                    <a:pt x="17603" y="12646"/>
                    <a:pt x="17602" y="12663"/>
                    <a:pt x="17603" y="12683"/>
                  </a:cubicBezTo>
                  <a:lnTo>
                    <a:pt x="17654" y="12683"/>
                  </a:lnTo>
                  <a:cubicBezTo>
                    <a:pt x="17654" y="12672"/>
                    <a:pt x="17653" y="12666"/>
                    <a:pt x="17653" y="12654"/>
                  </a:cubicBezTo>
                  <a:cubicBezTo>
                    <a:pt x="17653" y="12635"/>
                    <a:pt x="17656" y="12622"/>
                    <a:pt x="17656" y="12603"/>
                  </a:cubicBezTo>
                  <a:cubicBezTo>
                    <a:pt x="17656" y="12598"/>
                    <a:pt x="17654" y="12597"/>
                    <a:pt x="17654" y="12592"/>
                  </a:cubicBezTo>
                  <a:cubicBezTo>
                    <a:pt x="17654" y="12558"/>
                    <a:pt x="17645" y="12535"/>
                    <a:pt x="17634" y="12513"/>
                  </a:cubicBezTo>
                  <a:cubicBezTo>
                    <a:pt x="17631" y="12506"/>
                    <a:pt x="17625" y="12508"/>
                    <a:pt x="17622" y="12500"/>
                  </a:cubicBezTo>
                  <a:cubicBezTo>
                    <a:pt x="17619" y="12494"/>
                    <a:pt x="17621" y="12482"/>
                    <a:pt x="17618" y="12474"/>
                  </a:cubicBezTo>
                  <a:cubicBezTo>
                    <a:pt x="17615" y="12463"/>
                    <a:pt x="17613" y="12453"/>
                    <a:pt x="17609" y="12442"/>
                  </a:cubicBezTo>
                  <a:cubicBezTo>
                    <a:pt x="17605" y="12431"/>
                    <a:pt x="17602" y="12424"/>
                    <a:pt x="17597" y="12416"/>
                  </a:cubicBezTo>
                  <a:cubicBezTo>
                    <a:pt x="17591" y="12408"/>
                    <a:pt x="17586" y="12403"/>
                    <a:pt x="17581" y="12397"/>
                  </a:cubicBezTo>
                  <a:cubicBezTo>
                    <a:pt x="17577" y="12392"/>
                    <a:pt x="17570" y="12398"/>
                    <a:pt x="17568" y="12390"/>
                  </a:cubicBezTo>
                  <a:lnTo>
                    <a:pt x="17562" y="12365"/>
                  </a:lnTo>
                  <a:cubicBezTo>
                    <a:pt x="17559" y="12355"/>
                    <a:pt x="17565" y="12349"/>
                    <a:pt x="17565" y="12338"/>
                  </a:cubicBezTo>
                  <a:cubicBezTo>
                    <a:pt x="17565" y="12338"/>
                    <a:pt x="17565" y="12263"/>
                    <a:pt x="17565" y="12263"/>
                  </a:cubicBezTo>
                  <a:cubicBezTo>
                    <a:pt x="17560" y="12263"/>
                    <a:pt x="17557" y="12268"/>
                    <a:pt x="17552" y="12268"/>
                  </a:cubicBezTo>
                  <a:cubicBezTo>
                    <a:pt x="17548" y="12268"/>
                    <a:pt x="17544" y="12262"/>
                    <a:pt x="17540" y="12262"/>
                  </a:cubicBezTo>
                  <a:lnTo>
                    <a:pt x="17528" y="12262"/>
                  </a:lnTo>
                  <a:cubicBezTo>
                    <a:pt x="17523" y="12262"/>
                    <a:pt x="17518" y="12261"/>
                    <a:pt x="17514" y="12261"/>
                  </a:cubicBezTo>
                  <a:close/>
                  <a:moveTo>
                    <a:pt x="17349" y="12338"/>
                  </a:moveTo>
                  <a:cubicBezTo>
                    <a:pt x="17348" y="12354"/>
                    <a:pt x="17346" y="12362"/>
                    <a:pt x="17346" y="12378"/>
                  </a:cubicBezTo>
                  <a:cubicBezTo>
                    <a:pt x="17346" y="12396"/>
                    <a:pt x="17349" y="12412"/>
                    <a:pt x="17355" y="12422"/>
                  </a:cubicBezTo>
                  <a:cubicBezTo>
                    <a:pt x="17360" y="12430"/>
                    <a:pt x="17362" y="12438"/>
                    <a:pt x="17367" y="12441"/>
                  </a:cubicBezTo>
                  <a:cubicBezTo>
                    <a:pt x="17371" y="12442"/>
                    <a:pt x="17375" y="12441"/>
                    <a:pt x="17380" y="12441"/>
                  </a:cubicBezTo>
                  <a:cubicBezTo>
                    <a:pt x="17389" y="12442"/>
                    <a:pt x="17393" y="12441"/>
                    <a:pt x="17402" y="12441"/>
                  </a:cubicBezTo>
                  <a:cubicBezTo>
                    <a:pt x="17402" y="12471"/>
                    <a:pt x="17400" y="12489"/>
                    <a:pt x="17402" y="12518"/>
                  </a:cubicBezTo>
                  <a:cubicBezTo>
                    <a:pt x="17403" y="12527"/>
                    <a:pt x="17408" y="12534"/>
                    <a:pt x="17408" y="12544"/>
                  </a:cubicBezTo>
                  <a:cubicBezTo>
                    <a:pt x="17412" y="12566"/>
                    <a:pt x="17415" y="12582"/>
                    <a:pt x="17415" y="12607"/>
                  </a:cubicBezTo>
                  <a:cubicBezTo>
                    <a:pt x="17415" y="12623"/>
                    <a:pt x="17412" y="12631"/>
                    <a:pt x="17411" y="12647"/>
                  </a:cubicBezTo>
                  <a:cubicBezTo>
                    <a:pt x="17411" y="12657"/>
                    <a:pt x="17408" y="12664"/>
                    <a:pt x="17408" y="12672"/>
                  </a:cubicBezTo>
                  <a:cubicBezTo>
                    <a:pt x="17408" y="12676"/>
                    <a:pt x="17411" y="12681"/>
                    <a:pt x="17411" y="12686"/>
                  </a:cubicBezTo>
                  <a:cubicBezTo>
                    <a:pt x="17411" y="12695"/>
                    <a:pt x="17418" y="12700"/>
                    <a:pt x="17421" y="12705"/>
                  </a:cubicBezTo>
                  <a:cubicBezTo>
                    <a:pt x="17426" y="12713"/>
                    <a:pt x="17428" y="12719"/>
                    <a:pt x="17434" y="12724"/>
                  </a:cubicBezTo>
                  <a:cubicBezTo>
                    <a:pt x="17438" y="12729"/>
                    <a:pt x="17441" y="12735"/>
                    <a:pt x="17446" y="12737"/>
                  </a:cubicBezTo>
                  <a:cubicBezTo>
                    <a:pt x="17455" y="12740"/>
                    <a:pt x="17462" y="12734"/>
                    <a:pt x="17471" y="12730"/>
                  </a:cubicBezTo>
                  <a:cubicBezTo>
                    <a:pt x="17469" y="12742"/>
                    <a:pt x="17463" y="12745"/>
                    <a:pt x="17462" y="12756"/>
                  </a:cubicBezTo>
                  <a:cubicBezTo>
                    <a:pt x="17461" y="12764"/>
                    <a:pt x="17463" y="12774"/>
                    <a:pt x="17462" y="12782"/>
                  </a:cubicBezTo>
                  <a:cubicBezTo>
                    <a:pt x="17461" y="12792"/>
                    <a:pt x="17456" y="12797"/>
                    <a:pt x="17456" y="12808"/>
                  </a:cubicBezTo>
                  <a:cubicBezTo>
                    <a:pt x="17456" y="12818"/>
                    <a:pt x="17456" y="12825"/>
                    <a:pt x="17459" y="12833"/>
                  </a:cubicBezTo>
                  <a:cubicBezTo>
                    <a:pt x="17461" y="12842"/>
                    <a:pt x="17467" y="12842"/>
                    <a:pt x="17471" y="12847"/>
                  </a:cubicBezTo>
                  <a:cubicBezTo>
                    <a:pt x="17476" y="12852"/>
                    <a:pt x="17479" y="12857"/>
                    <a:pt x="17484" y="12859"/>
                  </a:cubicBezTo>
                  <a:cubicBezTo>
                    <a:pt x="17488" y="12861"/>
                    <a:pt x="17492" y="12859"/>
                    <a:pt x="17496" y="12859"/>
                  </a:cubicBezTo>
                  <a:cubicBezTo>
                    <a:pt x="17501" y="12859"/>
                    <a:pt x="17505" y="12862"/>
                    <a:pt x="17509" y="12859"/>
                  </a:cubicBezTo>
                  <a:cubicBezTo>
                    <a:pt x="17513" y="12856"/>
                    <a:pt x="17507" y="12840"/>
                    <a:pt x="17509" y="12833"/>
                  </a:cubicBezTo>
                  <a:cubicBezTo>
                    <a:pt x="17511" y="12827"/>
                    <a:pt x="17518" y="12830"/>
                    <a:pt x="17522" y="12827"/>
                  </a:cubicBezTo>
                  <a:cubicBezTo>
                    <a:pt x="17530" y="12820"/>
                    <a:pt x="17535" y="12827"/>
                    <a:pt x="17544" y="12827"/>
                  </a:cubicBezTo>
                  <a:lnTo>
                    <a:pt x="17544" y="12751"/>
                  </a:lnTo>
                  <a:cubicBezTo>
                    <a:pt x="17544" y="12729"/>
                    <a:pt x="17537" y="12716"/>
                    <a:pt x="17528" y="12705"/>
                  </a:cubicBezTo>
                  <a:cubicBezTo>
                    <a:pt x="17525" y="12701"/>
                    <a:pt x="17518" y="12702"/>
                    <a:pt x="17515" y="12699"/>
                  </a:cubicBezTo>
                  <a:cubicBezTo>
                    <a:pt x="17511" y="12692"/>
                    <a:pt x="17506" y="12689"/>
                    <a:pt x="17503" y="12679"/>
                  </a:cubicBezTo>
                  <a:cubicBezTo>
                    <a:pt x="17501" y="12672"/>
                    <a:pt x="17501" y="12662"/>
                    <a:pt x="17500" y="12653"/>
                  </a:cubicBezTo>
                  <a:cubicBezTo>
                    <a:pt x="17498" y="12645"/>
                    <a:pt x="17502" y="12635"/>
                    <a:pt x="17500" y="12627"/>
                  </a:cubicBezTo>
                  <a:cubicBezTo>
                    <a:pt x="17497" y="12618"/>
                    <a:pt x="17492" y="12615"/>
                    <a:pt x="17487" y="12608"/>
                  </a:cubicBezTo>
                  <a:cubicBezTo>
                    <a:pt x="17483" y="12603"/>
                    <a:pt x="17479" y="12600"/>
                    <a:pt x="17475" y="12595"/>
                  </a:cubicBezTo>
                  <a:cubicBezTo>
                    <a:pt x="17471" y="12592"/>
                    <a:pt x="17465" y="12593"/>
                    <a:pt x="17462" y="12589"/>
                  </a:cubicBezTo>
                  <a:cubicBezTo>
                    <a:pt x="17458" y="12582"/>
                    <a:pt x="17458" y="12573"/>
                    <a:pt x="17456" y="12563"/>
                  </a:cubicBezTo>
                  <a:cubicBezTo>
                    <a:pt x="17453" y="12553"/>
                    <a:pt x="17450" y="12547"/>
                    <a:pt x="17449" y="12537"/>
                  </a:cubicBezTo>
                  <a:cubicBezTo>
                    <a:pt x="17448" y="12519"/>
                    <a:pt x="17451" y="12504"/>
                    <a:pt x="17449" y="12486"/>
                  </a:cubicBezTo>
                  <a:cubicBezTo>
                    <a:pt x="17448" y="12475"/>
                    <a:pt x="17443" y="12469"/>
                    <a:pt x="17440" y="12460"/>
                  </a:cubicBezTo>
                  <a:cubicBezTo>
                    <a:pt x="17434" y="12440"/>
                    <a:pt x="17427" y="12428"/>
                    <a:pt x="17418" y="12415"/>
                  </a:cubicBezTo>
                  <a:cubicBezTo>
                    <a:pt x="17409" y="12404"/>
                    <a:pt x="17401" y="12402"/>
                    <a:pt x="17393" y="12389"/>
                  </a:cubicBezTo>
                  <a:cubicBezTo>
                    <a:pt x="17388" y="12383"/>
                    <a:pt x="17388" y="12370"/>
                    <a:pt x="17383" y="12363"/>
                  </a:cubicBezTo>
                  <a:cubicBezTo>
                    <a:pt x="17379" y="12357"/>
                    <a:pt x="17375" y="12351"/>
                    <a:pt x="17371" y="12344"/>
                  </a:cubicBezTo>
                  <a:cubicBezTo>
                    <a:pt x="17367" y="12339"/>
                    <a:pt x="17353" y="12339"/>
                    <a:pt x="17349" y="12338"/>
                  </a:cubicBezTo>
                  <a:close/>
                  <a:moveTo>
                    <a:pt x="17322" y="12434"/>
                  </a:moveTo>
                  <a:cubicBezTo>
                    <a:pt x="17320" y="12443"/>
                    <a:pt x="17318" y="12451"/>
                    <a:pt x="17316" y="12459"/>
                  </a:cubicBezTo>
                  <a:cubicBezTo>
                    <a:pt x="17308" y="12483"/>
                    <a:pt x="17299" y="12492"/>
                    <a:pt x="17294" y="12517"/>
                  </a:cubicBezTo>
                  <a:cubicBezTo>
                    <a:pt x="17293" y="12525"/>
                    <a:pt x="17295" y="12535"/>
                    <a:pt x="17294" y="12543"/>
                  </a:cubicBezTo>
                  <a:cubicBezTo>
                    <a:pt x="17291" y="12554"/>
                    <a:pt x="17287" y="12559"/>
                    <a:pt x="17284" y="12569"/>
                  </a:cubicBezTo>
                  <a:cubicBezTo>
                    <a:pt x="17282" y="12578"/>
                    <a:pt x="17280" y="12587"/>
                    <a:pt x="17278" y="12595"/>
                  </a:cubicBezTo>
                  <a:cubicBezTo>
                    <a:pt x="17275" y="12604"/>
                    <a:pt x="17268" y="12604"/>
                    <a:pt x="17265" y="12614"/>
                  </a:cubicBezTo>
                  <a:cubicBezTo>
                    <a:pt x="17263" y="12622"/>
                    <a:pt x="17262" y="12632"/>
                    <a:pt x="17259" y="12639"/>
                  </a:cubicBezTo>
                  <a:cubicBezTo>
                    <a:pt x="17257" y="12648"/>
                    <a:pt x="17255" y="12657"/>
                    <a:pt x="17253" y="12665"/>
                  </a:cubicBezTo>
                  <a:cubicBezTo>
                    <a:pt x="17251" y="12675"/>
                    <a:pt x="17243" y="12673"/>
                    <a:pt x="17240" y="12684"/>
                  </a:cubicBezTo>
                  <a:cubicBezTo>
                    <a:pt x="17239" y="12692"/>
                    <a:pt x="17241" y="12702"/>
                    <a:pt x="17240" y="12711"/>
                  </a:cubicBezTo>
                  <a:cubicBezTo>
                    <a:pt x="17240" y="12719"/>
                    <a:pt x="17240" y="12728"/>
                    <a:pt x="17240" y="12736"/>
                  </a:cubicBezTo>
                  <a:cubicBezTo>
                    <a:pt x="17240" y="12748"/>
                    <a:pt x="17233" y="12752"/>
                    <a:pt x="17231" y="12762"/>
                  </a:cubicBezTo>
                  <a:cubicBezTo>
                    <a:pt x="17229" y="12772"/>
                    <a:pt x="17225" y="12778"/>
                    <a:pt x="17221" y="12788"/>
                  </a:cubicBezTo>
                  <a:cubicBezTo>
                    <a:pt x="17218" y="12796"/>
                    <a:pt x="17219" y="12809"/>
                    <a:pt x="17215" y="12814"/>
                  </a:cubicBezTo>
                  <a:cubicBezTo>
                    <a:pt x="17208" y="12825"/>
                    <a:pt x="17197" y="12815"/>
                    <a:pt x="17190" y="12826"/>
                  </a:cubicBezTo>
                  <a:cubicBezTo>
                    <a:pt x="17187" y="12831"/>
                    <a:pt x="17190" y="12847"/>
                    <a:pt x="17187" y="12852"/>
                  </a:cubicBezTo>
                  <a:cubicBezTo>
                    <a:pt x="17182" y="12860"/>
                    <a:pt x="17180" y="12865"/>
                    <a:pt x="17174" y="12872"/>
                  </a:cubicBezTo>
                  <a:cubicBezTo>
                    <a:pt x="17170" y="12875"/>
                    <a:pt x="17165" y="12876"/>
                    <a:pt x="17162" y="12878"/>
                  </a:cubicBezTo>
                  <a:cubicBezTo>
                    <a:pt x="17158" y="12879"/>
                    <a:pt x="17153" y="12873"/>
                    <a:pt x="17149" y="12878"/>
                  </a:cubicBezTo>
                  <a:cubicBezTo>
                    <a:pt x="17144" y="12883"/>
                    <a:pt x="17143" y="12894"/>
                    <a:pt x="17140" y="12903"/>
                  </a:cubicBezTo>
                  <a:cubicBezTo>
                    <a:pt x="17134" y="12920"/>
                    <a:pt x="17133" y="12936"/>
                    <a:pt x="17130" y="12955"/>
                  </a:cubicBezTo>
                  <a:cubicBezTo>
                    <a:pt x="17135" y="12955"/>
                    <a:pt x="17137" y="12962"/>
                    <a:pt x="17142" y="12962"/>
                  </a:cubicBezTo>
                  <a:cubicBezTo>
                    <a:pt x="17147" y="12962"/>
                    <a:pt x="17151" y="12955"/>
                    <a:pt x="17155" y="12955"/>
                  </a:cubicBezTo>
                  <a:cubicBezTo>
                    <a:pt x="17159" y="12955"/>
                    <a:pt x="17164" y="12958"/>
                    <a:pt x="17168" y="12955"/>
                  </a:cubicBezTo>
                  <a:cubicBezTo>
                    <a:pt x="17173" y="12950"/>
                    <a:pt x="17177" y="12944"/>
                    <a:pt x="17181" y="12936"/>
                  </a:cubicBezTo>
                  <a:cubicBezTo>
                    <a:pt x="17184" y="12928"/>
                    <a:pt x="17188" y="12921"/>
                    <a:pt x="17190" y="12910"/>
                  </a:cubicBezTo>
                  <a:cubicBezTo>
                    <a:pt x="17191" y="12902"/>
                    <a:pt x="17188" y="12892"/>
                    <a:pt x="17190" y="12884"/>
                  </a:cubicBezTo>
                  <a:cubicBezTo>
                    <a:pt x="17194" y="12865"/>
                    <a:pt x="17200" y="12850"/>
                    <a:pt x="17209" y="12839"/>
                  </a:cubicBezTo>
                  <a:cubicBezTo>
                    <a:pt x="17213" y="12834"/>
                    <a:pt x="17217" y="12836"/>
                    <a:pt x="17221" y="12833"/>
                  </a:cubicBezTo>
                  <a:cubicBezTo>
                    <a:pt x="17226" y="12830"/>
                    <a:pt x="17229" y="12821"/>
                    <a:pt x="17234" y="12820"/>
                  </a:cubicBezTo>
                  <a:cubicBezTo>
                    <a:pt x="17244" y="12815"/>
                    <a:pt x="17251" y="12820"/>
                    <a:pt x="17262" y="12820"/>
                  </a:cubicBezTo>
                  <a:cubicBezTo>
                    <a:pt x="17262" y="12800"/>
                    <a:pt x="17262" y="12786"/>
                    <a:pt x="17262" y="12768"/>
                  </a:cubicBezTo>
                  <a:cubicBezTo>
                    <a:pt x="17264" y="12749"/>
                    <a:pt x="17268" y="12735"/>
                    <a:pt x="17272" y="12717"/>
                  </a:cubicBezTo>
                  <a:cubicBezTo>
                    <a:pt x="17277" y="12698"/>
                    <a:pt x="17280" y="12680"/>
                    <a:pt x="17287" y="12665"/>
                  </a:cubicBezTo>
                  <a:cubicBezTo>
                    <a:pt x="17291" y="12659"/>
                    <a:pt x="17296" y="12659"/>
                    <a:pt x="17300" y="12653"/>
                  </a:cubicBezTo>
                  <a:cubicBezTo>
                    <a:pt x="17304" y="12646"/>
                    <a:pt x="17310" y="12648"/>
                    <a:pt x="17313" y="12639"/>
                  </a:cubicBezTo>
                  <a:cubicBezTo>
                    <a:pt x="17316" y="12630"/>
                    <a:pt x="17315" y="12619"/>
                    <a:pt x="17316" y="12607"/>
                  </a:cubicBezTo>
                  <a:cubicBezTo>
                    <a:pt x="17318" y="12586"/>
                    <a:pt x="17315" y="12572"/>
                    <a:pt x="17316" y="12550"/>
                  </a:cubicBezTo>
                  <a:cubicBezTo>
                    <a:pt x="17316" y="12540"/>
                    <a:pt x="17319" y="12533"/>
                    <a:pt x="17319" y="12524"/>
                  </a:cubicBezTo>
                  <a:cubicBezTo>
                    <a:pt x="17320" y="12501"/>
                    <a:pt x="17322" y="12456"/>
                    <a:pt x="17322" y="12434"/>
                  </a:cubicBezTo>
                  <a:close/>
                  <a:moveTo>
                    <a:pt x="5795" y="12453"/>
                  </a:moveTo>
                  <a:cubicBezTo>
                    <a:pt x="5789" y="12453"/>
                    <a:pt x="5786" y="12457"/>
                    <a:pt x="5781" y="12459"/>
                  </a:cubicBezTo>
                  <a:cubicBezTo>
                    <a:pt x="5777" y="12461"/>
                    <a:pt x="5773" y="12462"/>
                    <a:pt x="5769" y="12465"/>
                  </a:cubicBezTo>
                  <a:cubicBezTo>
                    <a:pt x="5764" y="12470"/>
                    <a:pt x="5759" y="12470"/>
                    <a:pt x="5756" y="12478"/>
                  </a:cubicBezTo>
                  <a:cubicBezTo>
                    <a:pt x="5754" y="12485"/>
                    <a:pt x="5754" y="12496"/>
                    <a:pt x="5753" y="12504"/>
                  </a:cubicBezTo>
                  <a:cubicBezTo>
                    <a:pt x="5751" y="12525"/>
                    <a:pt x="5753" y="12540"/>
                    <a:pt x="5753" y="12562"/>
                  </a:cubicBezTo>
                  <a:lnTo>
                    <a:pt x="5681" y="12562"/>
                  </a:lnTo>
                  <a:cubicBezTo>
                    <a:pt x="5670" y="12562"/>
                    <a:pt x="5665" y="12581"/>
                    <a:pt x="5656" y="12594"/>
                  </a:cubicBezTo>
                  <a:cubicBezTo>
                    <a:pt x="5651" y="12600"/>
                    <a:pt x="5648" y="12608"/>
                    <a:pt x="5643" y="12613"/>
                  </a:cubicBezTo>
                  <a:cubicBezTo>
                    <a:pt x="5637" y="12618"/>
                    <a:pt x="5633" y="12623"/>
                    <a:pt x="5627" y="12626"/>
                  </a:cubicBezTo>
                  <a:cubicBezTo>
                    <a:pt x="5622" y="12630"/>
                    <a:pt x="5617" y="12638"/>
                    <a:pt x="5611" y="12639"/>
                  </a:cubicBezTo>
                  <a:cubicBezTo>
                    <a:pt x="5601" y="12644"/>
                    <a:pt x="5593" y="12649"/>
                    <a:pt x="5583" y="12652"/>
                  </a:cubicBezTo>
                  <a:cubicBezTo>
                    <a:pt x="5579" y="12652"/>
                    <a:pt x="5575" y="12659"/>
                    <a:pt x="5571" y="12659"/>
                  </a:cubicBezTo>
                  <a:cubicBezTo>
                    <a:pt x="5561" y="12660"/>
                    <a:pt x="5555" y="12659"/>
                    <a:pt x="5545" y="12659"/>
                  </a:cubicBezTo>
                  <a:lnTo>
                    <a:pt x="5545" y="12806"/>
                  </a:lnTo>
                  <a:cubicBezTo>
                    <a:pt x="5537" y="12824"/>
                    <a:pt x="5532" y="12840"/>
                    <a:pt x="5520" y="12845"/>
                  </a:cubicBezTo>
                  <a:cubicBezTo>
                    <a:pt x="5516" y="12847"/>
                    <a:pt x="5511" y="12852"/>
                    <a:pt x="5508" y="12852"/>
                  </a:cubicBezTo>
                  <a:cubicBezTo>
                    <a:pt x="5499" y="12853"/>
                    <a:pt x="5492" y="12852"/>
                    <a:pt x="5482" y="12852"/>
                  </a:cubicBezTo>
                  <a:cubicBezTo>
                    <a:pt x="5482" y="12867"/>
                    <a:pt x="5484" y="12878"/>
                    <a:pt x="5482" y="12890"/>
                  </a:cubicBezTo>
                  <a:cubicBezTo>
                    <a:pt x="5481" y="12900"/>
                    <a:pt x="5478" y="12906"/>
                    <a:pt x="5476" y="12916"/>
                  </a:cubicBezTo>
                  <a:cubicBezTo>
                    <a:pt x="5475" y="12926"/>
                    <a:pt x="5471" y="12932"/>
                    <a:pt x="5470" y="12942"/>
                  </a:cubicBezTo>
                  <a:cubicBezTo>
                    <a:pt x="5468" y="12950"/>
                    <a:pt x="5471" y="12959"/>
                    <a:pt x="5470" y="12968"/>
                  </a:cubicBezTo>
                  <a:cubicBezTo>
                    <a:pt x="5468" y="12979"/>
                    <a:pt x="5461" y="12979"/>
                    <a:pt x="5457" y="12987"/>
                  </a:cubicBezTo>
                  <a:cubicBezTo>
                    <a:pt x="5450" y="13005"/>
                    <a:pt x="5440" y="13008"/>
                    <a:pt x="5432" y="13026"/>
                  </a:cubicBezTo>
                  <a:cubicBezTo>
                    <a:pt x="5429" y="13034"/>
                    <a:pt x="5422" y="13034"/>
                    <a:pt x="5420" y="13045"/>
                  </a:cubicBezTo>
                  <a:cubicBezTo>
                    <a:pt x="5418" y="13053"/>
                    <a:pt x="5421" y="13062"/>
                    <a:pt x="5420" y="13071"/>
                  </a:cubicBezTo>
                  <a:cubicBezTo>
                    <a:pt x="5417" y="13082"/>
                    <a:pt x="5410" y="13083"/>
                    <a:pt x="5407" y="13096"/>
                  </a:cubicBezTo>
                  <a:cubicBezTo>
                    <a:pt x="5405" y="13104"/>
                    <a:pt x="5407" y="13113"/>
                    <a:pt x="5406" y="13121"/>
                  </a:cubicBezTo>
                  <a:cubicBezTo>
                    <a:pt x="5406" y="13121"/>
                    <a:pt x="5402" y="13145"/>
                    <a:pt x="5406" y="13147"/>
                  </a:cubicBezTo>
                  <a:cubicBezTo>
                    <a:pt x="5410" y="13148"/>
                    <a:pt x="5415" y="13145"/>
                    <a:pt x="5419" y="13147"/>
                  </a:cubicBezTo>
                  <a:cubicBezTo>
                    <a:pt x="5424" y="13150"/>
                    <a:pt x="5428" y="13151"/>
                    <a:pt x="5435" y="13153"/>
                  </a:cubicBezTo>
                  <a:cubicBezTo>
                    <a:pt x="5435" y="13193"/>
                    <a:pt x="5431" y="13217"/>
                    <a:pt x="5435" y="13256"/>
                  </a:cubicBezTo>
                  <a:cubicBezTo>
                    <a:pt x="5435" y="13264"/>
                    <a:pt x="5437" y="13274"/>
                    <a:pt x="5437" y="13282"/>
                  </a:cubicBezTo>
                  <a:cubicBezTo>
                    <a:pt x="5441" y="13302"/>
                    <a:pt x="5446" y="13314"/>
                    <a:pt x="5450" y="13333"/>
                  </a:cubicBezTo>
                  <a:cubicBezTo>
                    <a:pt x="5452" y="13341"/>
                    <a:pt x="5453" y="13351"/>
                    <a:pt x="5453" y="13359"/>
                  </a:cubicBezTo>
                  <a:cubicBezTo>
                    <a:pt x="5455" y="13372"/>
                    <a:pt x="5456" y="13383"/>
                    <a:pt x="5456" y="13397"/>
                  </a:cubicBezTo>
                  <a:cubicBezTo>
                    <a:pt x="5456" y="13412"/>
                    <a:pt x="5456" y="13423"/>
                    <a:pt x="5453" y="13436"/>
                  </a:cubicBezTo>
                  <a:cubicBezTo>
                    <a:pt x="5451" y="13447"/>
                    <a:pt x="5445" y="13447"/>
                    <a:pt x="5441" y="13455"/>
                  </a:cubicBezTo>
                  <a:cubicBezTo>
                    <a:pt x="5435" y="13467"/>
                    <a:pt x="5426" y="13467"/>
                    <a:pt x="5425" y="13481"/>
                  </a:cubicBezTo>
                  <a:cubicBezTo>
                    <a:pt x="5424" y="13489"/>
                    <a:pt x="5425" y="13497"/>
                    <a:pt x="5425" y="13507"/>
                  </a:cubicBezTo>
                  <a:cubicBezTo>
                    <a:pt x="5424" y="13526"/>
                    <a:pt x="5428" y="13539"/>
                    <a:pt x="5428" y="13558"/>
                  </a:cubicBezTo>
                  <a:cubicBezTo>
                    <a:pt x="5428" y="13581"/>
                    <a:pt x="5428" y="13596"/>
                    <a:pt x="5425" y="13617"/>
                  </a:cubicBezTo>
                  <a:cubicBezTo>
                    <a:pt x="5423" y="13629"/>
                    <a:pt x="5417" y="13634"/>
                    <a:pt x="5412" y="13642"/>
                  </a:cubicBezTo>
                  <a:cubicBezTo>
                    <a:pt x="5408" y="13650"/>
                    <a:pt x="5408" y="13665"/>
                    <a:pt x="5403" y="13668"/>
                  </a:cubicBezTo>
                  <a:cubicBezTo>
                    <a:pt x="5399" y="13670"/>
                    <a:pt x="5394" y="13666"/>
                    <a:pt x="5390" y="13668"/>
                  </a:cubicBezTo>
                  <a:cubicBezTo>
                    <a:pt x="5382" y="13671"/>
                    <a:pt x="5375" y="13673"/>
                    <a:pt x="5365" y="13675"/>
                  </a:cubicBezTo>
                  <a:lnTo>
                    <a:pt x="5362" y="13713"/>
                  </a:lnTo>
                  <a:cubicBezTo>
                    <a:pt x="5364" y="13724"/>
                    <a:pt x="5370" y="13727"/>
                    <a:pt x="5371" y="13739"/>
                  </a:cubicBezTo>
                  <a:cubicBezTo>
                    <a:pt x="5372" y="13747"/>
                    <a:pt x="5371" y="13756"/>
                    <a:pt x="5371" y="13764"/>
                  </a:cubicBezTo>
                  <a:cubicBezTo>
                    <a:pt x="5356" y="13779"/>
                    <a:pt x="5347" y="13792"/>
                    <a:pt x="5334" y="13809"/>
                  </a:cubicBezTo>
                  <a:lnTo>
                    <a:pt x="5331" y="13861"/>
                  </a:lnTo>
                  <a:cubicBezTo>
                    <a:pt x="5327" y="13863"/>
                    <a:pt x="5322" y="13866"/>
                    <a:pt x="5318" y="13867"/>
                  </a:cubicBezTo>
                  <a:cubicBezTo>
                    <a:pt x="5309" y="13872"/>
                    <a:pt x="5301" y="13874"/>
                    <a:pt x="5293" y="13887"/>
                  </a:cubicBezTo>
                  <a:cubicBezTo>
                    <a:pt x="5288" y="13895"/>
                    <a:pt x="5286" y="13903"/>
                    <a:pt x="5283" y="13913"/>
                  </a:cubicBezTo>
                  <a:cubicBezTo>
                    <a:pt x="5273" y="13945"/>
                    <a:pt x="5274" y="13975"/>
                    <a:pt x="5274" y="14015"/>
                  </a:cubicBezTo>
                  <a:lnTo>
                    <a:pt x="5220" y="14015"/>
                  </a:lnTo>
                  <a:cubicBezTo>
                    <a:pt x="5222" y="14046"/>
                    <a:pt x="5225" y="14062"/>
                    <a:pt x="5224" y="14093"/>
                  </a:cubicBezTo>
                  <a:cubicBezTo>
                    <a:pt x="5223" y="14112"/>
                    <a:pt x="5220" y="14125"/>
                    <a:pt x="5220" y="14145"/>
                  </a:cubicBezTo>
                  <a:cubicBezTo>
                    <a:pt x="5220" y="14154"/>
                    <a:pt x="5217" y="14161"/>
                    <a:pt x="5217" y="14170"/>
                  </a:cubicBezTo>
                  <a:cubicBezTo>
                    <a:pt x="5217" y="14182"/>
                    <a:pt x="5220" y="14186"/>
                    <a:pt x="5220" y="14197"/>
                  </a:cubicBezTo>
                  <a:cubicBezTo>
                    <a:pt x="5220" y="14209"/>
                    <a:pt x="5217" y="14218"/>
                    <a:pt x="5217" y="14228"/>
                  </a:cubicBezTo>
                  <a:cubicBezTo>
                    <a:pt x="5219" y="14249"/>
                    <a:pt x="5224" y="14260"/>
                    <a:pt x="5230" y="14279"/>
                  </a:cubicBezTo>
                  <a:cubicBezTo>
                    <a:pt x="5234" y="14274"/>
                    <a:pt x="5238" y="14270"/>
                    <a:pt x="5242" y="14267"/>
                  </a:cubicBezTo>
                  <a:cubicBezTo>
                    <a:pt x="5249" y="14262"/>
                    <a:pt x="5254" y="14254"/>
                    <a:pt x="5262" y="14254"/>
                  </a:cubicBezTo>
                  <a:cubicBezTo>
                    <a:pt x="5273" y="14254"/>
                    <a:pt x="5279" y="14259"/>
                    <a:pt x="5290" y="14260"/>
                  </a:cubicBezTo>
                  <a:lnTo>
                    <a:pt x="5290" y="14312"/>
                  </a:lnTo>
                  <a:cubicBezTo>
                    <a:pt x="5287" y="14320"/>
                    <a:pt x="5287" y="14332"/>
                    <a:pt x="5283" y="14337"/>
                  </a:cubicBezTo>
                  <a:cubicBezTo>
                    <a:pt x="5275" y="14348"/>
                    <a:pt x="5268" y="14354"/>
                    <a:pt x="5258" y="14357"/>
                  </a:cubicBezTo>
                  <a:cubicBezTo>
                    <a:pt x="5254" y="14359"/>
                    <a:pt x="5250" y="14357"/>
                    <a:pt x="5246" y="14357"/>
                  </a:cubicBezTo>
                  <a:cubicBezTo>
                    <a:pt x="5239" y="14359"/>
                    <a:pt x="5236" y="14362"/>
                    <a:pt x="5230" y="14363"/>
                  </a:cubicBezTo>
                  <a:cubicBezTo>
                    <a:pt x="5230" y="14382"/>
                    <a:pt x="5232" y="14397"/>
                    <a:pt x="5230" y="14415"/>
                  </a:cubicBezTo>
                  <a:cubicBezTo>
                    <a:pt x="5229" y="14423"/>
                    <a:pt x="5230" y="14435"/>
                    <a:pt x="5227" y="14440"/>
                  </a:cubicBezTo>
                  <a:cubicBezTo>
                    <a:pt x="5223" y="14447"/>
                    <a:pt x="5218" y="14447"/>
                    <a:pt x="5214" y="14453"/>
                  </a:cubicBezTo>
                  <a:cubicBezTo>
                    <a:pt x="5210" y="14462"/>
                    <a:pt x="5206" y="14466"/>
                    <a:pt x="5202" y="14473"/>
                  </a:cubicBezTo>
                  <a:cubicBezTo>
                    <a:pt x="5197" y="14479"/>
                    <a:pt x="5191" y="14481"/>
                    <a:pt x="5189" y="14492"/>
                  </a:cubicBezTo>
                  <a:cubicBezTo>
                    <a:pt x="5187" y="14503"/>
                    <a:pt x="5186" y="14516"/>
                    <a:pt x="5186" y="14531"/>
                  </a:cubicBezTo>
                  <a:cubicBezTo>
                    <a:pt x="5186" y="14545"/>
                    <a:pt x="5188" y="14556"/>
                    <a:pt x="5189" y="14570"/>
                  </a:cubicBezTo>
                  <a:cubicBezTo>
                    <a:pt x="5191" y="14581"/>
                    <a:pt x="5196" y="14584"/>
                    <a:pt x="5198" y="14595"/>
                  </a:cubicBezTo>
                  <a:cubicBezTo>
                    <a:pt x="5201" y="14606"/>
                    <a:pt x="5207" y="14610"/>
                    <a:pt x="5208" y="14621"/>
                  </a:cubicBezTo>
                  <a:lnTo>
                    <a:pt x="5208" y="14647"/>
                  </a:lnTo>
                  <a:cubicBezTo>
                    <a:pt x="5208" y="14669"/>
                    <a:pt x="5207" y="14682"/>
                    <a:pt x="5208" y="14704"/>
                  </a:cubicBezTo>
                  <a:cubicBezTo>
                    <a:pt x="5208" y="14714"/>
                    <a:pt x="5206" y="14722"/>
                    <a:pt x="5208" y="14731"/>
                  </a:cubicBezTo>
                  <a:cubicBezTo>
                    <a:pt x="5210" y="14741"/>
                    <a:pt x="5213" y="14748"/>
                    <a:pt x="5217" y="14756"/>
                  </a:cubicBezTo>
                  <a:cubicBezTo>
                    <a:pt x="5221" y="14762"/>
                    <a:pt x="5225" y="14766"/>
                    <a:pt x="5230" y="14769"/>
                  </a:cubicBezTo>
                  <a:cubicBezTo>
                    <a:pt x="5234" y="14771"/>
                    <a:pt x="5238" y="14769"/>
                    <a:pt x="5242" y="14769"/>
                  </a:cubicBezTo>
                  <a:cubicBezTo>
                    <a:pt x="5246" y="14769"/>
                    <a:pt x="5251" y="14767"/>
                    <a:pt x="5255" y="14769"/>
                  </a:cubicBezTo>
                  <a:cubicBezTo>
                    <a:pt x="5260" y="14771"/>
                    <a:pt x="5263" y="14778"/>
                    <a:pt x="5268" y="14782"/>
                  </a:cubicBezTo>
                  <a:cubicBezTo>
                    <a:pt x="5273" y="14785"/>
                    <a:pt x="5276" y="14790"/>
                    <a:pt x="5280" y="14795"/>
                  </a:cubicBezTo>
                  <a:cubicBezTo>
                    <a:pt x="5286" y="14801"/>
                    <a:pt x="5289" y="14809"/>
                    <a:pt x="5293" y="14820"/>
                  </a:cubicBezTo>
                  <a:cubicBezTo>
                    <a:pt x="5295" y="14829"/>
                    <a:pt x="5297" y="14837"/>
                    <a:pt x="5299" y="14846"/>
                  </a:cubicBezTo>
                  <a:cubicBezTo>
                    <a:pt x="5301" y="14857"/>
                    <a:pt x="5305" y="14867"/>
                    <a:pt x="5308" y="14878"/>
                  </a:cubicBezTo>
                  <a:cubicBezTo>
                    <a:pt x="5311" y="14886"/>
                    <a:pt x="5312" y="14896"/>
                    <a:pt x="5315" y="14904"/>
                  </a:cubicBezTo>
                  <a:cubicBezTo>
                    <a:pt x="5319" y="14913"/>
                    <a:pt x="5325" y="14914"/>
                    <a:pt x="5327" y="14923"/>
                  </a:cubicBezTo>
                  <a:cubicBezTo>
                    <a:pt x="5330" y="14931"/>
                    <a:pt x="5332" y="14939"/>
                    <a:pt x="5334" y="14949"/>
                  </a:cubicBezTo>
                  <a:cubicBezTo>
                    <a:pt x="5336" y="14967"/>
                    <a:pt x="5333" y="14981"/>
                    <a:pt x="5334" y="15001"/>
                  </a:cubicBezTo>
                  <a:cubicBezTo>
                    <a:pt x="5334" y="15010"/>
                    <a:pt x="5336" y="15018"/>
                    <a:pt x="5337" y="15026"/>
                  </a:cubicBezTo>
                  <a:cubicBezTo>
                    <a:pt x="5338" y="15034"/>
                    <a:pt x="5338" y="15044"/>
                    <a:pt x="5340" y="15052"/>
                  </a:cubicBezTo>
                  <a:cubicBezTo>
                    <a:pt x="5342" y="15062"/>
                    <a:pt x="5350" y="15063"/>
                    <a:pt x="5353" y="15071"/>
                  </a:cubicBezTo>
                  <a:cubicBezTo>
                    <a:pt x="5356" y="15079"/>
                    <a:pt x="5359" y="15089"/>
                    <a:pt x="5362" y="15097"/>
                  </a:cubicBezTo>
                  <a:cubicBezTo>
                    <a:pt x="5365" y="15105"/>
                    <a:pt x="5372" y="15107"/>
                    <a:pt x="5375" y="15117"/>
                  </a:cubicBezTo>
                  <a:cubicBezTo>
                    <a:pt x="5378" y="15133"/>
                    <a:pt x="5378" y="15149"/>
                    <a:pt x="5378" y="15168"/>
                  </a:cubicBezTo>
                  <a:lnTo>
                    <a:pt x="5378" y="15226"/>
                  </a:lnTo>
                  <a:cubicBezTo>
                    <a:pt x="5380" y="15235"/>
                    <a:pt x="5385" y="15250"/>
                    <a:pt x="5387" y="15258"/>
                  </a:cubicBezTo>
                  <a:cubicBezTo>
                    <a:pt x="5389" y="15266"/>
                    <a:pt x="5391" y="15276"/>
                    <a:pt x="5394" y="15284"/>
                  </a:cubicBezTo>
                  <a:cubicBezTo>
                    <a:pt x="5397" y="15293"/>
                    <a:pt x="5403" y="15293"/>
                    <a:pt x="5406" y="15303"/>
                  </a:cubicBezTo>
                  <a:cubicBezTo>
                    <a:pt x="5415" y="15327"/>
                    <a:pt x="5421" y="15348"/>
                    <a:pt x="5422" y="15380"/>
                  </a:cubicBezTo>
                  <a:cubicBezTo>
                    <a:pt x="5422" y="15412"/>
                    <a:pt x="5418" y="15435"/>
                    <a:pt x="5425" y="15464"/>
                  </a:cubicBezTo>
                  <a:cubicBezTo>
                    <a:pt x="5426" y="15474"/>
                    <a:pt x="5429" y="15482"/>
                    <a:pt x="5431" y="15490"/>
                  </a:cubicBezTo>
                  <a:cubicBezTo>
                    <a:pt x="5434" y="15498"/>
                    <a:pt x="5441" y="15497"/>
                    <a:pt x="5444" y="15503"/>
                  </a:cubicBezTo>
                  <a:cubicBezTo>
                    <a:pt x="5447" y="15509"/>
                    <a:pt x="5446" y="15522"/>
                    <a:pt x="5450" y="15529"/>
                  </a:cubicBezTo>
                  <a:cubicBezTo>
                    <a:pt x="5454" y="15535"/>
                    <a:pt x="5459" y="15537"/>
                    <a:pt x="5463" y="15541"/>
                  </a:cubicBezTo>
                  <a:cubicBezTo>
                    <a:pt x="5467" y="15548"/>
                    <a:pt x="5471" y="15554"/>
                    <a:pt x="5475" y="15560"/>
                  </a:cubicBezTo>
                  <a:cubicBezTo>
                    <a:pt x="5479" y="15566"/>
                    <a:pt x="5485" y="15566"/>
                    <a:pt x="5488" y="15574"/>
                  </a:cubicBezTo>
                  <a:cubicBezTo>
                    <a:pt x="5491" y="15581"/>
                    <a:pt x="5493" y="15589"/>
                    <a:pt x="5494" y="15599"/>
                  </a:cubicBezTo>
                  <a:cubicBezTo>
                    <a:pt x="5495" y="15607"/>
                    <a:pt x="5494" y="15615"/>
                    <a:pt x="5494" y="15625"/>
                  </a:cubicBezTo>
                  <a:cubicBezTo>
                    <a:pt x="5495" y="15651"/>
                    <a:pt x="5493" y="15664"/>
                    <a:pt x="5494" y="15690"/>
                  </a:cubicBezTo>
                  <a:cubicBezTo>
                    <a:pt x="5494" y="15703"/>
                    <a:pt x="5497" y="15710"/>
                    <a:pt x="5497" y="15722"/>
                  </a:cubicBezTo>
                  <a:cubicBezTo>
                    <a:pt x="5498" y="15730"/>
                    <a:pt x="5496" y="15740"/>
                    <a:pt x="5497" y="15748"/>
                  </a:cubicBezTo>
                  <a:cubicBezTo>
                    <a:pt x="5500" y="15759"/>
                    <a:pt x="5508" y="15757"/>
                    <a:pt x="5510" y="15767"/>
                  </a:cubicBezTo>
                  <a:cubicBezTo>
                    <a:pt x="5516" y="15785"/>
                    <a:pt x="5517" y="15799"/>
                    <a:pt x="5523" y="15818"/>
                  </a:cubicBezTo>
                  <a:cubicBezTo>
                    <a:pt x="5525" y="15828"/>
                    <a:pt x="5526" y="15836"/>
                    <a:pt x="5529" y="15844"/>
                  </a:cubicBezTo>
                  <a:cubicBezTo>
                    <a:pt x="5532" y="15852"/>
                    <a:pt x="5537" y="15855"/>
                    <a:pt x="5541" y="15863"/>
                  </a:cubicBezTo>
                  <a:cubicBezTo>
                    <a:pt x="5545" y="15870"/>
                    <a:pt x="5549" y="15872"/>
                    <a:pt x="5554" y="15877"/>
                  </a:cubicBezTo>
                  <a:cubicBezTo>
                    <a:pt x="5559" y="15883"/>
                    <a:pt x="5564" y="15889"/>
                    <a:pt x="5570" y="15896"/>
                  </a:cubicBezTo>
                  <a:cubicBezTo>
                    <a:pt x="5574" y="15900"/>
                    <a:pt x="5577" y="15911"/>
                    <a:pt x="5582" y="15915"/>
                  </a:cubicBezTo>
                  <a:cubicBezTo>
                    <a:pt x="5586" y="15916"/>
                    <a:pt x="5591" y="15920"/>
                    <a:pt x="5595" y="15921"/>
                  </a:cubicBezTo>
                  <a:cubicBezTo>
                    <a:pt x="5604" y="15925"/>
                    <a:pt x="5611" y="15918"/>
                    <a:pt x="5620" y="15921"/>
                  </a:cubicBezTo>
                  <a:cubicBezTo>
                    <a:pt x="5625" y="15923"/>
                    <a:pt x="5628" y="15936"/>
                    <a:pt x="5633" y="15941"/>
                  </a:cubicBezTo>
                  <a:cubicBezTo>
                    <a:pt x="5638" y="15947"/>
                    <a:pt x="5641" y="15957"/>
                    <a:pt x="5645" y="15966"/>
                  </a:cubicBezTo>
                  <a:cubicBezTo>
                    <a:pt x="5649" y="15974"/>
                    <a:pt x="5650" y="15986"/>
                    <a:pt x="5654" y="15992"/>
                  </a:cubicBezTo>
                  <a:cubicBezTo>
                    <a:pt x="5658" y="15997"/>
                    <a:pt x="5663" y="16000"/>
                    <a:pt x="5667" y="16005"/>
                  </a:cubicBezTo>
                  <a:cubicBezTo>
                    <a:pt x="5672" y="16012"/>
                    <a:pt x="5675" y="16018"/>
                    <a:pt x="5680" y="16024"/>
                  </a:cubicBezTo>
                  <a:cubicBezTo>
                    <a:pt x="5690" y="16037"/>
                    <a:pt x="5694" y="16052"/>
                    <a:pt x="5705" y="16063"/>
                  </a:cubicBezTo>
                  <a:cubicBezTo>
                    <a:pt x="5713" y="16071"/>
                    <a:pt x="5721" y="16076"/>
                    <a:pt x="5730" y="16083"/>
                  </a:cubicBezTo>
                  <a:cubicBezTo>
                    <a:pt x="5735" y="16086"/>
                    <a:pt x="5738" y="16092"/>
                    <a:pt x="5743" y="16095"/>
                  </a:cubicBezTo>
                  <a:cubicBezTo>
                    <a:pt x="5754" y="16107"/>
                    <a:pt x="5762" y="16113"/>
                    <a:pt x="5771" y="16133"/>
                  </a:cubicBezTo>
                  <a:cubicBezTo>
                    <a:pt x="5774" y="16142"/>
                    <a:pt x="5774" y="16152"/>
                    <a:pt x="5777" y="16160"/>
                  </a:cubicBezTo>
                  <a:cubicBezTo>
                    <a:pt x="5781" y="16171"/>
                    <a:pt x="5786" y="16176"/>
                    <a:pt x="5790" y="16185"/>
                  </a:cubicBezTo>
                  <a:cubicBezTo>
                    <a:pt x="5798" y="16205"/>
                    <a:pt x="5802" y="16221"/>
                    <a:pt x="5812" y="16237"/>
                  </a:cubicBezTo>
                  <a:cubicBezTo>
                    <a:pt x="5817" y="16245"/>
                    <a:pt x="5816" y="16261"/>
                    <a:pt x="5821" y="16263"/>
                  </a:cubicBezTo>
                  <a:cubicBezTo>
                    <a:pt x="5825" y="16264"/>
                    <a:pt x="5830" y="16263"/>
                    <a:pt x="5834" y="16263"/>
                  </a:cubicBezTo>
                  <a:cubicBezTo>
                    <a:pt x="5842" y="16264"/>
                    <a:pt x="5849" y="16263"/>
                    <a:pt x="5858" y="16263"/>
                  </a:cubicBezTo>
                  <a:lnTo>
                    <a:pt x="5858" y="16532"/>
                  </a:lnTo>
                  <a:cubicBezTo>
                    <a:pt x="5858" y="16552"/>
                    <a:pt x="5854" y="16563"/>
                    <a:pt x="5853" y="16584"/>
                  </a:cubicBezTo>
                  <a:cubicBezTo>
                    <a:pt x="5853" y="16599"/>
                    <a:pt x="5856" y="16609"/>
                    <a:pt x="5856" y="16623"/>
                  </a:cubicBezTo>
                  <a:cubicBezTo>
                    <a:pt x="5856" y="16628"/>
                    <a:pt x="5853" y="16631"/>
                    <a:pt x="5853" y="16636"/>
                  </a:cubicBezTo>
                  <a:lnTo>
                    <a:pt x="5853" y="16661"/>
                  </a:lnTo>
                  <a:cubicBezTo>
                    <a:pt x="5854" y="16686"/>
                    <a:pt x="5859" y="16700"/>
                    <a:pt x="5859" y="16724"/>
                  </a:cubicBezTo>
                  <a:lnTo>
                    <a:pt x="5859" y="16739"/>
                  </a:lnTo>
                  <a:cubicBezTo>
                    <a:pt x="5859" y="16750"/>
                    <a:pt x="5854" y="16755"/>
                    <a:pt x="5853" y="16765"/>
                  </a:cubicBezTo>
                  <a:cubicBezTo>
                    <a:pt x="5852" y="16773"/>
                    <a:pt x="5854" y="16783"/>
                    <a:pt x="5853" y="16791"/>
                  </a:cubicBezTo>
                  <a:cubicBezTo>
                    <a:pt x="5852" y="16800"/>
                    <a:pt x="5847" y="16805"/>
                    <a:pt x="5847" y="16816"/>
                  </a:cubicBezTo>
                  <a:cubicBezTo>
                    <a:pt x="5846" y="16834"/>
                    <a:pt x="5850" y="16842"/>
                    <a:pt x="5850" y="16860"/>
                  </a:cubicBezTo>
                  <a:cubicBezTo>
                    <a:pt x="5850" y="16863"/>
                    <a:pt x="5847" y="16864"/>
                    <a:pt x="5847" y="16867"/>
                  </a:cubicBezTo>
                  <a:lnTo>
                    <a:pt x="5847" y="16900"/>
                  </a:lnTo>
                  <a:cubicBezTo>
                    <a:pt x="5847" y="16911"/>
                    <a:pt x="5853" y="16916"/>
                    <a:pt x="5853" y="16925"/>
                  </a:cubicBezTo>
                  <a:cubicBezTo>
                    <a:pt x="5854" y="16938"/>
                    <a:pt x="5853" y="16948"/>
                    <a:pt x="5853" y="16963"/>
                  </a:cubicBezTo>
                  <a:lnTo>
                    <a:pt x="5853" y="16978"/>
                  </a:lnTo>
                  <a:lnTo>
                    <a:pt x="5853" y="17003"/>
                  </a:lnTo>
                  <a:cubicBezTo>
                    <a:pt x="5852" y="17016"/>
                    <a:pt x="5844" y="17021"/>
                    <a:pt x="5843" y="17035"/>
                  </a:cubicBezTo>
                  <a:cubicBezTo>
                    <a:pt x="5842" y="17058"/>
                    <a:pt x="5843" y="17071"/>
                    <a:pt x="5843" y="17093"/>
                  </a:cubicBezTo>
                  <a:cubicBezTo>
                    <a:pt x="5846" y="17105"/>
                    <a:pt x="5852" y="17114"/>
                    <a:pt x="5853" y="17125"/>
                  </a:cubicBezTo>
                  <a:lnTo>
                    <a:pt x="5853" y="17151"/>
                  </a:lnTo>
                  <a:lnTo>
                    <a:pt x="5853" y="17177"/>
                  </a:lnTo>
                  <a:cubicBezTo>
                    <a:pt x="5852" y="17187"/>
                    <a:pt x="5847" y="17193"/>
                    <a:pt x="5847" y="17203"/>
                  </a:cubicBezTo>
                  <a:cubicBezTo>
                    <a:pt x="5846" y="17211"/>
                    <a:pt x="5847" y="17220"/>
                    <a:pt x="5847" y="17228"/>
                  </a:cubicBezTo>
                  <a:cubicBezTo>
                    <a:pt x="5846" y="17236"/>
                    <a:pt x="5844" y="17246"/>
                    <a:pt x="5843" y="17254"/>
                  </a:cubicBezTo>
                  <a:cubicBezTo>
                    <a:pt x="5843" y="17264"/>
                    <a:pt x="5839" y="17270"/>
                    <a:pt x="5837" y="17280"/>
                  </a:cubicBezTo>
                  <a:cubicBezTo>
                    <a:pt x="5836" y="17291"/>
                    <a:pt x="5833" y="17301"/>
                    <a:pt x="5831" y="17312"/>
                  </a:cubicBezTo>
                  <a:cubicBezTo>
                    <a:pt x="5825" y="17336"/>
                    <a:pt x="5820" y="17352"/>
                    <a:pt x="5815" y="17376"/>
                  </a:cubicBezTo>
                  <a:cubicBezTo>
                    <a:pt x="5814" y="17387"/>
                    <a:pt x="5810" y="17396"/>
                    <a:pt x="5809" y="17409"/>
                  </a:cubicBezTo>
                  <a:cubicBezTo>
                    <a:pt x="5808" y="17428"/>
                    <a:pt x="5809" y="17439"/>
                    <a:pt x="5809" y="17458"/>
                  </a:cubicBezTo>
                  <a:cubicBezTo>
                    <a:pt x="5809" y="17465"/>
                    <a:pt x="5806" y="17467"/>
                    <a:pt x="5806" y="17473"/>
                  </a:cubicBezTo>
                  <a:cubicBezTo>
                    <a:pt x="5806" y="17499"/>
                    <a:pt x="5808" y="17512"/>
                    <a:pt x="5809" y="17537"/>
                  </a:cubicBezTo>
                  <a:cubicBezTo>
                    <a:pt x="5809" y="17547"/>
                    <a:pt x="5812" y="17554"/>
                    <a:pt x="5812" y="17563"/>
                  </a:cubicBezTo>
                  <a:cubicBezTo>
                    <a:pt x="5812" y="17575"/>
                    <a:pt x="5809" y="17582"/>
                    <a:pt x="5809" y="17594"/>
                  </a:cubicBezTo>
                  <a:cubicBezTo>
                    <a:pt x="5809" y="17606"/>
                    <a:pt x="5812" y="17614"/>
                    <a:pt x="5812" y="17627"/>
                  </a:cubicBezTo>
                  <a:cubicBezTo>
                    <a:pt x="5812" y="17637"/>
                    <a:pt x="5810" y="17645"/>
                    <a:pt x="5809" y="17653"/>
                  </a:cubicBezTo>
                  <a:cubicBezTo>
                    <a:pt x="5808" y="17666"/>
                    <a:pt x="5802" y="17673"/>
                    <a:pt x="5799" y="17686"/>
                  </a:cubicBezTo>
                  <a:cubicBezTo>
                    <a:pt x="5798" y="17694"/>
                    <a:pt x="5798" y="17703"/>
                    <a:pt x="5796" y="17711"/>
                  </a:cubicBezTo>
                  <a:cubicBezTo>
                    <a:pt x="5794" y="17722"/>
                    <a:pt x="5789" y="17728"/>
                    <a:pt x="5787" y="17737"/>
                  </a:cubicBezTo>
                  <a:cubicBezTo>
                    <a:pt x="5783" y="17750"/>
                    <a:pt x="5778" y="17758"/>
                    <a:pt x="5774" y="17769"/>
                  </a:cubicBezTo>
                  <a:cubicBezTo>
                    <a:pt x="5765" y="17793"/>
                    <a:pt x="5755" y="17811"/>
                    <a:pt x="5755" y="17843"/>
                  </a:cubicBezTo>
                  <a:lnTo>
                    <a:pt x="5755" y="17859"/>
                  </a:lnTo>
                  <a:cubicBezTo>
                    <a:pt x="5755" y="17869"/>
                    <a:pt x="5758" y="17877"/>
                    <a:pt x="5758" y="17885"/>
                  </a:cubicBezTo>
                  <a:cubicBezTo>
                    <a:pt x="5758" y="17893"/>
                    <a:pt x="5758" y="17903"/>
                    <a:pt x="5758" y="17911"/>
                  </a:cubicBezTo>
                  <a:cubicBezTo>
                    <a:pt x="5760" y="17920"/>
                    <a:pt x="5762" y="17927"/>
                    <a:pt x="5765" y="17937"/>
                  </a:cubicBezTo>
                  <a:cubicBezTo>
                    <a:pt x="5767" y="17948"/>
                    <a:pt x="5772" y="17953"/>
                    <a:pt x="5774" y="17962"/>
                  </a:cubicBezTo>
                  <a:cubicBezTo>
                    <a:pt x="5784" y="17998"/>
                    <a:pt x="5790" y="18023"/>
                    <a:pt x="5790" y="18065"/>
                  </a:cubicBezTo>
                  <a:cubicBezTo>
                    <a:pt x="5790" y="18105"/>
                    <a:pt x="5784" y="18130"/>
                    <a:pt x="5780" y="18168"/>
                  </a:cubicBezTo>
                  <a:cubicBezTo>
                    <a:pt x="5780" y="18177"/>
                    <a:pt x="5777" y="18184"/>
                    <a:pt x="5777" y="18194"/>
                  </a:cubicBezTo>
                  <a:cubicBezTo>
                    <a:pt x="5776" y="18225"/>
                    <a:pt x="5779" y="18242"/>
                    <a:pt x="5777" y="18271"/>
                  </a:cubicBezTo>
                  <a:cubicBezTo>
                    <a:pt x="5776" y="18292"/>
                    <a:pt x="5772" y="18310"/>
                    <a:pt x="5768" y="18329"/>
                  </a:cubicBezTo>
                  <a:cubicBezTo>
                    <a:pt x="5766" y="18337"/>
                    <a:pt x="5766" y="18347"/>
                    <a:pt x="5765" y="18355"/>
                  </a:cubicBezTo>
                  <a:cubicBezTo>
                    <a:pt x="5762" y="18368"/>
                    <a:pt x="5754" y="18368"/>
                    <a:pt x="5752" y="18381"/>
                  </a:cubicBezTo>
                  <a:cubicBezTo>
                    <a:pt x="5751" y="18392"/>
                    <a:pt x="5754" y="18402"/>
                    <a:pt x="5752" y="18413"/>
                  </a:cubicBezTo>
                  <a:cubicBezTo>
                    <a:pt x="5751" y="18423"/>
                    <a:pt x="5747" y="18429"/>
                    <a:pt x="5746" y="18439"/>
                  </a:cubicBezTo>
                  <a:cubicBezTo>
                    <a:pt x="5744" y="18450"/>
                    <a:pt x="5739" y="18455"/>
                    <a:pt x="5736" y="18465"/>
                  </a:cubicBezTo>
                  <a:cubicBezTo>
                    <a:pt x="5732" y="18476"/>
                    <a:pt x="5728" y="18479"/>
                    <a:pt x="5724" y="18490"/>
                  </a:cubicBezTo>
                  <a:cubicBezTo>
                    <a:pt x="5722" y="18497"/>
                    <a:pt x="5714" y="18500"/>
                    <a:pt x="5714" y="18510"/>
                  </a:cubicBezTo>
                  <a:lnTo>
                    <a:pt x="5714" y="18561"/>
                  </a:lnTo>
                  <a:cubicBezTo>
                    <a:pt x="5714" y="18574"/>
                    <a:pt x="5718" y="18580"/>
                    <a:pt x="5718" y="18593"/>
                  </a:cubicBezTo>
                  <a:cubicBezTo>
                    <a:pt x="5718" y="18609"/>
                    <a:pt x="5714" y="18617"/>
                    <a:pt x="5714" y="18634"/>
                  </a:cubicBezTo>
                  <a:cubicBezTo>
                    <a:pt x="5714" y="18640"/>
                    <a:pt x="5718" y="18645"/>
                    <a:pt x="5718" y="18651"/>
                  </a:cubicBezTo>
                  <a:cubicBezTo>
                    <a:pt x="5718" y="18661"/>
                    <a:pt x="5718" y="18669"/>
                    <a:pt x="5718" y="18677"/>
                  </a:cubicBezTo>
                  <a:cubicBezTo>
                    <a:pt x="5716" y="18688"/>
                    <a:pt x="5710" y="18692"/>
                    <a:pt x="5708" y="18703"/>
                  </a:cubicBezTo>
                  <a:cubicBezTo>
                    <a:pt x="5706" y="18712"/>
                    <a:pt x="5704" y="18720"/>
                    <a:pt x="5702" y="18729"/>
                  </a:cubicBezTo>
                  <a:cubicBezTo>
                    <a:pt x="5698" y="18740"/>
                    <a:pt x="5692" y="18743"/>
                    <a:pt x="5689" y="18754"/>
                  </a:cubicBezTo>
                  <a:cubicBezTo>
                    <a:pt x="5687" y="18766"/>
                    <a:pt x="5687" y="18773"/>
                    <a:pt x="5686" y="18786"/>
                  </a:cubicBezTo>
                  <a:cubicBezTo>
                    <a:pt x="5681" y="18796"/>
                    <a:pt x="5672" y="18809"/>
                    <a:pt x="5667" y="18819"/>
                  </a:cubicBezTo>
                  <a:cubicBezTo>
                    <a:pt x="5663" y="18826"/>
                    <a:pt x="5657" y="18828"/>
                    <a:pt x="5654" y="18838"/>
                  </a:cubicBezTo>
                  <a:cubicBezTo>
                    <a:pt x="5652" y="18847"/>
                    <a:pt x="5649" y="18854"/>
                    <a:pt x="5648" y="18863"/>
                  </a:cubicBezTo>
                  <a:cubicBezTo>
                    <a:pt x="5648" y="18872"/>
                    <a:pt x="5645" y="18880"/>
                    <a:pt x="5645" y="18889"/>
                  </a:cubicBezTo>
                  <a:cubicBezTo>
                    <a:pt x="5645" y="18904"/>
                    <a:pt x="5655" y="18902"/>
                    <a:pt x="5658" y="18915"/>
                  </a:cubicBezTo>
                  <a:cubicBezTo>
                    <a:pt x="5658" y="18923"/>
                    <a:pt x="5657" y="18933"/>
                    <a:pt x="5658" y="18941"/>
                  </a:cubicBezTo>
                  <a:cubicBezTo>
                    <a:pt x="5661" y="18960"/>
                    <a:pt x="5666" y="18973"/>
                    <a:pt x="5667" y="18993"/>
                  </a:cubicBezTo>
                  <a:cubicBezTo>
                    <a:pt x="5668" y="19001"/>
                    <a:pt x="5667" y="19009"/>
                    <a:pt x="5667" y="19018"/>
                  </a:cubicBezTo>
                  <a:cubicBezTo>
                    <a:pt x="5667" y="19028"/>
                    <a:pt x="5670" y="19035"/>
                    <a:pt x="5670" y="19044"/>
                  </a:cubicBezTo>
                  <a:cubicBezTo>
                    <a:pt x="5671" y="19065"/>
                    <a:pt x="5670" y="19078"/>
                    <a:pt x="5670" y="19099"/>
                  </a:cubicBezTo>
                  <a:cubicBezTo>
                    <a:pt x="5670" y="19141"/>
                    <a:pt x="5671" y="19171"/>
                    <a:pt x="5661" y="19205"/>
                  </a:cubicBezTo>
                  <a:cubicBezTo>
                    <a:pt x="5659" y="19214"/>
                    <a:pt x="5654" y="19221"/>
                    <a:pt x="5651" y="19231"/>
                  </a:cubicBezTo>
                  <a:cubicBezTo>
                    <a:pt x="5648" y="19241"/>
                    <a:pt x="5641" y="19241"/>
                    <a:pt x="5639" y="19250"/>
                  </a:cubicBezTo>
                  <a:cubicBezTo>
                    <a:pt x="5635" y="19266"/>
                    <a:pt x="5636" y="19282"/>
                    <a:pt x="5636" y="19302"/>
                  </a:cubicBezTo>
                  <a:cubicBezTo>
                    <a:pt x="5636" y="19311"/>
                    <a:pt x="5635" y="19319"/>
                    <a:pt x="5636" y="19327"/>
                  </a:cubicBezTo>
                  <a:cubicBezTo>
                    <a:pt x="5637" y="19339"/>
                    <a:pt x="5643" y="19342"/>
                    <a:pt x="5645" y="19353"/>
                  </a:cubicBezTo>
                  <a:lnTo>
                    <a:pt x="5651" y="19379"/>
                  </a:lnTo>
                  <a:cubicBezTo>
                    <a:pt x="5656" y="19398"/>
                    <a:pt x="5664" y="19410"/>
                    <a:pt x="5664" y="19432"/>
                  </a:cubicBezTo>
                  <a:cubicBezTo>
                    <a:pt x="5664" y="19442"/>
                    <a:pt x="5661" y="19446"/>
                    <a:pt x="5661" y="19456"/>
                  </a:cubicBezTo>
                  <a:cubicBezTo>
                    <a:pt x="5651" y="19458"/>
                    <a:pt x="5644" y="19454"/>
                    <a:pt x="5636" y="19462"/>
                  </a:cubicBezTo>
                  <a:cubicBezTo>
                    <a:pt x="5630" y="19469"/>
                    <a:pt x="5626" y="19472"/>
                    <a:pt x="5623" y="19482"/>
                  </a:cubicBezTo>
                  <a:cubicBezTo>
                    <a:pt x="5621" y="19488"/>
                    <a:pt x="5622" y="19499"/>
                    <a:pt x="5620" y="19508"/>
                  </a:cubicBezTo>
                  <a:cubicBezTo>
                    <a:pt x="5618" y="19516"/>
                    <a:pt x="5618" y="19525"/>
                    <a:pt x="5617" y="19533"/>
                  </a:cubicBezTo>
                  <a:cubicBezTo>
                    <a:pt x="5614" y="19546"/>
                    <a:pt x="5606" y="19546"/>
                    <a:pt x="5604" y="19559"/>
                  </a:cubicBezTo>
                  <a:cubicBezTo>
                    <a:pt x="5604" y="19567"/>
                    <a:pt x="5605" y="19577"/>
                    <a:pt x="5604" y="19585"/>
                  </a:cubicBezTo>
                  <a:cubicBezTo>
                    <a:pt x="5603" y="19598"/>
                    <a:pt x="5601" y="19609"/>
                    <a:pt x="5601" y="19623"/>
                  </a:cubicBezTo>
                  <a:cubicBezTo>
                    <a:pt x="5601" y="19639"/>
                    <a:pt x="5603" y="19651"/>
                    <a:pt x="5607" y="19661"/>
                  </a:cubicBezTo>
                  <a:cubicBezTo>
                    <a:pt x="5611" y="19670"/>
                    <a:pt x="5616" y="19670"/>
                    <a:pt x="5620" y="19675"/>
                  </a:cubicBezTo>
                  <a:cubicBezTo>
                    <a:pt x="5625" y="19682"/>
                    <a:pt x="5627" y="19694"/>
                    <a:pt x="5633" y="19694"/>
                  </a:cubicBezTo>
                  <a:lnTo>
                    <a:pt x="5674" y="19694"/>
                  </a:lnTo>
                  <a:lnTo>
                    <a:pt x="5683" y="19462"/>
                  </a:lnTo>
                  <a:lnTo>
                    <a:pt x="5730" y="19462"/>
                  </a:lnTo>
                  <a:lnTo>
                    <a:pt x="5730" y="19539"/>
                  </a:lnTo>
                  <a:cubicBezTo>
                    <a:pt x="5726" y="19547"/>
                    <a:pt x="5725" y="19558"/>
                    <a:pt x="5721" y="19566"/>
                  </a:cubicBezTo>
                  <a:cubicBezTo>
                    <a:pt x="5717" y="19572"/>
                    <a:pt x="5712" y="19572"/>
                    <a:pt x="5708" y="19579"/>
                  </a:cubicBezTo>
                  <a:cubicBezTo>
                    <a:pt x="5703" y="19587"/>
                    <a:pt x="5703" y="19596"/>
                    <a:pt x="5699" y="19604"/>
                  </a:cubicBezTo>
                  <a:lnTo>
                    <a:pt x="5699" y="19739"/>
                  </a:lnTo>
                  <a:cubicBezTo>
                    <a:pt x="5696" y="19747"/>
                    <a:pt x="5693" y="19756"/>
                    <a:pt x="5689" y="19765"/>
                  </a:cubicBezTo>
                  <a:cubicBezTo>
                    <a:pt x="5685" y="19775"/>
                    <a:pt x="5679" y="19774"/>
                    <a:pt x="5677" y="19784"/>
                  </a:cubicBezTo>
                  <a:cubicBezTo>
                    <a:pt x="5674" y="19792"/>
                    <a:pt x="5674" y="19802"/>
                    <a:pt x="5674" y="19810"/>
                  </a:cubicBezTo>
                  <a:cubicBezTo>
                    <a:pt x="5673" y="19818"/>
                    <a:pt x="5672" y="19826"/>
                    <a:pt x="5672" y="19836"/>
                  </a:cubicBezTo>
                  <a:cubicBezTo>
                    <a:pt x="5672" y="19868"/>
                    <a:pt x="5677" y="19887"/>
                    <a:pt x="5677" y="19919"/>
                  </a:cubicBezTo>
                  <a:cubicBezTo>
                    <a:pt x="5677" y="19950"/>
                    <a:pt x="5677" y="19966"/>
                    <a:pt x="5677" y="19997"/>
                  </a:cubicBezTo>
                  <a:cubicBezTo>
                    <a:pt x="5677" y="20008"/>
                    <a:pt x="5673" y="20013"/>
                    <a:pt x="5672" y="20022"/>
                  </a:cubicBezTo>
                  <a:lnTo>
                    <a:pt x="5658" y="20003"/>
                  </a:lnTo>
                  <a:cubicBezTo>
                    <a:pt x="5653" y="19997"/>
                    <a:pt x="5652" y="19984"/>
                    <a:pt x="5648" y="19978"/>
                  </a:cubicBezTo>
                  <a:cubicBezTo>
                    <a:pt x="5645" y="19973"/>
                    <a:pt x="5638" y="19979"/>
                    <a:pt x="5636" y="19971"/>
                  </a:cubicBezTo>
                  <a:cubicBezTo>
                    <a:pt x="5633" y="19963"/>
                    <a:pt x="5636" y="19953"/>
                    <a:pt x="5636" y="19945"/>
                  </a:cubicBezTo>
                  <a:lnTo>
                    <a:pt x="5636" y="19919"/>
                  </a:lnTo>
                  <a:cubicBezTo>
                    <a:pt x="5636" y="19900"/>
                    <a:pt x="5634" y="19887"/>
                    <a:pt x="5633" y="19868"/>
                  </a:cubicBezTo>
                  <a:cubicBezTo>
                    <a:pt x="5631" y="19870"/>
                    <a:pt x="5634" y="19881"/>
                    <a:pt x="5633" y="19881"/>
                  </a:cubicBezTo>
                  <a:cubicBezTo>
                    <a:pt x="5626" y="19884"/>
                    <a:pt x="5621" y="19881"/>
                    <a:pt x="5614" y="19881"/>
                  </a:cubicBezTo>
                  <a:lnTo>
                    <a:pt x="5614" y="19958"/>
                  </a:lnTo>
                  <a:cubicBezTo>
                    <a:pt x="5618" y="19963"/>
                    <a:pt x="5623" y="19958"/>
                    <a:pt x="5626" y="19965"/>
                  </a:cubicBezTo>
                  <a:cubicBezTo>
                    <a:pt x="5630" y="19973"/>
                    <a:pt x="5629" y="19982"/>
                    <a:pt x="5633" y="19990"/>
                  </a:cubicBezTo>
                  <a:cubicBezTo>
                    <a:pt x="5636" y="19998"/>
                    <a:pt x="5643" y="20000"/>
                    <a:pt x="5645" y="20009"/>
                  </a:cubicBezTo>
                  <a:cubicBezTo>
                    <a:pt x="5648" y="20018"/>
                    <a:pt x="5650" y="20026"/>
                    <a:pt x="5651" y="20036"/>
                  </a:cubicBezTo>
                  <a:cubicBezTo>
                    <a:pt x="5652" y="20044"/>
                    <a:pt x="5651" y="20053"/>
                    <a:pt x="5651" y="20061"/>
                  </a:cubicBezTo>
                  <a:cubicBezTo>
                    <a:pt x="5651" y="20069"/>
                    <a:pt x="5654" y="20077"/>
                    <a:pt x="5654" y="20087"/>
                  </a:cubicBezTo>
                  <a:cubicBezTo>
                    <a:pt x="5655" y="20107"/>
                    <a:pt x="5654" y="20119"/>
                    <a:pt x="5654" y="20139"/>
                  </a:cubicBezTo>
                  <a:lnTo>
                    <a:pt x="5645" y="20125"/>
                  </a:lnTo>
                  <a:cubicBezTo>
                    <a:pt x="5641" y="20124"/>
                    <a:pt x="5636" y="20124"/>
                    <a:pt x="5633" y="20119"/>
                  </a:cubicBezTo>
                  <a:cubicBezTo>
                    <a:pt x="5629" y="20115"/>
                    <a:pt x="5622" y="20114"/>
                    <a:pt x="5620" y="20106"/>
                  </a:cubicBezTo>
                  <a:cubicBezTo>
                    <a:pt x="5618" y="20100"/>
                    <a:pt x="5622" y="20089"/>
                    <a:pt x="5620" y="20081"/>
                  </a:cubicBezTo>
                  <a:cubicBezTo>
                    <a:pt x="5618" y="20072"/>
                    <a:pt x="5619" y="20061"/>
                    <a:pt x="5617" y="20055"/>
                  </a:cubicBezTo>
                  <a:cubicBezTo>
                    <a:pt x="5613" y="20045"/>
                    <a:pt x="5610" y="20036"/>
                    <a:pt x="5604" y="20036"/>
                  </a:cubicBezTo>
                  <a:cubicBezTo>
                    <a:pt x="5599" y="20036"/>
                    <a:pt x="5597" y="20048"/>
                    <a:pt x="5592" y="20048"/>
                  </a:cubicBezTo>
                  <a:lnTo>
                    <a:pt x="5592" y="20125"/>
                  </a:lnTo>
                  <a:cubicBezTo>
                    <a:pt x="5583" y="20129"/>
                    <a:pt x="5574" y="20129"/>
                    <a:pt x="5566" y="20139"/>
                  </a:cubicBezTo>
                  <a:cubicBezTo>
                    <a:pt x="5562" y="20144"/>
                    <a:pt x="5562" y="20156"/>
                    <a:pt x="5560" y="20164"/>
                  </a:cubicBezTo>
                  <a:cubicBezTo>
                    <a:pt x="5557" y="20174"/>
                    <a:pt x="5548" y="20171"/>
                    <a:pt x="5548" y="20184"/>
                  </a:cubicBezTo>
                  <a:cubicBezTo>
                    <a:pt x="5548" y="20216"/>
                    <a:pt x="5561" y="20237"/>
                    <a:pt x="5576" y="20242"/>
                  </a:cubicBezTo>
                  <a:cubicBezTo>
                    <a:pt x="5580" y="20243"/>
                    <a:pt x="5584" y="20235"/>
                    <a:pt x="5589" y="20235"/>
                  </a:cubicBezTo>
                  <a:cubicBezTo>
                    <a:pt x="5593" y="20235"/>
                    <a:pt x="5597" y="20240"/>
                    <a:pt x="5601" y="20242"/>
                  </a:cubicBezTo>
                  <a:cubicBezTo>
                    <a:pt x="5605" y="20243"/>
                    <a:pt x="5610" y="20240"/>
                    <a:pt x="5614" y="20242"/>
                  </a:cubicBezTo>
                  <a:cubicBezTo>
                    <a:pt x="5619" y="20245"/>
                    <a:pt x="5618" y="20261"/>
                    <a:pt x="5623" y="20267"/>
                  </a:cubicBezTo>
                  <a:cubicBezTo>
                    <a:pt x="5622" y="20275"/>
                    <a:pt x="5622" y="20285"/>
                    <a:pt x="5620" y="20293"/>
                  </a:cubicBezTo>
                  <a:cubicBezTo>
                    <a:pt x="5617" y="20305"/>
                    <a:pt x="5607" y="20305"/>
                    <a:pt x="5607" y="20319"/>
                  </a:cubicBezTo>
                  <a:cubicBezTo>
                    <a:pt x="5607" y="20330"/>
                    <a:pt x="5614" y="20333"/>
                    <a:pt x="5614" y="20345"/>
                  </a:cubicBezTo>
                  <a:cubicBezTo>
                    <a:pt x="5614" y="20354"/>
                    <a:pt x="5613" y="20361"/>
                    <a:pt x="5614" y="20370"/>
                  </a:cubicBezTo>
                  <a:cubicBezTo>
                    <a:pt x="5627" y="20370"/>
                    <a:pt x="5636" y="20367"/>
                    <a:pt x="5648" y="20377"/>
                  </a:cubicBezTo>
                  <a:cubicBezTo>
                    <a:pt x="5658" y="20385"/>
                    <a:pt x="5664" y="20393"/>
                    <a:pt x="5674" y="20403"/>
                  </a:cubicBezTo>
                  <a:cubicBezTo>
                    <a:pt x="5672" y="20412"/>
                    <a:pt x="5668" y="20417"/>
                    <a:pt x="5667" y="20428"/>
                  </a:cubicBezTo>
                  <a:cubicBezTo>
                    <a:pt x="5666" y="20437"/>
                    <a:pt x="5668" y="20444"/>
                    <a:pt x="5667" y="20454"/>
                  </a:cubicBezTo>
                  <a:cubicBezTo>
                    <a:pt x="5658" y="20454"/>
                    <a:pt x="5651" y="20452"/>
                    <a:pt x="5642" y="20454"/>
                  </a:cubicBezTo>
                  <a:cubicBezTo>
                    <a:pt x="5637" y="20454"/>
                    <a:pt x="5633" y="20452"/>
                    <a:pt x="5629" y="20454"/>
                  </a:cubicBezTo>
                  <a:cubicBezTo>
                    <a:pt x="5620" y="20458"/>
                    <a:pt x="5614" y="20470"/>
                    <a:pt x="5604" y="20473"/>
                  </a:cubicBezTo>
                  <a:cubicBezTo>
                    <a:pt x="5596" y="20475"/>
                    <a:pt x="5588" y="20470"/>
                    <a:pt x="5579" y="20473"/>
                  </a:cubicBezTo>
                  <a:cubicBezTo>
                    <a:pt x="5574" y="20475"/>
                    <a:pt x="5571" y="20487"/>
                    <a:pt x="5566" y="20492"/>
                  </a:cubicBezTo>
                  <a:cubicBezTo>
                    <a:pt x="5561" y="20499"/>
                    <a:pt x="5554" y="20504"/>
                    <a:pt x="5554" y="20518"/>
                  </a:cubicBezTo>
                  <a:lnTo>
                    <a:pt x="5554" y="20531"/>
                  </a:lnTo>
                  <a:cubicBezTo>
                    <a:pt x="5554" y="20542"/>
                    <a:pt x="5559" y="20547"/>
                    <a:pt x="5560" y="20557"/>
                  </a:cubicBezTo>
                  <a:cubicBezTo>
                    <a:pt x="5560" y="20565"/>
                    <a:pt x="5559" y="20575"/>
                    <a:pt x="5560" y="20583"/>
                  </a:cubicBezTo>
                  <a:cubicBezTo>
                    <a:pt x="5561" y="20591"/>
                    <a:pt x="5559" y="20601"/>
                    <a:pt x="5560" y="20609"/>
                  </a:cubicBezTo>
                  <a:cubicBezTo>
                    <a:pt x="5561" y="20618"/>
                    <a:pt x="5571" y="20613"/>
                    <a:pt x="5573" y="20621"/>
                  </a:cubicBezTo>
                  <a:cubicBezTo>
                    <a:pt x="5577" y="20632"/>
                    <a:pt x="5582" y="20644"/>
                    <a:pt x="5582" y="20660"/>
                  </a:cubicBezTo>
                  <a:lnTo>
                    <a:pt x="5582" y="20673"/>
                  </a:lnTo>
                  <a:cubicBezTo>
                    <a:pt x="5581" y="20684"/>
                    <a:pt x="5575" y="20687"/>
                    <a:pt x="5573" y="20698"/>
                  </a:cubicBezTo>
                  <a:cubicBezTo>
                    <a:pt x="5571" y="20708"/>
                    <a:pt x="5566" y="20713"/>
                    <a:pt x="5566" y="20724"/>
                  </a:cubicBezTo>
                  <a:cubicBezTo>
                    <a:pt x="5566" y="20747"/>
                    <a:pt x="5579" y="20752"/>
                    <a:pt x="5585" y="20770"/>
                  </a:cubicBezTo>
                  <a:cubicBezTo>
                    <a:pt x="5592" y="20787"/>
                    <a:pt x="5598" y="20799"/>
                    <a:pt x="5598" y="20821"/>
                  </a:cubicBezTo>
                  <a:cubicBezTo>
                    <a:pt x="5598" y="20832"/>
                    <a:pt x="5585" y="20823"/>
                    <a:pt x="5585" y="20834"/>
                  </a:cubicBezTo>
                  <a:cubicBezTo>
                    <a:pt x="5585" y="20844"/>
                    <a:pt x="5586" y="20851"/>
                    <a:pt x="5589" y="20859"/>
                  </a:cubicBezTo>
                  <a:cubicBezTo>
                    <a:pt x="5591" y="20867"/>
                    <a:pt x="5597" y="20866"/>
                    <a:pt x="5601" y="20872"/>
                  </a:cubicBezTo>
                  <a:cubicBezTo>
                    <a:pt x="5605" y="20879"/>
                    <a:pt x="5610" y="20879"/>
                    <a:pt x="5614" y="20885"/>
                  </a:cubicBezTo>
                  <a:cubicBezTo>
                    <a:pt x="5617" y="20890"/>
                    <a:pt x="5612" y="20903"/>
                    <a:pt x="5614" y="20911"/>
                  </a:cubicBezTo>
                  <a:lnTo>
                    <a:pt x="5589" y="20937"/>
                  </a:lnTo>
                  <a:lnTo>
                    <a:pt x="5595" y="20969"/>
                  </a:lnTo>
                  <a:cubicBezTo>
                    <a:pt x="5599" y="20967"/>
                    <a:pt x="5603" y="20962"/>
                    <a:pt x="5607" y="20962"/>
                  </a:cubicBezTo>
                  <a:lnTo>
                    <a:pt x="5633" y="20962"/>
                  </a:lnTo>
                  <a:cubicBezTo>
                    <a:pt x="5637" y="20962"/>
                    <a:pt x="5641" y="20967"/>
                    <a:pt x="5645" y="20969"/>
                  </a:cubicBezTo>
                  <a:cubicBezTo>
                    <a:pt x="5643" y="20980"/>
                    <a:pt x="5647" y="20994"/>
                    <a:pt x="5642" y="21001"/>
                  </a:cubicBezTo>
                  <a:cubicBezTo>
                    <a:pt x="5634" y="21014"/>
                    <a:pt x="5626" y="21018"/>
                    <a:pt x="5617" y="21027"/>
                  </a:cubicBezTo>
                  <a:cubicBezTo>
                    <a:pt x="5625" y="21045"/>
                    <a:pt x="5629" y="21064"/>
                    <a:pt x="5639" y="21072"/>
                  </a:cubicBezTo>
                  <a:cubicBezTo>
                    <a:pt x="5643" y="21075"/>
                    <a:pt x="5647" y="21070"/>
                    <a:pt x="5651" y="21072"/>
                  </a:cubicBezTo>
                  <a:cubicBezTo>
                    <a:pt x="5655" y="21073"/>
                    <a:pt x="5660" y="21070"/>
                    <a:pt x="5664" y="21072"/>
                  </a:cubicBezTo>
                  <a:cubicBezTo>
                    <a:pt x="5667" y="21073"/>
                    <a:pt x="5661" y="21086"/>
                    <a:pt x="5664" y="21091"/>
                  </a:cubicBezTo>
                  <a:lnTo>
                    <a:pt x="5651" y="21111"/>
                  </a:lnTo>
                  <a:cubicBezTo>
                    <a:pt x="5654" y="21119"/>
                    <a:pt x="5658" y="21127"/>
                    <a:pt x="5661" y="21137"/>
                  </a:cubicBezTo>
                  <a:cubicBezTo>
                    <a:pt x="5664" y="21146"/>
                    <a:pt x="5671" y="21145"/>
                    <a:pt x="5674" y="21156"/>
                  </a:cubicBezTo>
                  <a:cubicBezTo>
                    <a:pt x="5676" y="21167"/>
                    <a:pt x="5675" y="21177"/>
                    <a:pt x="5677" y="21188"/>
                  </a:cubicBezTo>
                  <a:cubicBezTo>
                    <a:pt x="5677" y="21196"/>
                    <a:pt x="5672" y="21206"/>
                    <a:pt x="5674" y="21214"/>
                  </a:cubicBezTo>
                  <a:cubicBezTo>
                    <a:pt x="5676" y="21225"/>
                    <a:pt x="5681" y="21226"/>
                    <a:pt x="5686" y="21233"/>
                  </a:cubicBezTo>
                  <a:cubicBezTo>
                    <a:pt x="5698" y="21251"/>
                    <a:pt x="5711" y="21247"/>
                    <a:pt x="5724" y="21265"/>
                  </a:cubicBezTo>
                  <a:cubicBezTo>
                    <a:pt x="5729" y="21271"/>
                    <a:pt x="5733" y="21275"/>
                    <a:pt x="5736" y="21284"/>
                  </a:cubicBezTo>
                  <a:cubicBezTo>
                    <a:pt x="5739" y="21291"/>
                    <a:pt x="5738" y="21302"/>
                    <a:pt x="5740" y="21310"/>
                  </a:cubicBezTo>
                  <a:cubicBezTo>
                    <a:pt x="5741" y="21318"/>
                    <a:pt x="5741" y="21328"/>
                    <a:pt x="5743" y="21336"/>
                  </a:cubicBezTo>
                  <a:cubicBezTo>
                    <a:pt x="5745" y="21346"/>
                    <a:pt x="5751" y="21344"/>
                    <a:pt x="5755" y="21349"/>
                  </a:cubicBezTo>
                  <a:cubicBezTo>
                    <a:pt x="5761" y="21357"/>
                    <a:pt x="5769" y="21355"/>
                    <a:pt x="5771" y="21368"/>
                  </a:cubicBezTo>
                  <a:cubicBezTo>
                    <a:pt x="5772" y="21376"/>
                    <a:pt x="5767" y="21386"/>
                    <a:pt x="5768" y="21394"/>
                  </a:cubicBezTo>
                  <a:cubicBezTo>
                    <a:pt x="5769" y="21407"/>
                    <a:pt x="5770" y="21418"/>
                    <a:pt x="5771" y="21432"/>
                  </a:cubicBezTo>
                  <a:cubicBezTo>
                    <a:pt x="5780" y="21434"/>
                    <a:pt x="5787" y="21438"/>
                    <a:pt x="5796" y="21440"/>
                  </a:cubicBezTo>
                  <a:cubicBezTo>
                    <a:pt x="5801" y="21440"/>
                    <a:pt x="5805" y="21436"/>
                    <a:pt x="5809" y="21440"/>
                  </a:cubicBezTo>
                  <a:cubicBezTo>
                    <a:pt x="5813" y="21442"/>
                    <a:pt x="5818" y="21441"/>
                    <a:pt x="5821" y="21446"/>
                  </a:cubicBezTo>
                  <a:cubicBezTo>
                    <a:pt x="5824" y="21450"/>
                    <a:pt x="5820" y="21465"/>
                    <a:pt x="5821" y="21471"/>
                  </a:cubicBezTo>
                  <a:cubicBezTo>
                    <a:pt x="5827" y="21491"/>
                    <a:pt x="5833" y="21508"/>
                    <a:pt x="5843" y="21516"/>
                  </a:cubicBezTo>
                  <a:cubicBezTo>
                    <a:pt x="5852" y="21522"/>
                    <a:pt x="5860" y="21513"/>
                    <a:pt x="5869" y="21516"/>
                  </a:cubicBezTo>
                  <a:cubicBezTo>
                    <a:pt x="5873" y="21518"/>
                    <a:pt x="5876" y="21528"/>
                    <a:pt x="5881" y="21529"/>
                  </a:cubicBezTo>
                  <a:cubicBezTo>
                    <a:pt x="5885" y="21531"/>
                    <a:pt x="5890" y="21534"/>
                    <a:pt x="5894" y="21536"/>
                  </a:cubicBezTo>
                  <a:cubicBezTo>
                    <a:pt x="5898" y="21537"/>
                    <a:pt x="5902" y="21540"/>
                    <a:pt x="5906" y="21542"/>
                  </a:cubicBezTo>
                  <a:cubicBezTo>
                    <a:pt x="5912" y="21545"/>
                    <a:pt x="5914" y="21558"/>
                    <a:pt x="5919" y="21562"/>
                  </a:cubicBezTo>
                  <a:cubicBezTo>
                    <a:pt x="5928" y="21567"/>
                    <a:pt x="5935" y="21560"/>
                    <a:pt x="5944" y="21562"/>
                  </a:cubicBezTo>
                  <a:lnTo>
                    <a:pt x="5957" y="21562"/>
                  </a:lnTo>
                  <a:cubicBezTo>
                    <a:pt x="5962" y="21563"/>
                    <a:pt x="5964" y="21577"/>
                    <a:pt x="5969" y="21580"/>
                  </a:cubicBezTo>
                  <a:cubicBezTo>
                    <a:pt x="5975" y="21583"/>
                    <a:pt x="5979" y="21587"/>
                    <a:pt x="5986" y="21587"/>
                  </a:cubicBezTo>
                  <a:lnTo>
                    <a:pt x="6086" y="21587"/>
                  </a:lnTo>
                  <a:cubicBezTo>
                    <a:pt x="6091" y="21587"/>
                    <a:pt x="6093" y="21600"/>
                    <a:pt x="6098" y="21600"/>
                  </a:cubicBezTo>
                  <a:cubicBezTo>
                    <a:pt x="6105" y="21600"/>
                    <a:pt x="6106" y="21588"/>
                    <a:pt x="6111" y="21580"/>
                  </a:cubicBezTo>
                  <a:cubicBezTo>
                    <a:pt x="6114" y="21576"/>
                    <a:pt x="6111" y="21562"/>
                    <a:pt x="6114" y="21555"/>
                  </a:cubicBezTo>
                  <a:cubicBezTo>
                    <a:pt x="6118" y="21546"/>
                    <a:pt x="6122" y="21537"/>
                    <a:pt x="6127" y="21532"/>
                  </a:cubicBezTo>
                  <a:cubicBezTo>
                    <a:pt x="6132" y="21526"/>
                    <a:pt x="6138" y="21536"/>
                    <a:pt x="6145" y="21536"/>
                  </a:cubicBezTo>
                  <a:cubicBezTo>
                    <a:pt x="6155" y="21536"/>
                    <a:pt x="6161" y="21534"/>
                    <a:pt x="6171" y="21532"/>
                  </a:cubicBezTo>
                  <a:cubicBezTo>
                    <a:pt x="6169" y="21513"/>
                    <a:pt x="6171" y="21494"/>
                    <a:pt x="6164" y="21484"/>
                  </a:cubicBezTo>
                  <a:cubicBezTo>
                    <a:pt x="6159" y="21478"/>
                    <a:pt x="6154" y="21487"/>
                    <a:pt x="6149" y="21484"/>
                  </a:cubicBezTo>
                  <a:cubicBezTo>
                    <a:pt x="6139" y="21476"/>
                    <a:pt x="6134" y="21464"/>
                    <a:pt x="6123" y="21459"/>
                  </a:cubicBezTo>
                  <a:cubicBezTo>
                    <a:pt x="6120" y="21457"/>
                    <a:pt x="6115" y="21459"/>
                    <a:pt x="6111" y="21459"/>
                  </a:cubicBezTo>
                  <a:cubicBezTo>
                    <a:pt x="6107" y="21459"/>
                    <a:pt x="6103" y="21452"/>
                    <a:pt x="6098" y="21452"/>
                  </a:cubicBezTo>
                  <a:cubicBezTo>
                    <a:pt x="6087" y="21450"/>
                    <a:pt x="6081" y="21452"/>
                    <a:pt x="6070" y="21452"/>
                  </a:cubicBezTo>
                  <a:cubicBezTo>
                    <a:pt x="6065" y="21452"/>
                    <a:pt x="6062" y="21446"/>
                    <a:pt x="6057" y="21446"/>
                  </a:cubicBezTo>
                  <a:lnTo>
                    <a:pt x="6057" y="21387"/>
                  </a:lnTo>
                  <a:cubicBezTo>
                    <a:pt x="6048" y="21387"/>
                    <a:pt x="6042" y="21389"/>
                    <a:pt x="6032" y="21387"/>
                  </a:cubicBezTo>
                  <a:cubicBezTo>
                    <a:pt x="6027" y="21387"/>
                    <a:pt x="6023" y="21393"/>
                    <a:pt x="6020" y="21387"/>
                  </a:cubicBezTo>
                  <a:cubicBezTo>
                    <a:pt x="6015" y="21380"/>
                    <a:pt x="6010" y="21378"/>
                    <a:pt x="6007" y="21368"/>
                  </a:cubicBezTo>
                  <a:cubicBezTo>
                    <a:pt x="6004" y="21358"/>
                    <a:pt x="6005" y="21347"/>
                    <a:pt x="6004" y="21336"/>
                  </a:cubicBezTo>
                  <a:cubicBezTo>
                    <a:pt x="6001" y="21318"/>
                    <a:pt x="5998" y="21304"/>
                    <a:pt x="5998" y="21284"/>
                  </a:cubicBezTo>
                  <a:cubicBezTo>
                    <a:pt x="5998" y="21275"/>
                    <a:pt x="5998" y="21267"/>
                    <a:pt x="5998" y="21259"/>
                  </a:cubicBezTo>
                  <a:cubicBezTo>
                    <a:pt x="5997" y="21251"/>
                    <a:pt x="5999" y="21241"/>
                    <a:pt x="5998" y="21233"/>
                  </a:cubicBezTo>
                  <a:cubicBezTo>
                    <a:pt x="5995" y="21222"/>
                    <a:pt x="5987" y="21225"/>
                    <a:pt x="5985" y="21214"/>
                  </a:cubicBezTo>
                  <a:cubicBezTo>
                    <a:pt x="5983" y="21204"/>
                    <a:pt x="5980" y="21198"/>
                    <a:pt x="5979" y="21188"/>
                  </a:cubicBezTo>
                  <a:cubicBezTo>
                    <a:pt x="5978" y="21180"/>
                    <a:pt x="5979" y="21170"/>
                    <a:pt x="5979" y="21162"/>
                  </a:cubicBezTo>
                  <a:lnTo>
                    <a:pt x="5979" y="21137"/>
                  </a:lnTo>
                  <a:cubicBezTo>
                    <a:pt x="5978" y="21127"/>
                    <a:pt x="5973" y="21121"/>
                    <a:pt x="5972" y="21111"/>
                  </a:cubicBezTo>
                  <a:cubicBezTo>
                    <a:pt x="5972" y="21093"/>
                    <a:pt x="5973" y="21077"/>
                    <a:pt x="5972" y="21059"/>
                  </a:cubicBezTo>
                  <a:cubicBezTo>
                    <a:pt x="5972" y="21051"/>
                    <a:pt x="5970" y="21041"/>
                    <a:pt x="5969" y="21034"/>
                  </a:cubicBezTo>
                  <a:cubicBezTo>
                    <a:pt x="5969" y="21024"/>
                    <a:pt x="5965" y="21018"/>
                    <a:pt x="5963" y="21008"/>
                  </a:cubicBezTo>
                  <a:cubicBezTo>
                    <a:pt x="5959" y="20993"/>
                    <a:pt x="5948" y="20993"/>
                    <a:pt x="5948" y="20976"/>
                  </a:cubicBezTo>
                  <a:cubicBezTo>
                    <a:pt x="5948" y="20960"/>
                    <a:pt x="5953" y="20953"/>
                    <a:pt x="5953" y="20937"/>
                  </a:cubicBezTo>
                  <a:lnTo>
                    <a:pt x="5953" y="20911"/>
                  </a:lnTo>
                  <a:cubicBezTo>
                    <a:pt x="5953" y="20900"/>
                    <a:pt x="5949" y="20895"/>
                    <a:pt x="5947" y="20885"/>
                  </a:cubicBezTo>
                  <a:lnTo>
                    <a:pt x="5947" y="20801"/>
                  </a:lnTo>
                  <a:cubicBezTo>
                    <a:pt x="5947" y="20777"/>
                    <a:pt x="5949" y="20764"/>
                    <a:pt x="5950" y="20740"/>
                  </a:cubicBezTo>
                  <a:lnTo>
                    <a:pt x="6013" y="20740"/>
                  </a:lnTo>
                  <a:cubicBezTo>
                    <a:pt x="6013" y="20724"/>
                    <a:pt x="6014" y="20715"/>
                    <a:pt x="6013" y="20698"/>
                  </a:cubicBezTo>
                  <a:cubicBezTo>
                    <a:pt x="6013" y="20689"/>
                    <a:pt x="6010" y="20683"/>
                    <a:pt x="6010" y="20673"/>
                  </a:cubicBezTo>
                  <a:cubicBezTo>
                    <a:pt x="6010" y="20654"/>
                    <a:pt x="6009" y="20637"/>
                    <a:pt x="6013" y="20621"/>
                  </a:cubicBezTo>
                  <a:cubicBezTo>
                    <a:pt x="6016" y="20610"/>
                    <a:pt x="6018" y="20602"/>
                    <a:pt x="6022" y="20595"/>
                  </a:cubicBezTo>
                  <a:cubicBezTo>
                    <a:pt x="6026" y="20591"/>
                    <a:pt x="6031" y="20591"/>
                    <a:pt x="6035" y="20589"/>
                  </a:cubicBezTo>
                  <a:cubicBezTo>
                    <a:pt x="6044" y="20585"/>
                    <a:pt x="6052" y="20588"/>
                    <a:pt x="6061" y="20583"/>
                  </a:cubicBezTo>
                  <a:cubicBezTo>
                    <a:pt x="6067" y="20580"/>
                    <a:pt x="6070" y="20568"/>
                    <a:pt x="6073" y="20557"/>
                  </a:cubicBezTo>
                  <a:cubicBezTo>
                    <a:pt x="6084" y="20520"/>
                    <a:pt x="6086" y="20494"/>
                    <a:pt x="6092" y="20454"/>
                  </a:cubicBezTo>
                  <a:cubicBezTo>
                    <a:pt x="6093" y="20446"/>
                    <a:pt x="6094" y="20436"/>
                    <a:pt x="6095" y="20428"/>
                  </a:cubicBezTo>
                  <a:cubicBezTo>
                    <a:pt x="6097" y="20418"/>
                    <a:pt x="6100" y="20411"/>
                    <a:pt x="6104" y="20403"/>
                  </a:cubicBezTo>
                  <a:cubicBezTo>
                    <a:pt x="6108" y="20396"/>
                    <a:pt x="6112" y="20394"/>
                    <a:pt x="6117" y="20389"/>
                  </a:cubicBezTo>
                  <a:cubicBezTo>
                    <a:pt x="6122" y="20385"/>
                    <a:pt x="6124" y="20375"/>
                    <a:pt x="6130" y="20370"/>
                  </a:cubicBezTo>
                  <a:cubicBezTo>
                    <a:pt x="6134" y="20367"/>
                    <a:pt x="6138" y="20374"/>
                    <a:pt x="6142" y="20370"/>
                  </a:cubicBezTo>
                  <a:cubicBezTo>
                    <a:pt x="6147" y="20366"/>
                    <a:pt x="6145" y="20351"/>
                    <a:pt x="6149" y="20345"/>
                  </a:cubicBezTo>
                  <a:lnTo>
                    <a:pt x="6149" y="20293"/>
                  </a:lnTo>
                  <a:cubicBezTo>
                    <a:pt x="6141" y="20291"/>
                    <a:pt x="6137" y="20286"/>
                    <a:pt x="6130" y="20286"/>
                  </a:cubicBezTo>
                  <a:cubicBezTo>
                    <a:pt x="6119" y="20286"/>
                    <a:pt x="6111" y="20293"/>
                    <a:pt x="6101" y="20286"/>
                  </a:cubicBezTo>
                  <a:cubicBezTo>
                    <a:pt x="6096" y="20283"/>
                    <a:pt x="6093" y="20280"/>
                    <a:pt x="6089" y="20273"/>
                  </a:cubicBezTo>
                  <a:cubicBezTo>
                    <a:pt x="6086" y="20268"/>
                    <a:pt x="6087" y="20254"/>
                    <a:pt x="6086" y="20248"/>
                  </a:cubicBezTo>
                  <a:cubicBezTo>
                    <a:pt x="6082" y="20236"/>
                    <a:pt x="6079" y="20227"/>
                    <a:pt x="6073" y="20222"/>
                  </a:cubicBezTo>
                  <a:cubicBezTo>
                    <a:pt x="6069" y="20219"/>
                    <a:pt x="6064" y="20219"/>
                    <a:pt x="6061" y="20216"/>
                  </a:cubicBezTo>
                  <a:cubicBezTo>
                    <a:pt x="6055" y="20211"/>
                    <a:pt x="6053" y="20203"/>
                    <a:pt x="6048" y="20196"/>
                  </a:cubicBezTo>
                  <a:cubicBezTo>
                    <a:pt x="6042" y="20190"/>
                    <a:pt x="6038" y="20182"/>
                    <a:pt x="6035" y="20170"/>
                  </a:cubicBezTo>
                  <a:cubicBezTo>
                    <a:pt x="6032" y="20161"/>
                    <a:pt x="6027" y="20156"/>
                    <a:pt x="6026" y="20145"/>
                  </a:cubicBezTo>
                  <a:cubicBezTo>
                    <a:pt x="6023" y="20127"/>
                    <a:pt x="6022" y="20112"/>
                    <a:pt x="6022" y="20093"/>
                  </a:cubicBezTo>
                  <a:lnTo>
                    <a:pt x="6022" y="20068"/>
                  </a:lnTo>
                  <a:cubicBezTo>
                    <a:pt x="6022" y="20056"/>
                    <a:pt x="6027" y="20051"/>
                    <a:pt x="6029" y="20042"/>
                  </a:cubicBezTo>
                  <a:cubicBezTo>
                    <a:pt x="6032" y="20029"/>
                    <a:pt x="6037" y="20026"/>
                    <a:pt x="6042" y="20016"/>
                  </a:cubicBezTo>
                  <a:cubicBezTo>
                    <a:pt x="6053" y="19992"/>
                    <a:pt x="6063" y="19971"/>
                    <a:pt x="6080" y="19971"/>
                  </a:cubicBezTo>
                  <a:lnTo>
                    <a:pt x="6155" y="19971"/>
                  </a:lnTo>
                  <a:lnTo>
                    <a:pt x="6155" y="19828"/>
                  </a:lnTo>
                  <a:cubicBezTo>
                    <a:pt x="6155" y="19818"/>
                    <a:pt x="6156" y="19810"/>
                    <a:pt x="6158" y="19804"/>
                  </a:cubicBezTo>
                  <a:cubicBezTo>
                    <a:pt x="6161" y="19794"/>
                    <a:pt x="6167" y="19794"/>
                    <a:pt x="6171" y="19784"/>
                  </a:cubicBezTo>
                  <a:cubicBezTo>
                    <a:pt x="6176" y="19766"/>
                    <a:pt x="6179" y="19752"/>
                    <a:pt x="6183" y="19733"/>
                  </a:cubicBezTo>
                  <a:cubicBezTo>
                    <a:pt x="6185" y="19723"/>
                    <a:pt x="6188" y="19716"/>
                    <a:pt x="6189" y="19707"/>
                  </a:cubicBezTo>
                  <a:cubicBezTo>
                    <a:pt x="6190" y="19699"/>
                    <a:pt x="6189" y="19691"/>
                    <a:pt x="6189" y="19681"/>
                  </a:cubicBezTo>
                  <a:cubicBezTo>
                    <a:pt x="6189" y="19672"/>
                    <a:pt x="6186" y="19664"/>
                    <a:pt x="6186" y="19655"/>
                  </a:cubicBezTo>
                  <a:cubicBezTo>
                    <a:pt x="6186" y="19648"/>
                    <a:pt x="6188" y="19638"/>
                    <a:pt x="6189" y="19630"/>
                  </a:cubicBezTo>
                  <a:cubicBezTo>
                    <a:pt x="6191" y="19617"/>
                    <a:pt x="6195" y="19604"/>
                    <a:pt x="6202" y="19604"/>
                  </a:cubicBezTo>
                  <a:cubicBezTo>
                    <a:pt x="6215" y="19604"/>
                    <a:pt x="6221" y="19617"/>
                    <a:pt x="6233" y="19617"/>
                  </a:cubicBezTo>
                  <a:cubicBezTo>
                    <a:pt x="6241" y="19617"/>
                    <a:pt x="6246" y="19610"/>
                    <a:pt x="6252" y="19604"/>
                  </a:cubicBezTo>
                  <a:cubicBezTo>
                    <a:pt x="6258" y="19598"/>
                    <a:pt x="6263" y="19591"/>
                    <a:pt x="6265" y="19579"/>
                  </a:cubicBezTo>
                  <a:cubicBezTo>
                    <a:pt x="6266" y="19571"/>
                    <a:pt x="6265" y="19562"/>
                    <a:pt x="6265" y="19552"/>
                  </a:cubicBezTo>
                  <a:lnTo>
                    <a:pt x="6265" y="19527"/>
                  </a:lnTo>
                  <a:cubicBezTo>
                    <a:pt x="6265" y="19516"/>
                    <a:pt x="6260" y="19511"/>
                    <a:pt x="6259" y="19501"/>
                  </a:cubicBezTo>
                  <a:cubicBezTo>
                    <a:pt x="6254" y="19503"/>
                    <a:pt x="6251" y="19499"/>
                    <a:pt x="6246" y="19501"/>
                  </a:cubicBezTo>
                  <a:cubicBezTo>
                    <a:pt x="6240" y="19503"/>
                    <a:pt x="6238" y="19509"/>
                    <a:pt x="6233" y="19514"/>
                  </a:cubicBezTo>
                  <a:cubicBezTo>
                    <a:pt x="6227" y="19520"/>
                    <a:pt x="6227" y="19533"/>
                    <a:pt x="6221" y="19539"/>
                  </a:cubicBezTo>
                  <a:cubicBezTo>
                    <a:pt x="6217" y="19543"/>
                    <a:pt x="6212" y="19538"/>
                    <a:pt x="6208" y="19539"/>
                  </a:cubicBezTo>
                  <a:cubicBezTo>
                    <a:pt x="6205" y="19530"/>
                    <a:pt x="6187" y="19534"/>
                    <a:pt x="6186" y="19523"/>
                  </a:cubicBezTo>
                  <a:cubicBezTo>
                    <a:pt x="6184" y="19505"/>
                    <a:pt x="6187" y="19491"/>
                    <a:pt x="6186" y="19472"/>
                  </a:cubicBezTo>
                  <a:cubicBezTo>
                    <a:pt x="6185" y="19453"/>
                    <a:pt x="6184" y="19440"/>
                    <a:pt x="6183" y="19420"/>
                  </a:cubicBezTo>
                  <a:cubicBezTo>
                    <a:pt x="6183" y="19411"/>
                    <a:pt x="6180" y="19406"/>
                    <a:pt x="6180" y="19396"/>
                  </a:cubicBezTo>
                  <a:lnTo>
                    <a:pt x="6180" y="19317"/>
                  </a:lnTo>
                  <a:lnTo>
                    <a:pt x="6201" y="19317"/>
                  </a:lnTo>
                  <a:cubicBezTo>
                    <a:pt x="6212" y="19317"/>
                    <a:pt x="6217" y="19327"/>
                    <a:pt x="6227" y="19336"/>
                  </a:cubicBezTo>
                  <a:cubicBezTo>
                    <a:pt x="6238" y="19348"/>
                    <a:pt x="6240" y="19375"/>
                    <a:pt x="6253" y="19375"/>
                  </a:cubicBezTo>
                  <a:lnTo>
                    <a:pt x="6331" y="19375"/>
                  </a:lnTo>
                  <a:cubicBezTo>
                    <a:pt x="6331" y="19364"/>
                    <a:pt x="6337" y="19361"/>
                    <a:pt x="6337" y="19350"/>
                  </a:cubicBezTo>
                  <a:cubicBezTo>
                    <a:pt x="6337" y="19337"/>
                    <a:pt x="6328" y="19335"/>
                    <a:pt x="6327" y="19324"/>
                  </a:cubicBezTo>
                  <a:lnTo>
                    <a:pt x="6327" y="19298"/>
                  </a:lnTo>
                  <a:cubicBezTo>
                    <a:pt x="6327" y="19288"/>
                    <a:pt x="6327" y="19280"/>
                    <a:pt x="6327" y="19272"/>
                  </a:cubicBezTo>
                  <a:cubicBezTo>
                    <a:pt x="6329" y="19263"/>
                    <a:pt x="6331" y="19256"/>
                    <a:pt x="6334" y="19247"/>
                  </a:cubicBezTo>
                  <a:cubicBezTo>
                    <a:pt x="6336" y="19237"/>
                    <a:pt x="6344" y="19243"/>
                    <a:pt x="6346" y="19234"/>
                  </a:cubicBezTo>
                  <a:cubicBezTo>
                    <a:pt x="6348" y="19226"/>
                    <a:pt x="6346" y="19218"/>
                    <a:pt x="6346" y="19208"/>
                  </a:cubicBezTo>
                  <a:cubicBezTo>
                    <a:pt x="6346" y="19198"/>
                    <a:pt x="6347" y="19191"/>
                    <a:pt x="6346" y="19183"/>
                  </a:cubicBezTo>
                  <a:cubicBezTo>
                    <a:pt x="6345" y="19163"/>
                    <a:pt x="6339" y="19150"/>
                    <a:pt x="6337" y="19130"/>
                  </a:cubicBezTo>
                  <a:cubicBezTo>
                    <a:pt x="6336" y="19122"/>
                    <a:pt x="6334" y="19116"/>
                    <a:pt x="6334" y="19106"/>
                  </a:cubicBezTo>
                  <a:lnTo>
                    <a:pt x="6334" y="19047"/>
                  </a:lnTo>
                  <a:lnTo>
                    <a:pt x="6393" y="19047"/>
                  </a:lnTo>
                  <a:cubicBezTo>
                    <a:pt x="6398" y="19047"/>
                    <a:pt x="6401" y="19041"/>
                    <a:pt x="6406" y="19041"/>
                  </a:cubicBezTo>
                  <a:lnTo>
                    <a:pt x="6431" y="19041"/>
                  </a:lnTo>
                  <a:cubicBezTo>
                    <a:pt x="6441" y="19041"/>
                    <a:pt x="6448" y="19039"/>
                    <a:pt x="6456" y="19034"/>
                  </a:cubicBezTo>
                  <a:cubicBezTo>
                    <a:pt x="6467" y="19029"/>
                    <a:pt x="6471" y="19015"/>
                    <a:pt x="6482" y="19015"/>
                  </a:cubicBezTo>
                  <a:lnTo>
                    <a:pt x="6544" y="19015"/>
                  </a:lnTo>
                  <a:cubicBezTo>
                    <a:pt x="6555" y="19015"/>
                    <a:pt x="6559" y="19034"/>
                    <a:pt x="6570" y="19034"/>
                  </a:cubicBezTo>
                  <a:cubicBezTo>
                    <a:pt x="6576" y="19034"/>
                    <a:pt x="6578" y="19024"/>
                    <a:pt x="6582" y="19015"/>
                  </a:cubicBezTo>
                  <a:cubicBezTo>
                    <a:pt x="6584" y="19008"/>
                    <a:pt x="6584" y="18997"/>
                    <a:pt x="6585" y="18989"/>
                  </a:cubicBezTo>
                  <a:cubicBezTo>
                    <a:pt x="6587" y="18981"/>
                    <a:pt x="6587" y="18972"/>
                    <a:pt x="6589" y="18963"/>
                  </a:cubicBezTo>
                  <a:cubicBezTo>
                    <a:pt x="6591" y="18952"/>
                    <a:pt x="6596" y="18947"/>
                    <a:pt x="6598" y="18938"/>
                  </a:cubicBezTo>
                  <a:cubicBezTo>
                    <a:pt x="6603" y="18918"/>
                    <a:pt x="6607" y="18902"/>
                    <a:pt x="6614" y="18886"/>
                  </a:cubicBezTo>
                  <a:cubicBezTo>
                    <a:pt x="6618" y="18877"/>
                    <a:pt x="6624" y="18873"/>
                    <a:pt x="6629" y="18866"/>
                  </a:cubicBezTo>
                  <a:cubicBezTo>
                    <a:pt x="6639" y="18855"/>
                    <a:pt x="6646" y="18847"/>
                    <a:pt x="6655" y="18835"/>
                  </a:cubicBezTo>
                  <a:cubicBezTo>
                    <a:pt x="6659" y="18828"/>
                    <a:pt x="6661" y="18819"/>
                    <a:pt x="6664" y="18809"/>
                  </a:cubicBezTo>
                  <a:cubicBezTo>
                    <a:pt x="6667" y="18799"/>
                    <a:pt x="6670" y="18795"/>
                    <a:pt x="6673" y="18783"/>
                  </a:cubicBezTo>
                  <a:lnTo>
                    <a:pt x="6680" y="18757"/>
                  </a:lnTo>
                  <a:cubicBezTo>
                    <a:pt x="6682" y="18747"/>
                    <a:pt x="6686" y="18744"/>
                    <a:pt x="6686" y="18733"/>
                  </a:cubicBezTo>
                  <a:lnTo>
                    <a:pt x="6686" y="18654"/>
                  </a:lnTo>
                  <a:lnTo>
                    <a:pt x="6673" y="18654"/>
                  </a:lnTo>
                  <a:cubicBezTo>
                    <a:pt x="6669" y="18654"/>
                    <a:pt x="6666" y="18650"/>
                    <a:pt x="6661" y="18648"/>
                  </a:cubicBezTo>
                  <a:lnTo>
                    <a:pt x="6661" y="18596"/>
                  </a:lnTo>
                  <a:cubicBezTo>
                    <a:pt x="6661" y="18587"/>
                    <a:pt x="6662" y="18579"/>
                    <a:pt x="6661" y="18571"/>
                  </a:cubicBezTo>
                  <a:cubicBezTo>
                    <a:pt x="6660" y="18563"/>
                    <a:pt x="6659" y="18553"/>
                    <a:pt x="6658" y="18545"/>
                  </a:cubicBezTo>
                  <a:cubicBezTo>
                    <a:pt x="6656" y="18533"/>
                    <a:pt x="6649" y="18532"/>
                    <a:pt x="6645" y="18526"/>
                  </a:cubicBezTo>
                  <a:cubicBezTo>
                    <a:pt x="6640" y="18518"/>
                    <a:pt x="6635" y="18512"/>
                    <a:pt x="6629" y="18506"/>
                  </a:cubicBezTo>
                  <a:cubicBezTo>
                    <a:pt x="6619" y="18493"/>
                    <a:pt x="6614" y="18476"/>
                    <a:pt x="6604" y="18461"/>
                  </a:cubicBezTo>
                  <a:cubicBezTo>
                    <a:pt x="6600" y="18455"/>
                    <a:pt x="6594" y="18456"/>
                    <a:pt x="6592" y="18448"/>
                  </a:cubicBezTo>
                  <a:cubicBezTo>
                    <a:pt x="6589" y="18438"/>
                    <a:pt x="6585" y="18432"/>
                    <a:pt x="6582" y="18422"/>
                  </a:cubicBezTo>
                  <a:cubicBezTo>
                    <a:pt x="6580" y="18416"/>
                    <a:pt x="6583" y="18405"/>
                    <a:pt x="6582" y="18397"/>
                  </a:cubicBezTo>
                  <a:lnTo>
                    <a:pt x="6632" y="18397"/>
                  </a:lnTo>
                  <a:cubicBezTo>
                    <a:pt x="6643" y="18397"/>
                    <a:pt x="6651" y="18403"/>
                    <a:pt x="6661" y="18410"/>
                  </a:cubicBezTo>
                  <a:cubicBezTo>
                    <a:pt x="6673" y="18417"/>
                    <a:pt x="6675" y="18436"/>
                    <a:pt x="6686" y="18448"/>
                  </a:cubicBezTo>
                  <a:cubicBezTo>
                    <a:pt x="6691" y="18453"/>
                    <a:pt x="6693" y="18466"/>
                    <a:pt x="6699" y="18467"/>
                  </a:cubicBezTo>
                  <a:cubicBezTo>
                    <a:pt x="6702" y="18469"/>
                    <a:pt x="6707" y="18466"/>
                    <a:pt x="6711" y="18467"/>
                  </a:cubicBezTo>
                  <a:cubicBezTo>
                    <a:pt x="6725" y="18474"/>
                    <a:pt x="6734" y="18480"/>
                    <a:pt x="6749" y="18480"/>
                  </a:cubicBezTo>
                  <a:cubicBezTo>
                    <a:pt x="6754" y="18480"/>
                    <a:pt x="6758" y="18482"/>
                    <a:pt x="6762" y="18480"/>
                  </a:cubicBezTo>
                  <a:cubicBezTo>
                    <a:pt x="6768" y="18477"/>
                    <a:pt x="6768" y="18458"/>
                    <a:pt x="6774" y="18455"/>
                  </a:cubicBezTo>
                  <a:cubicBezTo>
                    <a:pt x="6783" y="18452"/>
                    <a:pt x="6790" y="18455"/>
                    <a:pt x="6799" y="18455"/>
                  </a:cubicBezTo>
                  <a:cubicBezTo>
                    <a:pt x="6809" y="18455"/>
                    <a:pt x="6816" y="18460"/>
                    <a:pt x="6825" y="18455"/>
                  </a:cubicBezTo>
                  <a:cubicBezTo>
                    <a:pt x="6830" y="18452"/>
                    <a:pt x="6831" y="18440"/>
                    <a:pt x="6837" y="18435"/>
                  </a:cubicBezTo>
                  <a:cubicBezTo>
                    <a:pt x="6841" y="18432"/>
                    <a:pt x="6846" y="18434"/>
                    <a:pt x="6849" y="18429"/>
                  </a:cubicBezTo>
                  <a:cubicBezTo>
                    <a:pt x="6854" y="18421"/>
                    <a:pt x="6856" y="18413"/>
                    <a:pt x="6859" y="18403"/>
                  </a:cubicBezTo>
                  <a:cubicBezTo>
                    <a:pt x="6865" y="18385"/>
                    <a:pt x="6867" y="18371"/>
                    <a:pt x="6872" y="18352"/>
                  </a:cubicBezTo>
                  <a:cubicBezTo>
                    <a:pt x="6874" y="18342"/>
                    <a:pt x="6875" y="18334"/>
                    <a:pt x="6878" y="18326"/>
                  </a:cubicBezTo>
                  <a:cubicBezTo>
                    <a:pt x="6881" y="18315"/>
                    <a:pt x="6885" y="18307"/>
                    <a:pt x="6890" y="18300"/>
                  </a:cubicBezTo>
                  <a:cubicBezTo>
                    <a:pt x="6894" y="18296"/>
                    <a:pt x="6899" y="18297"/>
                    <a:pt x="6903" y="18293"/>
                  </a:cubicBezTo>
                  <a:cubicBezTo>
                    <a:pt x="6909" y="18287"/>
                    <a:pt x="6915" y="18285"/>
                    <a:pt x="6919" y="18274"/>
                  </a:cubicBezTo>
                  <a:cubicBezTo>
                    <a:pt x="6922" y="18264"/>
                    <a:pt x="6927" y="18260"/>
                    <a:pt x="6928" y="18249"/>
                  </a:cubicBezTo>
                  <a:cubicBezTo>
                    <a:pt x="6929" y="18241"/>
                    <a:pt x="6931" y="18231"/>
                    <a:pt x="6931" y="18223"/>
                  </a:cubicBezTo>
                  <a:cubicBezTo>
                    <a:pt x="6933" y="18205"/>
                    <a:pt x="6931" y="18191"/>
                    <a:pt x="6931" y="18171"/>
                  </a:cubicBezTo>
                  <a:cubicBezTo>
                    <a:pt x="6938" y="18152"/>
                    <a:pt x="6948" y="18142"/>
                    <a:pt x="6954" y="18120"/>
                  </a:cubicBezTo>
                  <a:cubicBezTo>
                    <a:pt x="6956" y="18109"/>
                    <a:pt x="6962" y="18105"/>
                    <a:pt x="6963" y="18094"/>
                  </a:cubicBezTo>
                  <a:cubicBezTo>
                    <a:pt x="6965" y="18065"/>
                    <a:pt x="6962" y="18047"/>
                    <a:pt x="6963" y="18017"/>
                  </a:cubicBezTo>
                  <a:cubicBezTo>
                    <a:pt x="6963" y="18007"/>
                    <a:pt x="6966" y="17999"/>
                    <a:pt x="6966" y="17991"/>
                  </a:cubicBezTo>
                  <a:cubicBezTo>
                    <a:pt x="6966" y="17983"/>
                    <a:pt x="6965" y="17974"/>
                    <a:pt x="6966" y="17965"/>
                  </a:cubicBezTo>
                  <a:cubicBezTo>
                    <a:pt x="6968" y="17956"/>
                    <a:pt x="6970" y="17947"/>
                    <a:pt x="6972" y="17940"/>
                  </a:cubicBezTo>
                  <a:cubicBezTo>
                    <a:pt x="6978" y="17922"/>
                    <a:pt x="6985" y="17909"/>
                    <a:pt x="6994" y="17901"/>
                  </a:cubicBezTo>
                  <a:cubicBezTo>
                    <a:pt x="6999" y="17898"/>
                    <a:pt x="7001" y="17888"/>
                    <a:pt x="7007" y="17888"/>
                  </a:cubicBezTo>
                  <a:cubicBezTo>
                    <a:pt x="7012" y="17888"/>
                    <a:pt x="7014" y="17899"/>
                    <a:pt x="7019" y="17901"/>
                  </a:cubicBezTo>
                  <a:cubicBezTo>
                    <a:pt x="7018" y="17910"/>
                    <a:pt x="7015" y="17917"/>
                    <a:pt x="7013" y="17926"/>
                  </a:cubicBezTo>
                  <a:cubicBezTo>
                    <a:pt x="7012" y="17934"/>
                    <a:pt x="7011" y="17944"/>
                    <a:pt x="7010" y="17952"/>
                  </a:cubicBezTo>
                  <a:cubicBezTo>
                    <a:pt x="7009" y="17962"/>
                    <a:pt x="7004" y="17967"/>
                    <a:pt x="7004" y="17978"/>
                  </a:cubicBezTo>
                  <a:cubicBezTo>
                    <a:pt x="7004" y="17991"/>
                    <a:pt x="7012" y="17993"/>
                    <a:pt x="7013" y="18004"/>
                  </a:cubicBezTo>
                  <a:cubicBezTo>
                    <a:pt x="7023" y="17994"/>
                    <a:pt x="7031" y="17993"/>
                    <a:pt x="7038" y="17978"/>
                  </a:cubicBezTo>
                  <a:cubicBezTo>
                    <a:pt x="7042" y="17972"/>
                    <a:pt x="7042" y="17960"/>
                    <a:pt x="7045" y="17952"/>
                  </a:cubicBezTo>
                  <a:cubicBezTo>
                    <a:pt x="7050" y="17934"/>
                    <a:pt x="7052" y="17920"/>
                    <a:pt x="7057" y="17901"/>
                  </a:cubicBezTo>
                  <a:cubicBezTo>
                    <a:pt x="7059" y="17891"/>
                    <a:pt x="7061" y="17883"/>
                    <a:pt x="7064" y="17875"/>
                  </a:cubicBezTo>
                  <a:cubicBezTo>
                    <a:pt x="7067" y="17864"/>
                    <a:pt x="7073" y="17861"/>
                    <a:pt x="7076" y="17850"/>
                  </a:cubicBezTo>
                  <a:cubicBezTo>
                    <a:pt x="7079" y="17841"/>
                    <a:pt x="7080" y="17834"/>
                    <a:pt x="7082" y="17824"/>
                  </a:cubicBezTo>
                  <a:cubicBezTo>
                    <a:pt x="7085" y="17812"/>
                    <a:pt x="7090" y="17810"/>
                    <a:pt x="7092" y="17798"/>
                  </a:cubicBezTo>
                  <a:cubicBezTo>
                    <a:pt x="7094" y="17790"/>
                    <a:pt x="7094" y="17780"/>
                    <a:pt x="7095" y="17772"/>
                  </a:cubicBezTo>
                  <a:cubicBezTo>
                    <a:pt x="7096" y="17762"/>
                    <a:pt x="7100" y="17756"/>
                    <a:pt x="7101" y="17746"/>
                  </a:cubicBezTo>
                  <a:cubicBezTo>
                    <a:pt x="7102" y="17738"/>
                    <a:pt x="7100" y="17729"/>
                    <a:pt x="7101" y="17721"/>
                  </a:cubicBezTo>
                  <a:cubicBezTo>
                    <a:pt x="7103" y="17711"/>
                    <a:pt x="7105" y="17703"/>
                    <a:pt x="7107" y="17695"/>
                  </a:cubicBezTo>
                  <a:cubicBezTo>
                    <a:pt x="7111" y="17685"/>
                    <a:pt x="7112" y="17675"/>
                    <a:pt x="7117" y="17669"/>
                  </a:cubicBezTo>
                  <a:cubicBezTo>
                    <a:pt x="7120" y="17664"/>
                    <a:pt x="7126" y="17666"/>
                    <a:pt x="7130" y="17663"/>
                  </a:cubicBezTo>
                  <a:cubicBezTo>
                    <a:pt x="7134" y="17660"/>
                    <a:pt x="7138" y="17658"/>
                    <a:pt x="7142" y="17656"/>
                  </a:cubicBezTo>
                  <a:cubicBezTo>
                    <a:pt x="7148" y="17653"/>
                    <a:pt x="7150" y="17644"/>
                    <a:pt x="7155" y="17637"/>
                  </a:cubicBezTo>
                  <a:cubicBezTo>
                    <a:pt x="7160" y="17631"/>
                    <a:pt x="7164" y="17624"/>
                    <a:pt x="7167" y="17611"/>
                  </a:cubicBezTo>
                  <a:cubicBezTo>
                    <a:pt x="7170" y="17601"/>
                    <a:pt x="7174" y="17597"/>
                    <a:pt x="7174" y="17585"/>
                  </a:cubicBezTo>
                  <a:cubicBezTo>
                    <a:pt x="7174" y="17566"/>
                    <a:pt x="7174" y="17553"/>
                    <a:pt x="7174" y="17534"/>
                  </a:cubicBezTo>
                  <a:cubicBezTo>
                    <a:pt x="7174" y="17514"/>
                    <a:pt x="7175" y="17500"/>
                    <a:pt x="7174" y="17482"/>
                  </a:cubicBezTo>
                  <a:cubicBezTo>
                    <a:pt x="7172" y="17463"/>
                    <a:pt x="7166" y="17450"/>
                    <a:pt x="7164" y="17431"/>
                  </a:cubicBezTo>
                  <a:cubicBezTo>
                    <a:pt x="7163" y="17423"/>
                    <a:pt x="7164" y="17415"/>
                    <a:pt x="7164" y="17405"/>
                  </a:cubicBezTo>
                  <a:cubicBezTo>
                    <a:pt x="7164" y="17392"/>
                    <a:pt x="7161" y="17386"/>
                    <a:pt x="7161" y="17373"/>
                  </a:cubicBezTo>
                  <a:cubicBezTo>
                    <a:pt x="7160" y="17351"/>
                    <a:pt x="7161" y="17338"/>
                    <a:pt x="7161" y="17315"/>
                  </a:cubicBezTo>
                  <a:cubicBezTo>
                    <a:pt x="7161" y="17293"/>
                    <a:pt x="7158" y="17278"/>
                    <a:pt x="7161" y="17257"/>
                  </a:cubicBezTo>
                  <a:cubicBezTo>
                    <a:pt x="7162" y="17247"/>
                    <a:pt x="7165" y="17241"/>
                    <a:pt x="7167" y="17231"/>
                  </a:cubicBezTo>
                  <a:cubicBezTo>
                    <a:pt x="7170" y="17220"/>
                    <a:pt x="7176" y="17220"/>
                    <a:pt x="7180" y="17212"/>
                  </a:cubicBezTo>
                  <a:cubicBezTo>
                    <a:pt x="7185" y="17203"/>
                    <a:pt x="7187" y="17195"/>
                    <a:pt x="7193" y="17186"/>
                  </a:cubicBezTo>
                  <a:cubicBezTo>
                    <a:pt x="7201" y="17174"/>
                    <a:pt x="7208" y="17165"/>
                    <a:pt x="7218" y="17154"/>
                  </a:cubicBezTo>
                  <a:cubicBezTo>
                    <a:pt x="7222" y="17151"/>
                    <a:pt x="7226" y="17151"/>
                    <a:pt x="7230" y="17148"/>
                  </a:cubicBezTo>
                  <a:cubicBezTo>
                    <a:pt x="7235" y="17142"/>
                    <a:pt x="7233" y="17130"/>
                    <a:pt x="7236" y="17122"/>
                  </a:cubicBezTo>
                  <a:cubicBezTo>
                    <a:pt x="7241" y="17111"/>
                    <a:pt x="7244" y="17102"/>
                    <a:pt x="7249" y="17089"/>
                  </a:cubicBezTo>
                  <a:cubicBezTo>
                    <a:pt x="7252" y="17080"/>
                    <a:pt x="7255" y="17073"/>
                    <a:pt x="7258" y="17064"/>
                  </a:cubicBezTo>
                  <a:cubicBezTo>
                    <a:pt x="7262" y="17052"/>
                    <a:pt x="7264" y="17041"/>
                    <a:pt x="7268" y="17032"/>
                  </a:cubicBezTo>
                  <a:cubicBezTo>
                    <a:pt x="7272" y="17022"/>
                    <a:pt x="7276" y="17019"/>
                    <a:pt x="7281" y="17012"/>
                  </a:cubicBezTo>
                  <a:cubicBezTo>
                    <a:pt x="7285" y="17006"/>
                    <a:pt x="7288" y="16993"/>
                    <a:pt x="7294" y="16993"/>
                  </a:cubicBezTo>
                  <a:lnTo>
                    <a:pt x="7355" y="16993"/>
                  </a:lnTo>
                  <a:cubicBezTo>
                    <a:pt x="7367" y="16993"/>
                    <a:pt x="7373" y="16973"/>
                    <a:pt x="7381" y="16961"/>
                  </a:cubicBezTo>
                  <a:cubicBezTo>
                    <a:pt x="7386" y="16954"/>
                    <a:pt x="7390" y="16951"/>
                    <a:pt x="7394" y="16942"/>
                  </a:cubicBezTo>
                  <a:cubicBezTo>
                    <a:pt x="7397" y="16934"/>
                    <a:pt x="7397" y="16924"/>
                    <a:pt x="7400" y="16916"/>
                  </a:cubicBezTo>
                  <a:cubicBezTo>
                    <a:pt x="7404" y="16906"/>
                    <a:pt x="7409" y="16905"/>
                    <a:pt x="7413" y="16897"/>
                  </a:cubicBezTo>
                  <a:lnTo>
                    <a:pt x="7567" y="16897"/>
                  </a:lnTo>
                  <a:cubicBezTo>
                    <a:pt x="7568" y="16882"/>
                    <a:pt x="7568" y="16871"/>
                    <a:pt x="7570" y="16858"/>
                  </a:cubicBezTo>
                  <a:cubicBezTo>
                    <a:pt x="7571" y="16850"/>
                    <a:pt x="7569" y="16840"/>
                    <a:pt x="7570" y="16832"/>
                  </a:cubicBezTo>
                  <a:cubicBezTo>
                    <a:pt x="7572" y="16819"/>
                    <a:pt x="7577" y="16815"/>
                    <a:pt x="7583" y="16806"/>
                  </a:cubicBezTo>
                  <a:cubicBezTo>
                    <a:pt x="7586" y="16803"/>
                    <a:pt x="7592" y="16805"/>
                    <a:pt x="7595" y="16800"/>
                  </a:cubicBezTo>
                  <a:cubicBezTo>
                    <a:pt x="7599" y="16793"/>
                    <a:pt x="7598" y="16782"/>
                    <a:pt x="7602" y="16774"/>
                  </a:cubicBezTo>
                  <a:cubicBezTo>
                    <a:pt x="7609" y="16755"/>
                    <a:pt x="7614" y="16743"/>
                    <a:pt x="7620" y="16723"/>
                  </a:cubicBezTo>
                  <a:cubicBezTo>
                    <a:pt x="7626" y="16705"/>
                    <a:pt x="7632" y="16690"/>
                    <a:pt x="7636" y="16671"/>
                  </a:cubicBezTo>
                  <a:cubicBezTo>
                    <a:pt x="7638" y="16663"/>
                    <a:pt x="7634" y="16653"/>
                    <a:pt x="7636" y="16645"/>
                  </a:cubicBezTo>
                  <a:cubicBezTo>
                    <a:pt x="7639" y="16634"/>
                    <a:pt x="7641" y="16628"/>
                    <a:pt x="7645" y="16620"/>
                  </a:cubicBezTo>
                  <a:cubicBezTo>
                    <a:pt x="7652" y="16608"/>
                    <a:pt x="7664" y="16618"/>
                    <a:pt x="7671" y="16607"/>
                  </a:cubicBezTo>
                  <a:cubicBezTo>
                    <a:pt x="7677" y="16596"/>
                    <a:pt x="7675" y="16575"/>
                    <a:pt x="7677" y="16555"/>
                  </a:cubicBezTo>
                  <a:cubicBezTo>
                    <a:pt x="7678" y="16520"/>
                    <a:pt x="7680" y="16483"/>
                    <a:pt x="7686" y="16452"/>
                  </a:cubicBezTo>
                  <a:cubicBezTo>
                    <a:pt x="7688" y="16443"/>
                    <a:pt x="7690" y="16434"/>
                    <a:pt x="7693" y="16426"/>
                  </a:cubicBezTo>
                  <a:cubicBezTo>
                    <a:pt x="7695" y="16418"/>
                    <a:pt x="7696" y="16409"/>
                    <a:pt x="7699" y="16401"/>
                  </a:cubicBezTo>
                  <a:cubicBezTo>
                    <a:pt x="7701" y="16395"/>
                    <a:pt x="7709" y="16401"/>
                    <a:pt x="7712" y="16394"/>
                  </a:cubicBezTo>
                  <a:cubicBezTo>
                    <a:pt x="7715" y="16386"/>
                    <a:pt x="7716" y="16378"/>
                    <a:pt x="7718" y="16369"/>
                  </a:cubicBezTo>
                  <a:cubicBezTo>
                    <a:pt x="7720" y="16359"/>
                    <a:pt x="7723" y="16352"/>
                    <a:pt x="7724" y="16343"/>
                  </a:cubicBezTo>
                  <a:cubicBezTo>
                    <a:pt x="7725" y="16335"/>
                    <a:pt x="7724" y="16325"/>
                    <a:pt x="7724" y="16317"/>
                  </a:cubicBezTo>
                  <a:cubicBezTo>
                    <a:pt x="7725" y="16300"/>
                    <a:pt x="7727" y="16285"/>
                    <a:pt x="7727" y="16266"/>
                  </a:cubicBezTo>
                  <a:cubicBezTo>
                    <a:pt x="7727" y="16235"/>
                    <a:pt x="7727" y="16219"/>
                    <a:pt x="7727" y="16188"/>
                  </a:cubicBezTo>
                  <a:cubicBezTo>
                    <a:pt x="7727" y="16179"/>
                    <a:pt x="7731" y="16171"/>
                    <a:pt x="7731" y="16163"/>
                  </a:cubicBezTo>
                  <a:lnTo>
                    <a:pt x="7731" y="16137"/>
                  </a:lnTo>
                  <a:cubicBezTo>
                    <a:pt x="7731" y="16127"/>
                    <a:pt x="7735" y="16121"/>
                    <a:pt x="7737" y="16111"/>
                  </a:cubicBezTo>
                  <a:cubicBezTo>
                    <a:pt x="7740" y="16089"/>
                    <a:pt x="7746" y="16076"/>
                    <a:pt x="7749" y="16053"/>
                  </a:cubicBezTo>
                  <a:cubicBezTo>
                    <a:pt x="7750" y="16045"/>
                    <a:pt x="7752" y="16036"/>
                    <a:pt x="7752" y="16027"/>
                  </a:cubicBezTo>
                  <a:cubicBezTo>
                    <a:pt x="7753" y="16019"/>
                    <a:pt x="7756" y="16010"/>
                    <a:pt x="7756" y="16002"/>
                  </a:cubicBezTo>
                  <a:cubicBezTo>
                    <a:pt x="7756" y="15993"/>
                    <a:pt x="7758" y="15986"/>
                    <a:pt x="7759" y="15976"/>
                  </a:cubicBezTo>
                  <a:cubicBezTo>
                    <a:pt x="7759" y="15961"/>
                    <a:pt x="7759" y="15951"/>
                    <a:pt x="7759" y="15937"/>
                  </a:cubicBezTo>
                  <a:lnTo>
                    <a:pt x="7759" y="15899"/>
                  </a:lnTo>
                  <a:cubicBezTo>
                    <a:pt x="7758" y="15873"/>
                    <a:pt x="7752" y="15860"/>
                    <a:pt x="7752" y="15834"/>
                  </a:cubicBezTo>
                  <a:lnTo>
                    <a:pt x="7752" y="15777"/>
                  </a:lnTo>
                  <a:cubicBezTo>
                    <a:pt x="7752" y="15767"/>
                    <a:pt x="7749" y="15762"/>
                    <a:pt x="7749" y="15752"/>
                  </a:cubicBezTo>
                  <a:lnTo>
                    <a:pt x="7749" y="15596"/>
                  </a:lnTo>
                  <a:cubicBezTo>
                    <a:pt x="7754" y="15594"/>
                    <a:pt x="7758" y="15591"/>
                    <a:pt x="7762" y="15589"/>
                  </a:cubicBezTo>
                  <a:cubicBezTo>
                    <a:pt x="7766" y="15588"/>
                    <a:pt x="7771" y="15591"/>
                    <a:pt x="7774" y="15589"/>
                  </a:cubicBezTo>
                  <a:cubicBezTo>
                    <a:pt x="7780" y="15586"/>
                    <a:pt x="7782" y="15575"/>
                    <a:pt x="7787" y="15571"/>
                  </a:cubicBezTo>
                  <a:cubicBezTo>
                    <a:pt x="7792" y="15566"/>
                    <a:pt x="7796" y="15562"/>
                    <a:pt x="7800" y="15557"/>
                  </a:cubicBezTo>
                  <a:cubicBezTo>
                    <a:pt x="7813" y="15538"/>
                    <a:pt x="7822" y="15519"/>
                    <a:pt x="7828" y="15486"/>
                  </a:cubicBezTo>
                  <a:cubicBezTo>
                    <a:pt x="7830" y="15475"/>
                    <a:pt x="7830" y="15466"/>
                    <a:pt x="7831" y="15454"/>
                  </a:cubicBezTo>
                  <a:cubicBezTo>
                    <a:pt x="7834" y="15435"/>
                    <a:pt x="7835" y="15419"/>
                    <a:pt x="7841" y="15402"/>
                  </a:cubicBezTo>
                  <a:cubicBezTo>
                    <a:pt x="7844" y="15393"/>
                    <a:pt x="7845" y="15382"/>
                    <a:pt x="7850" y="15377"/>
                  </a:cubicBezTo>
                  <a:cubicBezTo>
                    <a:pt x="7854" y="15373"/>
                    <a:pt x="7859" y="15381"/>
                    <a:pt x="7862" y="15377"/>
                  </a:cubicBezTo>
                  <a:cubicBezTo>
                    <a:pt x="7866" y="15374"/>
                    <a:pt x="7871" y="15372"/>
                    <a:pt x="7875" y="15371"/>
                  </a:cubicBezTo>
                  <a:cubicBezTo>
                    <a:pt x="7888" y="15361"/>
                    <a:pt x="7889" y="15335"/>
                    <a:pt x="7900" y="15319"/>
                  </a:cubicBezTo>
                  <a:cubicBezTo>
                    <a:pt x="7903" y="15316"/>
                    <a:pt x="7910" y="15319"/>
                    <a:pt x="7913" y="15313"/>
                  </a:cubicBezTo>
                  <a:cubicBezTo>
                    <a:pt x="7920" y="15298"/>
                    <a:pt x="7921" y="15281"/>
                    <a:pt x="7925" y="15261"/>
                  </a:cubicBezTo>
                  <a:cubicBezTo>
                    <a:pt x="7936" y="15220"/>
                    <a:pt x="7944" y="15193"/>
                    <a:pt x="7954" y="15152"/>
                  </a:cubicBezTo>
                  <a:cubicBezTo>
                    <a:pt x="7955" y="15143"/>
                    <a:pt x="7955" y="15134"/>
                    <a:pt x="7957" y="15126"/>
                  </a:cubicBezTo>
                  <a:cubicBezTo>
                    <a:pt x="7959" y="15114"/>
                    <a:pt x="7966" y="15115"/>
                    <a:pt x="7970" y="15107"/>
                  </a:cubicBezTo>
                  <a:cubicBezTo>
                    <a:pt x="7973" y="15099"/>
                    <a:pt x="7980" y="15099"/>
                    <a:pt x="7982" y="15087"/>
                  </a:cubicBezTo>
                  <a:cubicBezTo>
                    <a:pt x="7984" y="15079"/>
                    <a:pt x="7984" y="15070"/>
                    <a:pt x="7985" y="15062"/>
                  </a:cubicBezTo>
                  <a:lnTo>
                    <a:pt x="7991" y="15036"/>
                  </a:lnTo>
                  <a:cubicBezTo>
                    <a:pt x="7997" y="15014"/>
                    <a:pt x="8006" y="15004"/>
                    <a:pt x="8007" y="14978"/>
                  </a:cubicBezTo>
                  <a:cubicBezTo>
                    <a:pt x="8008" y="14964"/>
                    <a:pt x="8007" y="14953"/>
                    <a:pt x="8007" y="14939"/>
                  </a:cubicBezTo>
                  <a:cubicBezTo>
                    <a:pt x="8007" y="14924"/>
                    <a:pt x="8008" y="14914"/>
                    <a:pt x="8007" y="14901"/>
                  </a:cubicBezTo>
                  <a:cubicBezTo>
                    <a:pt x="8007" y="14889"/>
                    <a:pt x="8000" y="14886"/>
                    <a:pt x="7998" y="14875"/>
                  </a:cubicBezTo>
                  <a:cubicBezTo>
                    <a:pt x="7992" y="14853"/>
                    <a:pt x="7987" y="14841"/>
                    <a:pt x="7982" y="14817"/>
                  </a:cubicBezTo>
                  <a:cubicBezTo>
                    <a:pt x="7980" y="14799"/>
                    <a:pt x="7970" y="14771"/>
                    <a:pt x="7970" y="14752"/>
                  </a:cubicBezTo>
                  <a:cubicBezTo>
                    <a:pt x="7969" y="14733"/>
                    <a:pt x="7970" y="14721"/>
                    <a:pt x="7970" y="14701"/>
                  </a:cubicBezTo>
                  <a:cubicBezTo>
                    <a:pt x="7970" y="14679"/>
                    <a:pt x="7970" y="14663"/>
                    <a:pt x="7966" y="14643"/>
                  </a:cubicBezTo>
                  <a:cubicBezTo>
                    <a:pt x="7964" y="14632"/>
                    <a:pt x="7962" y="14624"/>
                    <a:pt x="7957" y="14618"/>
                  </a:cubicBezTo>
                  <a:cubicBezTo>
                    <a:pt x="7948" y="14606"/>
                    <a:pt x="7942" y="14592"/>
                    <a:pt x="7931" y="14592"/>
                  </a:cubicBezTo>
                  <a:lnTo>
                    <a:pt x="7869" y="14592"/>
                  </a:lnTo>
                  <a:cubicBezTo>
                    <a:pt x="7864" y="14592"/>
                    <a:pt x="7861" y="14587"/>
                    <a:pt x="7856" y="14585"/>
                  </a:cubicBezTo>
                  <a:cubicBezTo>
                    <a:pt x="7852" y="14584"/>
                    <a:pt x="7848" y="14574"/>
                    <a:pt x="7844" y="14573"/>
                  </a:cubicBezTo>
                  <a:cubicBezTo>
                    <a:pt x="7838" y="14571"/>
                    <a:pt x="7833" y="14574"/>
                    <a:pt x="7828" y="14573"/>
                  </a:cubicBezTo>
                  <a:cubicBezTo>
                    <a:pt x="7824" y="14571"/>
                    <a:pt x="7819" y="14568"/>
                    <a:pt x="7815" y="14566"/>
                  </a:cubicBezTo>
                  <a:cubicBezTo>
                    <a:pt x="7805" y="14560"/>
                    <a:pt x="7799" y="14551"/>
                    <a:pt x="7790" y="14540"/>
                  </a:cubicBezTo>
                  <a:cubicBezTo>
                    <a:pt x="7786" y="14535"/>
                    <a:pt x="7781" y="14535"/>
                    <a:pt x="7778" y="14527"/>
                  </a:cubicBezTo>
                  <a:cubicBezTo>
                    <a:pt x="7775" y="14521"/>
                    <a:pt x="7776" y="14509"/>
                    <a:pt x="7774" y="14501"/>
                  </a:cubicBezTo>
                  <a:cubicBezTo>
                    <a:pt x="7771" y="14484"/>
                    <a:pt x="7768" y="14469"/>
                    <a:pt x="7765" y="14450"/>
                  </a:cubicBezTo>
                  <a:cubicBezTo>
                    <a:pt x="7764" y="14442"/>
                    <a:pt x="7766" y="14432"/>
                    <a:pt x="7765" y="14424"/>
                  </a:cubicBezTo>
                  <a:cubicBezTo>
                    <a:pt x="7764" y="14413"/>
                    <a:pt x="7756" y="14413"/>
                    <a:pt x="7752" y="14405"/>
                  </a:cubicBezTo>
                  <a:cubicBezTo>
                    <a:pt x="7748" y="14395"/>
                    <a:pt x="7742" y="14393"/>
                    <a:pt x="7737" y="14385"/>
                  </a:cubicBezTo>
                  <a:cubicBezTo>
                    <a:pt x="7731" y="14377"/>
                    <a:pt x="7730" y="14366"/>
                    <a:pt x="7724" y="14359"/>
                  </a:cubicBezTo>
                  <a:cubicBezTo>
                    <a:pt x="7720" y="14355"/>
                    <a:pt x="7715" y="14355"/>
                    <a:pt x="7712" y="14354"/>
                  </a:cubicBezTo>
                  <a:cubicBezTo>
                    <a:pt x="7705" y="14349"/>
                    <a:pt x="7700" y="14347"/>
                    <a:pt x="7693" y="14347"/>
                  </a:cubicBezTo>
                  <a:cubicBezTo>
                    <a:pt x="7680" y="14347"/>
                    <a:pt x="7673" y="14366"/>
                    <a:pt x="7660" y="14366"/>
                  </a:cubicBezTo>
                  <a:lnTo>
                    <a:pt x="7583" y="14366"/>
                  </a:lnTo>
                  <a:cubicBezTo>
                    <a:pt x="7577" y="14366"/>
                    <a:pt x="7572" y="14365"/>
                    <a:pt x="7567" y="14359"/>
                  </a:cubicBezTo>
                  <a:cubicBezTo>
                    <a:pt x="7556" y="14350"/>
                    <a:pt x="7553" y="14332"/>
                    <a:pt x="7542" y="14321"/>
                  </a:cubicBezTo>
                  <a:cubicBezTo>
                    <a:pt x="7537" y="14316"/>
                    <a:pt x="7534" y="14312"/>
                    <a:pt x="7529" y="14309"/>
                  </a:cubicBezTo>
                  <a:cubicBezTo>
                    <a:pt x="7520" y="14302"/>
                    <a:pt x="7514" y="14302"/>
                    <a:pt x="7503" y="14302"/>
                  </a:cubicBezTo>
                  <a:cubicBezTo>
                    <a:pt x="7492" y="14302"/>
                    <a:pt x="7484" y="14305"/>
                    <a:pt x="7473" y="14309"/>
                  </a:cubicBezTo>
                  <a:cubicBezTo>
                    <a:pt x="7473" y="14339"/>
                    <a:pt x="7473" y="14355"/>
                    <a:pt x="7471" y="14385"/>
                  </a:cubicBezTo>
                  <a:cubicBezTo>
                    <a:pt x="7464" y="14385"/>
                    <a:pt x="7461" y="14387"/>
                    <a:pt x="7454" y="14385"/>
                  </a:cubicBezTo>
                  <a:cubicBezTo>
                    <a:pt x="7449" y="14385"/>
                    <a:pt x="7445" y="14379"/>
                    <a:pt x="7441" y="14379"/>
                  </a:cubicBezTo>
                  <a:cubicBezTo>
                    <a:pt x="7437" y="14379"/>
                    <a:pt x="7432" y="14381"/>
                    <a:pt x="7428" y="14379"/>
                  </a:cubicBezTo>
                  <a:cubicBezTo>
                    <a:pt x="7424" y="14378"/>
                    <a:pt x="7421" y="14371"/>
                    <a:pt x="7416" y="14366"/>
                  </a:cubicBezTo>
                  <a:cubicBezTo>
                    <a:pt x="7411" y="14361"/>
                    <a:pt x="7407" y="14358"/>
                    <a:pt x="7403" y="14354"/>
                  </a:cubicBezTo>
                  <a:cubicBezTo>
                    <a:pt x="7400" y="14349"/>
                    <a:pt x="7402" y="14336"/>
                    <a:pt x="7400" y="14328"/>
                  </a:cubicBezTo>
                  <a:cubicBezTo>
                    <a:pt x="7405" y="14320"/>
                    <a:pt x="7405" y="14307"/>
                    <a:pt x="7410" y="14302"/>
                  </a:cubicBezTo>
                  <a:cubicBezTo>
                    <a:pt x="7414" y="14297"/>
                    <a:pt x="7418" y="14300"/>
                    <a:pt x="7422" y="14295"/>
                  </a:cubicBezTo>
                  <a:cubicBezTo>
                    <a:pt x="7427" y="14291"/>
                    <a:pt x="7430" y="14281"/>
                    <a:pt x="7435" y="14276"/>
                  </a:cubicBezTo>
                  <a:lnTo>
                    <a:pt x="7428" y="14251"/>
                  </a:lnTo>
                  <a:cubicBezTo>
                    <a:pt x="7424" y="14249"/>
                    <a:pt x="7420" y="14252"/>
                    <a:pt x="7416" y="14251"/>
                  </a:cubicBezTo>
                  <a:cubicBezTo>
                    <a:pt x="7411" y="14249"/>
                    <a:pt x="7408" y="14239"/>
                    <a:pt x="7403" y="14237"/>
                  </a:cubicBezTo>
                  <a:cubicBezTo>
                    <a:pt x="7398" y="14234"/>
                    <a:pt x="7393" y="14234"/>
                    <a:pt x="7387" y="14231"/>
                  </a:cubicBezTo>
                  <a:cubicBezTo>
                    <a:pt x="7382" y="14228"/>
                    <a:pt x="7380" y="14218"/>
                    <a:pt x="7375" y="14212"/>
                  </a:cubicBezTo>
                  <a:cubicBezTo>
                    <a:pt x="7369" y="14205"/>
                    <a:pt x="7365" y="14201"/>
                    <a:pt x="7359" y="14192"/>
                  </a:cubicBezTo>
                  <a:cubicBezTo>
                    <a:pt x="7354" y="14186"/>
                    <a:pt x="7354" y="14173"/>
                    <a:pt x="7350" y="14167"/>
                  </a:cubicBezTo>
                  <a:cubicBezTo>
                    <a:pt x="7347" y="14164"/>
                    <a:pt x="7341" y="14163"/>
                    <a:pt x="7337" y="14160"/>
                  </a:cubicBezTo>
                  <a:cubicBezTo>
                    <a:pt x="7331" y="14154"/>
                    <a:pt x="7326" y="14142"/>
                    <a:pt x="7318" y="14141"/>
                  </a:cubicBezTo>
                  <a:cubicBezTo>
                    <a:pt x="7313" y="14139"/>
                    <a:pt x="7309" y="14141"/>
                    <a:pt x="7303" y="14141"/>
                  </a:cubicBezTo>
                  <a:cubicBezTo>
                    <a:pt x="7298" y="14141"/>
                    <a:pt x="7294" y="14135"/>
                    <a:pt x="7290" y="14135"/>
                  </a:cubicBezTo>
                  <a:lnTo>
                    <a:pt x="7277" y="14135"/>
                  </a:lnTo>
                  <a:cubicBezTo>
                    <a:pt x="7273" y="14133"/>
                    <a:pt x="7269" y="14125"/>
                    <a:pt x="7265" y="14122"/>
                  </a:cubicBezTo>
                  <a:cubicBezTo>
                    <a:pt x="7258" y="14117"/>
                    <a:pt x="7253" y="14109"/>
                    <a:pt x="7246" y="14102"/>
                  </a:cubicBezTo>
                  <a:cubicBezTo>
                    <a:pt x="7236" y="14094"/>
                    <a:pt x="7228" y="14089"/>
                    <a:pt x="7217" y="14089"/>
                  </a:cubicBezTo>
                  <a:cubicBezTo>
                    <a:pt x="7207" y="14089"/>
                    <a:pt x="7201" y="14092"/>
                    <a:pt x="7191" y="14095"/>
                  </a:cubicBezTo>
                  <a:lnTo>
                    <a:pt x="7191" y="14218"/>
                  </a:lnTo>
                  <a:lnTo>
                    <a:pt x="7139" y="14218"/>
                  </a:lnTo>
                  <a:lnTo>
                    <a:pt x="7139" y="14167"/>
                  </a:lnTo>
                  <a:cubicBezTo>
                    <a:pt x="7141" y="14159"/>
                    <a:pt x="7140" y="14149"/>
                    <a:pt x="7142" y="14141"/>
                  </a:cubicBezTo>
                  <a:cubicBezTo>
                    <a:pt x="7145" y="14129"/>
                    <a:pt x="7150" y="14123"/>
                    <a:pt x="7155" y="14115"/>
                  </a:cubicBezTo>
                  <a:cubicBezTo>
                    <a:pt x="7159" y="14109"/>
                    <a:pt x="7159" y="14098"/>
                    <a:pt x="7164" y="14089"/>
                  </a:cubicBezTo>
                  <a:cubicBezTo>
                    <a:pt x="7167" y="14085"/>
                    <a:pt x="7175" y="14089"/>
                    <a:pt x="7177" y="14083"/>
                  </a:cubicBezTo>
                  <a:cubicBezTo>
                    <a:pt x="7182" y="14068"/>
                    <a:pt x="7179" y="14051"/>
                    <a:pt x="7180" y="14031"/>
                  </a:cubicBezTo>
                  <a:cubicBezTo>
                    <a:pt x="7171" y="14030"/>
                    <a:pt x="7164" y="14031"/>
                    <a:pt x="7155" y="14025"/>
                  </a:cubicBezTo>
                  <a:cubicBezTo>
                    <a:pt x="7149" y="14022"/>
                    <a:pt x="7148" y="14009"/>
                    <a:pt x="7142" y="14006"/>
                  </a:cubicBezTo>
                  <a:cubicBezTo>
                    <a:pt x="7134" y="13999"/>
                    <a:pt x="7126" y="13997"/>
                    <a:pt x="7117" y="13992"/>
                  </a:cubicBezTo>
                  <a:cubicBezTo>
                    <a:pt x="7111" y="13989"/>
                    <a:pt x="7108" y="13980"/>
                    <a:pt x="7101" y="13980"/>
                  </a:cubicBezTo>
                  <a:lnTo>
                    <a:pt x="7088" y="13980"/>
                  </a:lnTo>
                  <a:lnTo>
                    <a:pt x="7076" y="13980"/>
                  </a:lnTo>
                  <a:cubicBezTo>
                    <a:pt x="7070" y="13980"/>
                    <a:pt x="7067" y="13985"/>
                    <a:pt x="7060" y="13987"/>
                  </a:cubicBezTo>
                  <a:cubicBezTo>
                    <a:pt x="7060" y="14006"/>
                    <a:pt x="7061" y="14019"/>
                    <a:pt x="7060" y="14038"/>
                  </a:cubicBezTo>
                  <a:cubicBezTo>
                    <a:pt x="7060" y="14048"/>
                    <a:pt x="7061" y="14056"/>
                    <a:pt x="7060" y="14064"/>
                  </a:cubicBezTo>
                  <a:cubicBezTo>
                    <a:pt x="7056" y="14089"/>
                    <a:pt x="7045" y="14102"/>
                    <a:pt x="7032" y="14102"/>
                  </a:cubicBezTo>
                  <a:cubicBezTo>
                    <a:pt x="7023" y="14102"/>
                    <a:pt x="7019" y="14097"/>
                    <a:pt x="7010" y="14095"/>
                  </a:cubicBezTo>
                  <a:lnTo>
                    <a:pt x="7010" y="14044"/>
                  </a:lnTo>
                  <a:cubicBezTo>
                    <a:pt x="7010" y="14034"/>
                    <a:pt x="7013" y="14028"/>
                    <a:pt x="7013" y="14019"/>
                  </a:cubicBezTo>
                  <a:cubicBezTo>
                    <a:pt x="7013" y="14009"/>
                    <a:pt x="7011" y="14002"/>
                    <a:pt x="7011" y="13992"/>
                  </a:cubicBezTo>
                  <a:cubicBezTo>
                    <a:pt x="7025" y="13992"/>
                    <a:pt x="7035" y="13999"/>
                    <a:pt x="7048" y="13987"/>
                  </a:cubicBezTo>
                  <a:cubicBezTo>
                    <a:pt x="7052" y="13984"/>
                    <a:pt x="7057" y="13985"/>
                    <a:pt x="7060" y="13980"/>
                  </a:cubicBezTo>
                  <a:cubicBezTo>
                    <a:pt x="7064" y="13974"/>
                    <a:pt x="7065" y="13964"/>
                    <a:pt x="7067" y="13954"/>
                  </a:cubicBezTo>
                  <a:cubicBezTo>
                    <a:pt x="7070" y="13936"/>
                    <a:pt x="7066" y="13922"/>
                    <a:pt x="7067" y="13903"/>
                  </a:cubicBezTo>
                  <a:cubicBezTo>
                    <a:pt x="7067" y="13883"/>
                    <a:pt x="7069" y="13870"/>
                    <a:pt x="7070" y="13851"/>
                  </a:cubicBezTo>
                  <a:cubicBezTo>
                    <a:pt x="7071" y="13837"/>
                    <a:pt x="7073" y="13829"/>
                    <a:pt x="7073" y="13814"/>
                  </a:cubicBezTo>
                  <a:cubicBezTo>
                    <a:pt x="7073" y="13787"/>
                    <a:pt x="7071" y="13772"/>
                    <a:pt x="7070" y="13745"/>
                  </a:cubicBezTo>
                  <a:cubicBezTo>
                    <a:pt x="7063" y="13745"/>
                    <a:pt x="7058" y="13748"/>
                    <a:pt x="7051" y="13748"/>
                  </a:cubicBezTo>
                  <a:cubicBezTo>
                    <a:pt x="7046" y="13748"/>
                    <a:pt x="7043" y="13742"/>
                    <a:pt x="7038" y="13742"/>
                  </a:cubicBezTo>
                  <a:cubicBezTo>
                    <a:pt x="7034" y="13742"/>
                    <a:pt x="7033" y="13745"/>
                    <a:pt x="7029" y="13745"/>
                  </a:cubicBezTo>
                  <a:lnTo>
                    <a:pt x="7029" y="13605"/>
                  </a:lnTo>
                  <a:cubicBezTo>
                    <a:pt x="7029" y="13594"/>
                    <a:pt x="7024" y="13590"/>
                    <a:pt x="7023" y="13581"/>
                  </a:cubicBezTo>
                  <a:cubicBezTo>
                    <a:pt x="7022" y="13569"/>
                    <a:pt x="7021" y="13559"/>
                    <a:pt x="7019" y="13548"/>
                  </a:cubicBezTo>
                  <a:cubicBezTo>
                    <a:pt x="7019" y="13540"/>
                    <a:pt x="7018" y="13531"/>
                    <a:pt x="7016" y="13523"/>
                  </a:cubicBezTo>
                  <a:cubicBezTo>
                    <a:pt x="7014" y="13510"/>
                    <a:pt x="7006" y="13510"/>
                    <a:pt x="7004" y="13497"/>
                  </a:cubicBezTo>
                  <a:cubicBezTo>
                    <a:pt x="7002" y="13489"/>
                    <a:pt x="7005" y="13478"/>
                    <a:pt x="7004" y="13471"/>
                  </a:cubicBezTo>
                  <a:cubicBezTo>
                    <a:pt x="7001" y="13461"/>
                    <a:pt x="6999" y="13452"/>
                    <a:pt x="6994" y="13445"/>
                  </a:cubicBezTo>
                  <a:cubicBezTo>
                    <a:pt x="6991" y="13441"/>
                    <a:pt x="6986" y="13449"/>
                    <a:pt x="6982" y="13445"/>
                  </a:cubicBezTo>
                  <a:cubicBezTo>
                    <a:pt x="6972" y="13437"/>
                    <a:pt x="6955" y="13421"/>
                    <a:pt x="6945" y="13412"/>
                  </a:cubicBezTo>
                  <a:cubicBezTo>
                    <a:pt x="6941" y="13405"/>
                    <a:pt x="6935" y="13409"/>
                    <a:pt x="6933" y="13399"/>
                  </a:cubicBezTo>
                  <a:cubicBezTo>
                    <a:pt x="6928" y="13381"/>
                    <a:pt x="6930" y="13360"/>
                    <a:pt x="6923" y="13348"/>
                  </a:cubicBezTo>
                  <a:cubicBezTo>
                    <a:pt x="6920" y="13343"/>
                    <a:pt x="6914" y="13346"/>
                    <a:pt x="6911" y="13341"/>
                  </a:cubicBezTo>
                  <a:cubicBezTo>
                    <a:pt x="6907" y="13336"/>
                    <a:pt x="6903" y="13333"/>
                    <a:pt x="6898" y="13328"/>
                  </a:cubicBezTo>
                  <a:cubicBezTo>
                    <a:pt x="6893" y="13323"/>
                    <a:pt x="6894" y="13307"/>
                    <a:pt x="6889" y="13302"/>
                  </a:cubicBezTo>
                  <a:cubicBezTo>
                    <a:pt x="6879" y="13294"/>
                    <a:pt x="6871" y="13304"/>
                    <a:pt x="6860" y="13302"/>
                  </a:cubicBezTo>
                  <a:cubicBezTo>
                    <a:pt x="6854" y="13302"/>
                    <a:pt x="6850" y="13294"/>
                    <a:pt x="6844" y="13290"/>
                  </a:cubicBezTo>
                  <a:cubicBezTo>
                    <a:pt x="6838" y="13283"/>
                    <a:pt x="6834" y="13275"/>
                    <a:pt x="6829" y="13270"/>
                  </a:cubicBezTo>
                  <a:lnTo>
                    <a:pt x="6816" y="13257"/>
                  </a:lnTo>
                  <a:cubicBezTo>
                    <a:pt x="6809" y="13251"/>
                    <a:pt x="6805" y="13238"/>
                    <a:pt x="6797" y="13238"/>
                  </a:cubicBezTo>
                  <a:cubicBezTo>
                    <a:pt x="6790" y="13238"/>
                    <a:pt x="6784" y="13240"/>
                    <a:pt x="6779" y="13245"/>
                  </a:cubicBezTo>
                  <a:cubicBezTo>
                    <a:pt x="6773" y="13250"/>
                    <a:pt x="6774" y="13264"/>
                    <a:pt x="6769" y="13270"/>
                  </a:cubicBezTo>
                  <a:cubicBezTo>
                    <a:pt x="6759" y="13285"/>
                    <a:pt x="6749" y="13276"/>
                    <a:pt x="6736" y="13276"/>
                  </a:cubicBezTo>
                  <a:lnTo>
                    <a:pt x="6716" y="13276"/>
                  </a:lnTo>
                  <a:cubicBezTo>
                    <a:pt x="6711" y="13276"/>
                    <a:pt x="6708" y="13270"/>
                    <a:pt x="6703" y="13270"/>
                  </a:cubicBezTo>
                  <a:cubicBezTo>
                    <a:pt x="6694" y="13269"/>
                    <a:pt x="6686" y="13269"/>
                    <a:pt x="6678" y="13264"/>
                  </a:cubicBezTo>
                  <a:cubicBezTo>
                    <a:pt x="6668" y="13258"/>
                    <a:pt x="6662" y="13246"/>
                    <a:pt x="6653" y="13238"/>
                  </a:cubicBezTo>
                  <a:cubicBezTo>
                    <a:pt x="6649" y="13235"/>
                    <a:pt x="6644" y="13235"/>
                    <a:pt x="6640" y="13232"/>
                  </a:cubicBezTo>
                  <a:cubicBezTo>
                    <a:pt x="6631" y="13224"/>
                    <a:pt x="6624" y="13209"/>
                    <a:pt x="6615" y="13199"/>
                  </a:cubicBezTo>
                  <a:cubicBezTo>
                    <a:pt x="6605" y="13186"/>
                    <a:pt x="6596" y="13184"/>
                    <a:pt x="6587" y="13168"/>
                  </a:cubicBezTo>
                  <a:cubicBezTo>
                    <a:pt x="6582" y="13159"/>
                    <a:pt x="6580" y="13151"/>
                    <a:pt x="6577" y="13141"/>
                  </a:cubicBezTo>
                  <a:cubicBezTo>
                    <a:pt x="6574" y="13130"/>
                    <a:pt x="6569" y="13122"/>
                    <a:pt x="6568" y="13109"/>
                  </a:cubicBezTo>
                  <a:cubicBezTo>
                    <a:pt x="6565" y="13080"/>
                    <a:pt x="6568" y="13063"/>
                    <a:pt x="6568" y="13032"/>
                  </a:cubicBezTo>
                  <a:cubicBezTo>
                    <a:pt x="6561" y="13031"/>
                    <a:pt x="6558" y="13027"/>
                    <a:pt x="6552" y="13026"/>
                  </a:cubicBezTo>
                  <a:cubicBezTo>
                    <a:pt x="6548" y="13024"/>
                    <a:pt x="6543" y="13027"/>
                    <a:pt x="6539" y="13026"/>
                  </a:cubicBezTo>
                  <a:cubicBezTo>
                    <a:pt x="6534" y="13022"/>
                    <a:pt x="6532" y="13011"/>
                    <a:pt x="6527" y="13006"/>
                  </a:cubicBezTo>
                  <a:cubicBezTo>
                    <a:pt x="6522" y="13002"/>
                    <a:pt x="6518" y="12998"/>
                    <a:pt x="6514" y="12993"/>
                  </a:cubicBezTo>
                  <a:cubicBezTo>
                    <a:pt x="6509" y="12987"/>
                    <a:pt x="6507" y="12977"/>
                    <a:pt x="6502" y="12968"/>
                  </a:cubicBezTo>
                  <a:cubicBezTo>
                    <a:pt x="6498" y="12959"/>
                    <a:pt x="6492" y="12963"/>
                    <a:pt x="6489" y="12955"/>
                  </a:cubicBezTo>
                  <a:cubicBezTo>
                    <a:pt x="6487" y="12948"/>
                    <a:pt x="6492" y="12934"/>
                    <a:pt x="6489" y="12929"/>
                  </a:cubicBezTo>
                  <a:cubicBezTo>
                    <a:pt x="6486" y="12925"/>
                    <a:pt x="6480" y="12933"/>
                    <a:pt x="6476" y="12929"/>
                  </a:cubicBezTo>
                  <a:cubicBezTo>
                    <a:pt x="6471" y="12925"/>
                    <a:pt x="6465" y="12918"/>
                    <a:pt x="6461" y="12909"/>
                  </a:cubicBezTo>
                  <a:cubicBezTo>
                    <a:pt x="6457" y="12903"/>
                    <a:pt x="6450" y="12902"/>
                    <a:pt x="6448" y="12890"/>
                  </a:cubicBezTo>
                  <a:cubicBezTo>
                    <a:pt x="6447" y="12882"/>
                    <a:pt x="6446" y="12873"/>
                    <a:pt x="6445" y="12865"/>
                  </a:cubicBezTo>
                  <a:cubicBezTo>
                    <a:pt x="6443" y="12844"/>
                    <a:pt x="6445" y="12829"/>
                    <a:pt x="6445" y="12806"/>
                  </a:cubicBezTo>
                  <a:lnTo>
                    <a:pt x="6433" y="12806"/>
                  </a:lnTo>
                  <a:cubicBezTo>
                    <a:pt x="6424" y="12810"/>
                    <a:pt x="6416" y="12815"/>
                    <a:pt x="6407" y="12820"/>
                  </a:cubicBezTo>
                  <a:cubicBezTo>
                    <a:pt x="6398" y="12826"/>
                    <a:pt x="6391" y="12837"/>
                    <a:pt x="6382" y="12839"/>
                  </a:cubicBezTo>
                  <a:cubicBezTo>
                    <a:pt x="6378" y="12839"/>
                    <a:pt x="6374" y="12845"/>
                    <a:pt x="6369" y="12845"/>
                  </a:cubicBezTo>
                  <a:cubicBezTo>
                    <a:pt x="6363" y="12845"/>
                    <a:pt x="6356" y="12844"/>
                    <a:pt x="6354" y="12832"/>
                  </a:cubicBezTo>
                  <a:cubicBezTo>
                    <a:pt x="6352" y="12824"/>
                    <a:pt x="6355" y="12815"/>
                    <a:pt x="6354" y="12806"/>
                  </a:cubicBezTo>
                  <a:cubicBezTo>
                    <a:pt x="6351" y="12783"/>
                    <a:pt x="6352" y="12768"/>
                    <a:pt x="6351" y="12742"/>
                  </a:cubicBezTo>
                  <a:lnTo>
                    <a:pt x="6367" y="12736"/>
                  </a:lnTo>
                  <a:cubicBezTo>
                    <a:pt x="6372" y="12733"/>
                    <a:pt x="6374" y="12722"/>
                    <a:pt x="6379" y="12717"/>
                  </a:cubicBezTo>
                  <a:cubicBezTo>
                    <a:pt x="6374" y="12704"/>
                    <a:pt x="6374" y="12691"/>
                    <a:pt x="6367" y="12684"/>
                  </a:cubicBezTo>
                  <a:cubicBezTo>
                    <a:pt x="6361" y="12679"/>
                    <a:pt x="6356" y="12681"/>
                    <a:pt x="6351" y="12678"/>
                  </a:cubicBezTo>
                  <a:cubicBezTo>
                    <a:pt x="6346" y="12675"/>
                    <a:pt x="6343" y="12669"/>
                    <a:pt x="6338" y="12665"/>
                  </a:cubicBezTo>
                  <a:cubicBezTo>
                    <a:pt x="6333" y="12662"/>
                    <a:pt x="6328" y="12662"/>
                    <a:pt x="6322" y="12659"/>
                  </a:cubicBezTo>
                  <a:lnTo>
                    <a:pt x="6294" y="12704"/>
                  </a:lnTo>
                  <a:lnTo>
                    <a:pt x="6288" y="12704"/>
                  </a:lnTo>
                  <a:cubicBezTo>
                    <a:pt x="6283" y="12700"/>
                    <a:pt x="6280" y="12694"/>
                    <a:pt x="6275" y="12691"/>
                  </a:cubicBezTo>
                  <a:cubicBezTo>
                    <a:pt x="6267" y="12686"/>
                    <a:pt x="6261" y="12678"/>
                    <a:pt x="6252" y="12678"/>
                  </a:cubicBezTo>
                  <a:cubicBezTo>
                    <a:pt x="6243" y="12678"/>
                    <a:pt x="6236" y="12678"/>
                    <a:pt x="6231" y="12691"/>
                  </a:cubicBezTo>
                  <a:cubicBezTo>
                    <a:pt x="6229" y="12698"/>
                    <a:pt x="6229" y="12709"/>
                    <a:pt x="6228" y="12717"/>
                  </a:cubicBezTo>
                  <a:cubicBezTo>
                    <a:pt x="6226" y="12725"/>
                    <a:pt x="6226" y="12735"/>
                    <a:pt x="6225" y="12742"/>
                  </a:cubicBezTo>
                  <a:cubicBezTo>
                    <a:pt x="6223" y="12752"/>
                    <a:pt x="6221" y="12760"/>
                    <a:pt x="6218" y="12768"/>
                  </a:cubicBezTo>
                  <a:cubicBezTo>
                    <a:pt x="6213" y="12786"/>
                    <a:pt x="6208" y="12806"/>
                    <a:pt x="6197" y="12806"/>
                  </a:cubicBezTo>
                  <a:cubicBezTo>
                    <a:pt x="6190" y="12806"/>
                    <a:pt x="6186" y="12807"/>
                    <a:pt x="6181" y="12801"/>
                  </a:cubicBezTo>
                  <a:cubicBezTo>
                    <a:pt x="6176" y="12796"/>
                    <a:pt x="6178" y="12782"/>
                    <a:pt x="6175" y="12774"/>
                  </a:cubicBezTo>
                  <a:cubicBezTo>
                    <a:pt x="6171" y="12766"/>
                    <a:pt x="6168" y="12758"/>
                    <a:pt x="6165" y="12748"/>
                  </a:cubicBezTo>
                  <a:cubicBezTo>
                    <a:pt x="6162" y="12739"/>
                    <a:pt x="6161" y="12728"/>
                    <a:pt x="6156" y="12723"/>
                  </a:cubicBezTo>
                  <a:cubicBezTo>
                    <a:pt x="6146" y="12713"/>
                    <a:pt x="6138" y="12708"/>
                    <a:pt x="6128" y="12704"/>
                  </a:cubicBezTo>
                  <a:cubicBezTo>
                    <a:pt x="6122" y="12702"/>
                    <a:pt x="6117" y="12698"/>
                    <a:pt x="6111" y="12698"/>
                  </a:cubicBezTo>
                  <a:lnTo>
                    <a:pt x="6046" y="12698"/>
                  </a:lnTo>
                  <a:cubicBezTo>
                    <a:pt x="6041" y="12698"/>
                    <a:pt x="6038" y="12686"/>
                    <a:pt x="6033" y="12684"/>
                  </a:cubicBezTo>
                  <a:cubicBezTo>
                    <a:pt x="6021" y="12678"/>
                    <a:pt x="6014" y="12676"/>
                    <a:pt x="6001" y="12671"/>
                  </a:cubicBezTo>
                  <a:lnTo>
                    <a:pt x="6001" y="12594"/>
                  </a:lnTo>
                  <a:cubicBezTo>
                    <a:pt x="5992" y="12594"/>
                    <a:pt x="5986" y="12596"/>
                    <a:pt x="5976" y="12594"/>
                  </a:cubicBezTo>
                  <a:cubicBezTo>
                    <a:pt x="5971" y="12594"/>
                    <a:pt x="5968" y="12585"/>
                    <a:pt x="5964" y="12581"/>
                  </a:cubicBezTo>
                  <a:cubicBezTo>
                    <a:pt x="5958" y="12578"/>
                    <a:pt x="5953" y="12575"/>
                    <a:pt x="5948" y="12568"/>
                  </a:cubicBezTo>
                  <a:cubicBezTo>
                    <a:pt x="5943" y="12562"/>
                    <a:pt x="5944" y="12547"/>
                    <a:pt x="5939" y="12542"/>
                  </a:cubicBezTo>
                  <a:cubicBezTo>
                    <a:pt x="5935" y="12539"/>
                    <a:pt x="5930" y="12538"/>
                    <a:pt x="5926" y="12536"/>
                  </a:cubicBezTo>
                  <a:cubicBezTo>
                    <a:pt x="5910" y="12525"/>
                    <a:pt x="5899" y="12523"/>
                    <a:pt x="5882" y="12517"/>
                  </a:cubicBezTo>
                  <a:cubicBezTo>
                    <a:pt x="5882" y="12536"/>
                    <a:pt x="5883" y="12549"/>
                    <a:pt x="5882" y="12568"/>
                  </a:cubicBezTo>
                  <a:cubicBezTo>
                    <a:pt x="5882" y="12581"/>
                    <a:pt x="5879" y="12593"/>
                    <a:pt x="5876" y="12601"/>
                  </a:cubicBezTo>
                  <a:cubicBezTo>
                    <a:pt x="5872" y="12609"/>
                    <a:pt x="5872" y="12625"/>
                    <a:pt x="5866" y="12626"/>
                  </a:cubicBezTo>
                  <a:cubicBezTo>
                    <a:pt x="5858" y="12630"/>
                    <a:pt x="5850" y="12623"/>
                    <a:pt x="5841" y="12626"/>
                  </a:cubicBezTo>
                  <a:cubicBezTo>
                    <a:pt x="5836" y="12628"/>
                    <a:pt x="5834" y="12641"/>
                    <a:pt x="5829" y="12645"/>
                  </a:cubicBezTo>
                  <a:cubicBezTo>
                    <a:pt x="5823" y="12650"/>
                    <a:pt x="5821" y="12657"/>
                    <a:pt x="5816" y="12665"/>
                  </a:cubicBezTo>
                  <a:cubicBezTo>
                    <a:pt x="5811" y="12673"/>
                    <a:pt x="5803" y="12677"/>
                    <a:pt x="5803" y="12691"/>
                  </a:cubicBezTo>
                  <a:cubicBezTo>
                    <a:pt x="5803" y="12701"/>
                    <a:pt x="5807" y="12707"/>
                    <a:pt x="5807" y="12717"/>
                  </a:cubicBezTo>
                  <a:cubicBezTo>
                    <a:pt x="5807" y="12726"/>
                    <a:pt x="5809" y="12735"/>
                    <a:pt x="5810" y="12742"/>
                  </a:cubicBezTo>
                  <a:cubicBezTo>
                    <a:pt x="5810" y="12750"/>
                    <a:pt x="5810" y="12760"/>
                    <a:pt x="5810" y="12768"/>
                  </a:cubicBezTo>
                  <a:cubicBezTo>
                    <a:pt x="5810" y="12778"/>
                    <a:pt x="5815" y="12784"/>
                    <a:pt x="5816" y="12794"/>
                  </a:cubicBezTo>
                  <a:cubicBezTo>
                    <a:pt x="5817" y="12807"/>
                    <a:pt x="5816" y="12818"/>
                    <a:pt x="5816" y="12832"/>
                  </a:cubicBezTo>
                  <a:cubicBezTo>
                    <a:pt x="5816" y="12847"/>
                    <a:pt x="5817" y="12857"/>
                    <a:pt x="5816" y="12871"/>
                  </a:cubicBezTo>
                  <a:cubicBezTo>
                    <a:pt x="5815" y="12884"/>
                    <a:pt x="5811" y="12892"/>
                    <a:pt x="5810" y="12903"/>
                  </a:cubicBezTo>
                  <a:cubicBezTo>
                    <a:pt x="5806" y="12897"/>
                    <a:pt x="5801" y="12898"/>
                    <a:pt x="5797" y="12890"/>
                  </a:cubicBezTo>
                  <a:cubicBezTo>
                    <a:pt x="5793" y="12882"/>
                    <a:pt x="5794" y="12873"/>
                    <a:pt x="5791" y="12865"/>
                  </a:cubicBezTo>
                  <a:cubicBezTo>
                    <a:pt x="5782" y="12842"/>
                    <a:pt x="5777" y="12826"/>
                    <a:pt x="5772" y="12801"/>
                  </a:cubicBezTo>
                  <a:cubicBezTo>
                    <a:pt x="5768" y="12779"/>
                    <a:pt x="5766" y="12765"/>
                    <a:pt x="5766" y="12742"/>
                  </a:cubicBezTo>
                  <a:cubicBezTo>
                    <a:pt x="5766" y="12733"/>
                    <a:pt x="5765" y="12725"/>
                    <a:pt x="5766" y="12717"/>
                  </a:cubicBezTo>
                  <a:cubicBezTo>
                    <a:pt x="5767" y="12705"/>
                    <a:pt x="5773" y="12702"/>
                    <a:pt x="5775" y="12691"/>
                  </a:cubicBezTo>
                  <a:cubicBezTo>
                    <a:pt x="5776" y="12683"/>
                    <a:pt x="5777" y="12673"/>
                    <a:pt x="5778" y="12665"/>
                  </a:cubicBezTo>
                  <a:cubicBezTo>
                    <a:pt x="5779" y="12657"/>
                    <a:pt x="5781" y="12648"/>
                    <a:pt x="5781" y="12639"/>
                  </a:cubicBezTo>
                  <a:cubicBezTo>
                    <a:pt x="5781" y="12623"/>
                    <a:pt x="5772" y="12617"/>
                    <a:pt x="5772" y="12601"/>
                  </a:cubicBezTo>
                  <a:cubicBezTo>
                    <a:pt x="5772" y="12570"/>
                    <a:pt x="5784" y="12555"/>
                    <a:pt x="5794" y="12536"/>
                  </a:cubicBezTo>
                  <a:cubicBezTo>
                    <a:pt x="5798" y="12530"/>
                    <a:pt x="5803" y="12523"/>
                    <a:pt x="5807" y="12517"/>
                  </a:cubicBezTo>
                  <a:cubicBezTo>
                    <a:pt x="5810" y="12511"/>
                    <a:pt x="5812" y="12497"/>
                    <a:pt x="5816" y="12491"/>
                  </a:cubicBezTo>
                  <a:cubicBezTo>
                    <a:pt x="5820" y="12485"/>
                    <a:pt x="5825" y="12483"/>
                    <a:pt x="5829" y="12478"/>
                  </a:cubicBezTo>
                  <a:lnTo>
                    <a:pt x="5822" y="12453"/>
                  </a:lnTo>
                  <a:lnTo>
                    <a:pt x="5795" y="12453"/>
                  </a:lnTo>
                  <a:close/>
                  <a:moveTo>
                    <a:pt x="17663" y="12798"/>
                  </a:moveTo>
                  <a:cubicBezTo>
                    <a:pt x="17656" y="12798"/>
                    <a:pt x="17653" y="12812"/>
                    <a:pt x="17650" y="12823"/>
                  </a:cubicBezTo>
                  <a:lnTo>
                    <a:pt x="17644" y="12849"/>
                  </a:lnTo>
                  <a:cubicBezTo>
                    <a:pt x="17642" y="12857"/>
                    <a:pt x="17643" y="12868"/>
                    <a:pt x="17640" y="12875"/>
                  </a:cubicBezTo>
                  <a:cubicBezTo>
                    <a:pt x="17634" y="12891"/>
                    <a:pt x="17626" y="12896"/>
                    <a:pt x="17616" y="12901"/>
                  </a:cubicBezTo>
                  <a:cubicBezTo>
                    <a:pt x="17612" y="12902"/>
                    <a:pt x="17608" y="12895"/>
                    <a:pt x="17603" y="12895"/>
                  </a:cubicBezTo>
                  <a:cubicBezTo>
                    <a:pt x="17597" y="12896"/>
                    <a:pt x="17596" y="12909"/>
                    <a:pt x="17590" y="12914"/>
                  </a:cubicBezTo>
                  <a:cubicBezTo>
                    <a:pt x="17585" y="12918"/>
                    <a:pt x="17582" y="12928"/>
                    <a:pt x="17578" y="12939"/>
                  </a:cubicBezTo>
                  <a:cubicBezTo>
                    <a:pt x="17576" y="12946"/>
                    <a:pt x="17578" y="12960"/>
                    <a:pt x="17575" y="12965"/>
                  </a:cubicBezTo>
                  <a:cubicBezTo>
                    <a:pt x="17568" y="12978"/>
                    <a:pt x="17559" y="12978"/>
                    <a:pt x="17549" y="12978"/>
                  </a:cubicBezTo>
                  <a:cubicBezTo>
                    <a:pt x="17545" y="12978"/>
                    <a:pt x="17541" y="12980"/>
                    <a:pt x="17537" y="12978"/>
                  </a:cubicBezTo>
                  <a:cubicBezTo>
                    <a:pt x="17531" y="12977"/>
                    <a:pt x="17538" y="12946"/>
                    <a:pt x="17534" y="12939"/>
                  </a:cubicBezTo>
                  <a:cubicBezTo>
                    <a:pt x="17524" y="12941"/>
                    <a:pt x="17517" y="12939"/>
                    <a:pt x="17508" y="12945"/>
                  </a:cubicBezTo>
                  <a:cubicBezTo>
                    <a:pt x="17505" y="12949"/>
                    <a:pt x="17499" y="12947"/>
                    <a:pt x="17496" y="12952"/>
                  </a:cubicBezTo>
                  <a:cubicBezTo>
                    <a:pt x="17493" y="12957"/>
                    <a:pt x="17499" y="12973"/>
                    <a:pt x="17496" y="12978"/>
                  </a:cubicBezTo>
                  <a:cubicBezTo>
                    <a:pt x="17492" y="12985"/>
                    <a:pt x="17488" y="12988"/>
                    <a:pt x="17483" y="12991"/>
                  </a:cubicBezTo>
                  <a:cubicBezTo>
                    <a:pt x="17479" y="12994"/>
                    <a:pt x="17475" y="12991"/>
                    <a:pt x="17471" y="12991"/>
                  </a:cubicBezTo>
                  <a:cubicBezTo>
                    <a:pt x="17467" y="12991"/>
                    <a:pt x="17462" y="12989"/>
                    <a:pt x="17458" y="12991"/>
                  </a:cubicBezTo>
                  <a:cubicBezTo>
                    <a:pt x="17453" y="12994"/>
                    <a:pt x="17449" y="12999"/>
                    <a:pt x="17446" y="13003"/>
                  </a:cubicBezTo>
                  <a:cubicBezTo>
                    <a:pt x="17441" y="13010"/>
                    <a:pt x="17440" y="13020"/>
                    <a:pt x="17436" y="13029"/>
                  </a:cubicBezTo>
                  <a:cubicBezTo>
                    <a:pt x="17433" y="13037"/>
                    <a:pt x="17430" y="13042"/>
                    <a:pt x="17430" y="13054"/>
                  </a:cubicBezTo>
                  <a:lnTo>
                    <a:pt x="17430" y="13184"/>
                  </a:lnTo>
                  <a:lnTo>
                    <a:pt x="17442" y="13203"/>
                  </a:lnTo>
                  <a:cubicBezTo>
                    <a:pt x="17445" y="13192"/>
                    <a:pt x="17451" y="13189"/>
                    <a:pt x="17452" y="13178"/>
                  </a:cubicBezTo>
                  <a:lnTo>
                    <a:pt x="17452" y="13152"/>
                  </a:lnTo>
                  <a:lnTo>
                    <a:pt x="17452" y="13126"/>
                  </a:lnTo>
                  <a:cubicBezTo>
                    <a:pt x="17452" y="13118"/>
                    <a:pt x="17450" y="13107"/>
                    <a:pt x="17452" y="13100"/>
                  </a:cubicBezTo>
                  <a:cubicBezTo>
                    <a:pt x="17453" y="13094"/>
                    <a:pt x="17461" y="13099"/>
                    <a:pt x="17465" y="13094"/>
                  </a:cubicBezTo>
                  <a:cubicBezTo>
                    <a:pt x="17469" y="13089"/>
                    <a:pt x="17471" y="13078"/>
                    <a:pt x="17477" y="13075"/>
                  </a:cubicBezTo>
                  <a:cubicBezTo>
                    <a:pt x="17487" y="13068"/>
                    <a:pt x="17494" y="13068"/>
                    <a:pt x="17505" y="13068"/>
                  </a:cubicBezTo>
                  <a:cubicBezTo>
                    <a:pt x="17520" y="13068"/>
                    <a:pt x="17528" y="13073"/>
                    <a:pt x="17543" y="13075"/>
                  </a:cubicBezTo>
                  <a:lnTo>
                    <a:pt x="17543" y="13126"/>
                  </a:lnTo>
                  <a:cubicBezTo>
                    <a:pt x="17543" y="13145"/>
                    <a:pt x="17540" y="13160"/>
                    <a:pt x="17543" y="13178"/>
                  </a:cubicBezTo>
                  <a:cubicBezTo>
                    <a:pt x="17545" y="13187"/>
                    <a:pt x="17546" y="13197"/>
                    <a:pt x="17549" y="13203"/>
                  </a:cubicBezTo>
                  <a:cubicBezTo>
                    <a:pt x="17553" y="13210"/>
                    <a:pt x="17557" y="13211"/>
                    <a:pt x="17562" y="13217"/>
                  </a:cubicBezTo>
                  <a:cubicBezTo>
                    <a:pt x="17566" y="13220"/>
                    <a:pt x="17571" y="13215"/>
                    <a:pt x="17575" y="13217"/>
                  </a:cubicBezTo>
                  <a:cubicBezTo>
                    <a:pt x="17580" y="13220"/>
                    <a:pt x="17582" y="13230"/>
                    <a:pt x="17587" y="13235"/>
                  </a:cubicBezTo>
                  <a:cubicBezTo>
                    <a:pt x="17593" y="13242"/>
                    <a:pt x="17597" y="13250"/>
                    <a:pt x="17603" y="13255"/>
                  </a:cubicBezTo>
                  <a:cubicBezTo>
                    <a:pt x="17608" y="13258"/>
                    <a:pt x="17615" y="13247"/>
                    <a:pt x="17618" y="13255"/>
                  </a:cubicBezTo>
                  <a:cubicBezTo>
                    <a:pt x="17622" y="13263"/>
                    <a:pt x="17625" y="13272"/>
                    <a:pt x="17628" y="13281"/>
                  </a:cubicBezTo>
                  <a:cubicBezTo>
                    <a:pt x="17631" y="13287"/>
                    <a:pt x="17625" y="13300"/>
                    <a:pt x="17628" y="13306"/>
                  </a:cubicBezTo>
                  <a:cubicBezTo>
                    <a:pt x="17631" y="13313"/>
                    <a:pt x="17637" y="13303"/>
                    <a:pt x="17640" y="13306"/>
                  </a:cubicBezTo>
                  <a:cubicBezTo>
                    <a:pt x="17645" y="13311"/>
                    <a:pt x="17648" y="13321"/>
                    <a:pt x="17653" y="13326"/>
                  </a:cubicBezTo>
                  <a:lnTo>
                    <a:pt x="17666" y="13319"/>
                  </a:lnTo>
                  <a:lnTo>
                    <a:pt x="17666" y="13269"/>
                  </a:lnTo>
                  <a:cubicBezTo>
                    <a:pt x="17666" y="13258"/>
                    <a:pt x="17665" y="13250"/>
                    <a:pt x="17663" y="13242"/>
                  </a:cubicBezTo>
                  <a:cubicBezTo>
                    <a:pt x="17660" y="13234"/>
                    <a:pt x="17652" y="13239"/>
                    <a:pt x="17650" y="13229"/>
                  </a:cubicBezTo>
                  <a:cubicBezTo>
                    <a:pt x="17648" y="13221"/>
                    <a:pt x="17651" y="13211"/>
                    <a:pt x="17650" y="13203"/>
                  </a:cubicBezTo>
                  <a:cubicBezTo>
                    <a:pt x="17648" y="13185"/>
                    <a:pt x="17645" y="13170"/>
                    <a:pt x="17644" y="13152"/>
                  </a:cubicBezTo>
                  <a:cubicBezTo>
                    <a:pt x="17649" y="13149"/>
                    <a:pt x="17650" y="13132"/>
                    <a:pt x="17656" y="13132"/>
                  </a:cubicBezTo>
                  <a:cubicBezTo>
                    <a:pt x="17663" y="13132"/>
                    <a:pt x="17667" y="13144"/>
                    <a:pt x="17672" y="13145"/>
                  </a:cubicBezTo>
                  <a:cubicBezTo>
                    <a:pt x="17676" y="13147"/>
                    <a:pt x="17681" y="13151"/>
                    <a:pt x="17685" y="13152"/>
                  </a:cubicBezTo>
                  <a:cubicBezTo>
                    <a:pt x="17689" y="13154"/>
                    <a:pt x="17693" y="13152"/>
                    <a:pt x="17697" y="13152"/>
                  </a:cubicBezTo>
                  <a:lnTo>
                    <a:pt x="17707" y="13126"/>
                  </a:lnTo>
                  <a:lnTo>
                    <a:pt x="17694" y="13075"/>
                  </a:lnTo>
                  <a:lnTo>
                    <a:pt x="17694" y="12883"/>
                  </a:lnTo>
                  <a:cubicBezTo>
                    <a:pt x="17694" y="12872"/>
                    <a:pt x="17693" y="12865"/>
                    <a:pt x="17691" y="12856"/>
                  </a:cubicBezTo>
                  <a:cubicBezTo>
                    <a:pt x="17689" y="12846"/>
                    <a:pt x="17687" y="12838"/>
                    <a:pt x="17685" y="12830"/>
                  </a:cubicBezTo>
                  <a:cubicBezTo>
                    <a:pt x="17679" y="12814"/>
                    <a:pt x="17673" y="12798"/>
                    <a:pt x="17663" y="12798"/>
                  </a:cubicBezTo>
                  <a:close/>
                  <a:moveTo>
                    <a:pt x="14915" y="12817"/>
                  </a:moveTo>
                  <a:cubicBezTo>
                    <a:pt x="14911" y="12827"/>
                    <a:pt x="14904" y="12825"/>
                    <a:pt x="14903" y="12836"/>
                  </a:cubicBezTo>
                  <a:cubicBezTo>
                    <a:pt x="14902" y="12844"/>
                    <a:pt x="14900" y="12854"/>
                    <a:pt x="14899" y="12862"/>
                  </a:cubicBezTo>
                  <a:cubicBezTo>
                    <a:pt x="14899" y="12871"/>
                    <a:pt x="14903" y="12878"/>
                    <a:pt x="14903" y="12889"/>
                  </a:cubicBezTo>
                  <a:cubicBezTo>
                    <a:pt x="14903" y="12899"/>
                    <a:pt x="14899" y="12904"/>
                    <a:pt x="14899" y="12914"/>
                  </a:cubicBezTo>
                  <a:cubicBezTo>
                    <a:pt x="14899" y="12925"/>
                    <a:pt x="14906" y="12928"/>
                    <a:pt x="14906" y="12939"/>
                  </a:cubicBezTo>
                  <a:cubicBezTo>
                    <a:pt x="14906" y="12951"/>
                    <a:pt x="14903" y="12955"/>
                    <a:pt x="14903" y="12967"/>
                  </a:cubicBezTo>
                  <a:cubicBezTo>
                    <a:pt x="14903" y="12978"/>
                    <a:pt x="14906" y="12987"/>
                    <a:pt x="14906" y="12997"/>
                  </a:cubicBezTo>
                  <a:cubicBezTo>
                    <a:pt x="14905" y="13008"/>
                    <a:pt x="14898" y="13011"/>
                    <a:pt x="14896" y="13023"/>
                  </a:cubicBezTo>
                  <a:cubicBezTo>
                    <a:pt x="14892" y="13047"/>
                    <a:pt x="14893" y="13064"/>
                    <a:pt x="14893" y="13090"/>
                  </a:cubicBezTo>
                  <a:cubicBezTo>
                    <a:pt x="14893" y="13127"/>
                    <a:pt x="14892" y="13150"/>
                    <a:pt x="14899" y="13184"/>
                  </a:cubicBezTo>
                  <a:cubicBezTo>
                    <a:pt x="14904" y="13206"/>
                    <a:pt x="14914" y="13211"/>
                    <a:pt x="14925" y="13223"/>
                  </a:cubicBezTo>
                  <a:cubicBezTo>
                    <a:pt x="14930" y="13227"/>
                    <a:pt x="14932" y="13238"/>
                    <a:pt x="14937" y="13242"/>
                  </a:cubicBezTo>
                  <a:cubicBezTo>
                    <a:pt x="14947" y="13248"/>
                    <a:pt x="14953" y="13248"/>
                    <a:pt x="14963" y="13248"/>
                  </a:cubicBezTo>
                  <a:cubicBezTo>
                    <a:pt x="14977" y="13248"/>
                    <a:pt x="14985" y="13244"/>
                    <a:pt x="14999" y="13242"/>
                  </a:cubicBezTo>
                  <a:cubicBezTo>
                    <a:pt x="14999" y="13223"/>
                    <a:pt x="15000" y="13210"/>
                    <a:pt x="15000" y="13190"/>
                  </a:cubicBezTo>
                  <a:cubicBezTo>
                    <a:pt x="15000" y="13179"/>
                    <a:pt x="14999" y="13171"/>
                    <a:pt x="14999" y="13160"/>
                  </a:cubicBezTo>
                  <a:cubicBezTo>
                    <a:pt x="14999" y="13148"/>
                    <a:pt x="15000" y="13144"/>
                    <a:pt x="15000" y="13132"/>
                  </a:cubicBezTo>
                  <a:cubicBezTo>
                    <a:pt x="14999" y="13113"/>
                    <a:pt x="14995" y="13100"/>
                    <a:pt x="14994" y="13081"/>
                  </a:cubicBezTo>
                  <a:lnTo>
                    <a:pt x="14994" y="13055"/>
                  </a:lnTo>
                  <a:lnTo>
                    <a:pt x="14994" y="13029"/>
                  </a:lnTo>
                  <a:cubicBezTo>
                    <a:pt x="14993" y="13018"/>
                    <a:pt x="14987" y="13013"/>
                    <a:pt x="14984" y="13003"/>
                  </a:cubicBezTo>
                  <a:cubicBezTo>
                    <a:pt x="14982" y="12994"/>
                    <a:pt x="14978" y="12987"/>
                    <a:pt x="14975" y="12978"/>
                  </a:cubicBezTo>
                  <a:cubicBezTo>
                    <a:pt x="14973" y="12970"/>
                    <a:pt x="14972" y="12960"/>
                    <a:pt x="14969" y="12952"/>
                  </a:cubicBezTo>
                  <a:cubicBezTo>
                    <a:pt x="14966" y="12942"/>
                    <a:pt x="14959" y="12941"/>
                    <a:pt x="14956" y="12933"/>
                  </a:cubicBezTo>
                  <a:cubicBezTo>
                    <a:pt x="14953" y="12925"/>
                    <a:pt x="14950" y="12917"/>
                    <a:pt x="14947" y="12907"/>
                  </a:cubicBezTo>
                  <a:cubicBezTo>
                    <a:pt x="14943" y="12897"/>
                    <a:pt x="14938" y="12892"/>
                    <a:pt x="14937" y="12881"/>
                  </a:cubicBezTo>
                  <a:cubicBezTo>
                    <a:pt x="14935" y="12860"/>
                    <a:pt x="14935" y="12846"/>
                    <a:pt x="14934" y="12823"/>
                  </a:cubicBezTo>
                  <a:lnTo>
                    <a:pt x="14915" y="12817"/>
                  </a:lnTo>
                  <a:close/>
                  <a:moveTo>
                    <a:pt x="17129" y="13142"/>
                  </a:moveTo>
                  <a:cubicBezTo>
                    <a:pt x="17127" y="13151"/>
                    <a:pt x="17128" y="13160"/>
                    <a:pt x="17126" y="13168"/>
                  </a:cubicBezTo>
                  <a:cubicBezTo>
                    <a:pt x="17123" y="13179"/>
                    <a:pt x="17118" y="13186"/>
                    <a:pt x="17113" y="13194"/>
                  </a:cubicBezTo>
                  <a:cubicBezTo>
                    <a:pt x="17109" y="13201"/>
                    <a:pt x="17109" y="13215"/>
                    <a:pt x="17104" y="13220"/>
                  </a:cubicBezTo>
                  <a:cubicBezTo>
                    <a:pt x="17096" y="13227"/>
                    <a:pt x="17087" y="13226"/>
                    <a:pt x="17078" y="13233"/>
                  </a:cubicBezTo>
                  <a:cubicBezTo>
                    <a:pt x="17072" y="13238"/>
                    <a:pt x="17071" y="13249"/>
                    <a:pt x="17066" y="13259"/>
                  </a:cubicBezTo>
                  <a:cubicBezTo>
                    <a:pt x="17061" y="13268"/>
                    <a:pt x="17057" y="13273"/>
                    <a:pt x="17054" y="13284"/>
                  </a:cubicBezTo>
                  <a:cubicBezTo>
                    <a:pt x="17050" y="13294"/>
                    <a:pt x="17046" y="13299"/>
                    <a:pt x="17044" y="13310"/>
                  </a:cubicBezTo>
                  <a:cubicBezTo>
                    <a:pt x="17042" y="13318"/>
                    <a:pt x="17042" y="13328"/>
                    <a:pt x="17041" y="13336"/>
                  </a:cubicBezTo>
                  <a:cubicBezTo>
                    <a:pt x="17039" y="13345"/>
                    <a:pt x="17037" y="13352"/>
                    <a:pt x="17035" y="13361"/>
                  </a:cubicBezTo>
                  <a:cubicBezTo>
                    <a:pt x="17032" y="13373"/>
                    <a:pt x="17026" y="13378"/>
                    <a:pt x="17022" y="13387"/>
                  </a:cubicBezTo>
                  <a:cubicBezTo>
                    <a:pt x="17018" y="13397"/>
                    <a:pt x="17016" y="13405"/>
                    <a:pt x="17012" y="13413"/>
                  </a:cubicBezTo>
                  <a:cubicBezTo>
                    <a:pt x="17009" y="13421"/>
                    <a:pt x="17008" y="13434"/>
                    <a:pt x="17003" y="13439"/>
                  </a:cubicBezTo>
                  <a:cubicBezTo>
                    <a:pt x="16998" y="13444"/>
                    <a:pt x="16995" y="13448"/>
                    <a:pt x="16990" y="13451"/>
                  </a:cubicBezTo>
                  <a:cubicBezTo>
                    <a:pt x="16976" y="13463"/>
                    <a:pt x="16964" y="13455"/>
                    <a:pt x="16950" y="13464"/>
                  </a:cubicBezTo>
                  <a:cubicBezTo>
                    <a:pt x="16943" y="13469"/>
                    <a:pt x="16942" y="13482"/>
                    <a:pt x="16937" y="13490"/>
                  </a:cubicBezTo>
                  <a:cubicBezTo>
                    <a:pt x="16932" y="13499"/>
                    <a:pt x="16928" y="13500"/>
                    <a:pt x="16924" y="13509"/>
                  </a:cubicBezTo>
                  <a:cubicBezTo>
                    <a:pt x="16920" y="13519"/>
                    <a:pt x="16918" y="13531"/>
                    <a:pt x="16915" y="13542"/>
                  </a:cubicBezTo>
                  <a:cubicBezTo>
                    <a:pt x="16913" y="13550"/>
                    <a:pt x="16915" y="13563"/>
                    <a:pt x="16912" y="13568"/>
                  </a:cubicBezTo>
                  <a:cubicBezTo>
                    <a:pt x="16908" y="13574"/>
                    <a:pt x="16903" y="13574"/>
                    <a:pt x="16899" y="13581"/>
                  </a:cubicBezTo>
                  <a:cubicBezTo>
                    <a:pt x="16894" y="13589"/>
                    <a:pt x="16891" y="13593"/>
                    <a:pt x="16887" y="13600"/>
                  </a:cubicBezTo>
                  <a:cubicBezTo>
                    <a:pt x="16882" y="13606"/>
                    <a:pt x="16878" y="13611"/>
                    <a:pt x="16874" y="13619"/>
                  </a:cubicBezTo>
                  <a:cubicBezTo>
                    <a:pt x="16870" y="13627"/>
                    <a:pt x="16869" y="13637"/>
                    <a:pt x="16865" y="13645"/>
                  </a:cubicBezTo>
                  <a:cubicBezTo>
                    <a:pt x="16860" y="13653"/>
                    <a:pt x="16854" y="13656"/>
                    <a:pt x="16849" y="13658"/>
                  </a:cubicBezTo>
                  <a:cubicBezTo>
                    <a:pt x="16845" y="13659"/>
                    <a:pt x="16840" y="13664"/>
                    <a:pt x="16836" y="13664"/>
                  </a:cubicBezTo>
                  <a:cubicBezTo>
                    <a:pt x="16828" y="13666"/>
                    <a:pt x="16821" y="13664"/>
                    <a:pt x="16811" y="13664"/>
                  </a:cubicBezTo>
                  <a:lnTo>
                    <a:pt x="16811" y="13799"/>
                  </a:lnTo>
                  <a:cubicBezTo>
                    <a:pt x="16802" y="13797"/>
                    <a:pt x="16798" y="13791"/>
                    <a:pt x="16789" y="13793"/>
                  </a:cubicBezTo>
                  <a:cubicBezTo>
                    <a:pt x="16784" y="13794"/>
                    <a:pt x="16782" y="13806"/>
                    <a:pt x="16777" y="13806"/>
                  </a:cubicBezTo>
                  <a:cubicBezTo>
                    <a:pt x="16769" y="13807"/>
                    <a:pt x="16765" y="13806"/>
                    <a:pt x="16758" y="13806"/>
                  </a:cubicBezTo>
                  <a:cubicBezTo>
                    <a:pt x="16751" y="13806"/>
                    <a:pt x="16747" y="13807"/>
                    <a:pt x="16739" y="13806"/>
                  </a:cubicBezTo>
                  <a:cubicBezTo>
                    <a:pt x="16726" y="13802"/>
                    <a:pt x="16721" y="13780"/>
                    <a:pt x="16714" y="13761"/>
                  </a:cubicBezTo>
                  <a:lnTo>
                    <a:pt x="16701" y="13748"/>
                  </a:lnTo>
                  <a:lnTo>
                    <a:pt x="16689" y="13748"/>
                  </a:lnTo>
                  <a:cubicBezTo>
                    <a:pt x="16684" y="13748"/>
                    <a:pt x="16681" y="13753"/>
                    <a:pt x="16676" y="13754"/>
                  </a:cubicBezTo>
                  <a:cubicBezTo>
                    <a:pt x="16676" y="13794"/>
                    <a:pt x="16679" y="13823"/>
                    <a:pt x="16670" y="13857"/>
                  </a:cubicBezTo>
                  <a:cubicBezTo>
                    <a:pt x="16667" y="13867"/>
                    <a:pt x="16659" y="13865"/>
                    <a:pt x="16657" y="13877"/>
                  </a:cubicBezTo>
                  <a:cubicBezTo>
                    <a:pt x="16655" y="13885"/>
                    <a:pt x="16655" y="13894"/>
                    <a:pt x="16654" y="13902"/>
                  </a:cubicBezTo>
                  <a:cubicBezTo>
                    <a:pt x="16652" y="13923"/>
                    <a:pt x="16654" y="13938"/>
                    <a:pt x="16654" y="13960"/>
                  </a:cubicBezTo>
                  <a:cubicBezTo>
                    <a:pt x="16654" y="13983"/>
                    <a:pt x="16652" y="13997"/>
                    <a:pt x="16654" y="14018"/>
                  </a:cubicBezTo>
                  <a:cubicBezTo>
                    <a:pt x="16655" y="14026"/>
                    <a:pt x="16655" y="14037"/>
                    <a:pt x="16657" y="14044"/>
                  </a:cubicBezTo>
                  <a:cubicBezTo>
                    <a:pt x="16660" y="14054"/>
                    <a:pt x="16665" y="14057"/>
                    <a:pt x="16670" y="14063"/>
                  </a:cubicBezTo>
                  <a:cubicBezTo>
                    <a:pt x="16678" y="14076"/>
                    <a:pt x="16686" y="14076"/>
                    <a:pt x="16695" y="14089"/>
                  </a:cubicBezTo>
                  <a:cubicBezTo>
                    <a:pt x="16699" y="14095"/>
                    <a:pt x="16701" y="14105"/>
                    <a:pt x="16704" y="14115"/>
                  </a:cubicBezTo>
                  <a:cubicBezTo>
                    <a:pt x="16707" y="14124"/>
                    <a:pt x="16714" y="14125"/>
                    <a:pt x="16717" y="14134"/>
                  </a:cubicBezTo>
                  <a:cubicBezTo>
                    <a:pt x="16720" y="14145"/>
                    <a:pt x="16714" y="14158"/>
                    <a:pt x="16714" y="14173"/>
                  </a:cubicBezTo>
                  <a:cubicBezTo>
                    <a:pt x="16714" y="14177"/>
                    <a:pt x="16717" y="14181"/>
                    <a:pt x="16717" y="14185"/>
                  </a:cubicBezTo>
                  <a:lnTo>
                    <a:pt x="16717" y="14211"/>
                  </a:lnTo>
                  <a:cubicBezTo>
                    <a:pt x="16717" y="14227"/>
                    <a:pt x="16710" y="14234"/>
                    <a:pt x="16710" y="14250"/>
                  </a:cubicBezTo>
                  <a:cubicBezTo>
                    <a:pt x="16710" y="14264"/>
                    <a:pt x="16712" y="14276"/>
                    <a:pt x="16714" y="14289"/>
                  </a:cubicBezTo>
                  <a:cubicBezTo>
                    <a:pt x="16715" y="14297"/>
                    <a:pt x="16715" y="14306"/>
                    <a:pt x="16717" y="14314"/>
                  </a:cubicBezTo>
                  <a:cubicBezTo>
                    <a:pt x="16719" y="14324"/>
                    <a:pt x="16722" y="14332"/>
                    <a:pt x="16726" y="14340"/>
                  </a:cubicBezTo>
                  <a:cubicBezTo>
                    <a:pt x="16730" y="14347"/>
                    <a:pt x="16734" y="14350"/>
                    <a:pt x="16739" y="14353"/>
                  </a:cubicBezTo>
                  <a:cubicBezTo>
                    <a:pt x="16748" y="14359"/>
                    <a:pt x="16755" y="14359"/>
                    <a:pt x="16764" y="14359"/>
                  </a:cubicBezTo>
                  <a:cubicBezTo>
                    <a:pt x="16775" y="14359"/>
                    <a:pt x="16782" y="14355"/>
                    <a:pt x="16792" y="14359"/>
                  </a:cubicBezTo>
                  <a:cubicBezTo>
                    <a:pt x="16796" y="14361"/>
                    <a:pt x="16802" y="14361"/>
                    <a:pt x="16805" y="14366"/>
                  </a:cubicBezTo>
                  <a:cubicBezTo>
                    <a:pt x="16808" y="14371"/>
                    <a:pt x="16806" y="14385"/>
                    <a:pt x="16808" y="14391"/>
                  </a:cubicBezTo>
                  <a:cubicBezTo>
                    <a:pt x="16814" y="14407"/>
                    <a:pt x="16820" y="14424"/>
                    <a:pt x="16830" y="14430"/>
                  </a:cubicBezTo>
                  <a:cubicBezTo>
                    <a:pt x="16839" y="14435"/>
                    <a:pt x="16846" y="14430"/>
                    <a:pt x="16855" y="14430"/>
                  </a:cubicBezTo>
                  <a:cubicBezTo>
                    <a:pt x="16865" y="14430"/>
                    <a:pt x="16871" y="14432"/>
                    <a:pt x="16880" y="14430"/>
                  </a:cubicBezTo>
                  <a:cubicBezTo>
                    <a:pt x="16894" y="14427"/>
                    <a:pt x="16898" y="14398"/>
                    <a:pt x="16912" y="14398"/>
                  </a:cubicBezTo>
                  <a:cubicBezTo>
                    <a:pt x="16919" y="14398"/>
                    <a:pt x="16925" y="14398"/>
                    <a:pt x="16931" y="14404"/>
                  </a:cubicBezTo>
                  <a:cubicBezTo>
                    <a:pt x="16936" y="14411"/>
                    <a:pt x="16938" y="14419"/>
                    <a:pt x="16943" y="14424"/>
                  </a:cubicBezTo>
                  <a:cubicBezTo>
                    <a:pt x="16949" y="14429"/>
                    <a:pt x="16946" y="14449"/>
                    <a:pt x="16953" y="14449"/>
                  </a:cubicBezTo>
                  <a:cubicBezTo>
                    <a:pt x="16961" y="14449"/>
                    <a:pt x="16964" y="14430"/>
                    <a:pt x="16971" y="14430"/>
                  </a:cubicBezTo>
                  <a:cubicBezTo>
                    <a:pt x="16986" y="14430"/>
                    <a:pt x="16993" y="14450"/>
                    <a:pt x="17003" y="14469"/>
                  </a:cubicBezTo>
                  <a:cubicBezTo>
                    <a:pt x="17008" y="14479"/>
                    <a:pt x="17009" y="14491"/>
                    <a:pt x="17016" y="14494"/>
                  </a:cubicBezTo>
                  <a:cubicBezTo>
                    <a:pt x="17019" y="14496"/>
                    <a:pt x="17024" y="14499"/>
                    <a:pt x="17028" y="14501"/>
                  </a:cubicBezTo>
                  <a:cubicBezTo>
                    <a:pt x="17035" y="14504"/>
                    <a:pt x="17040" y="14501"/>
                    <a:pt x="17048" y="14501"/>
                  </a:cubicBezTo>
                  <a:lnTo>
                    <a:pt x="17066" y="14501"/>
                  </a:lnTo>
                  <a:cubicBezTo>
                    <a:pt x="17068" y="14501"/>
                    <a:pt x="17070" y="14494"/>
                    <a:pt x="17072" y="14494"/>
                  </a:cubicBezTo>
                  <a:lnTo>
                    <a:pt x="17072" y="14443"/>
                  </a:lnTo>
                  <a:cubicBezTo>
                    <a:pt x="17075" y="14435"/>
                    <a:pt x="17072" y="14422"/>
                    <a:pt x="17076" y="14418"/>
                  </a:cubicBezTo>
                  <a:cubicBezTo>
                    <a:pt x="17079" y="14413"/>
                    <a:pt x="17084" y="14409"/>
                    <a:pt x="17088" y="14404"/>
                  </a:cubicBezTo>
                  <a:cubicBezTo>
                    <a:pt x="17092" y="14400"/>
                    <a:pt x="17097" y="14398"/>
                    <a:pt x="17100" y="14391"/>
                  </a:cubicBezTo>
                  <a:cubicBezTo>
                    <a:pt x="17106" y="14383"/>
                    <a:pt x="17110" y="14369"/>
                    <a:pt x="17110" y="14353"/>
                  </a:cubicBezTo>
                  <a:cubicBezTo>
                    <a:pt x="17110" y="14338"/>
                    <a:pt x="17109" y="14327"/>
                    <a:pt x="17107" y="14314"/>
                  </a:cubicBezTo>
                  <a:cubicBezTo>
                    <a:pt x="17105" y="14303"/>
                    <a:pt x="17100" y="14300"/>
                    <a:pt x="17097" y="14289"/>
                  </a:cubicBezTo>
                  <a:cubicBezTo>
                    <a:pt x="17095" y="14277"/>
                    <a:pt x="17091" y="14269"/>
                    <a:pt x="17091" y="14257"/>
                  </a:cubicBezTo>
                  <a:cubicBezTo>
                    <a:pt x="17091" y="14244"/>
                    <a:pt x="17098" y="14240"/>
                    <a:pt x="17100" y="14231"/>
                  </a:cubicBezTo>
                  <a:cubicBezTo>
                    <a:pt x="17103" y="14221"/>
                    <a:pt x="17110" y="14219"/>
                    <a:pt x="17113" y="14211"/>
                  </a:cubicBezTo>
                  <a:cubicBezTo>
                    <a:pt x="17116" y="14203"/>
                    <a:pt x="17117" y="14194"/>
                    <a:pt x="17119" y="14185"/>
                  </a:cubicBezTo>
                  <a:cubicBezTo>
                    <a:pt x="17123" y="14174"/>
                    <a:pt x="17127" y="14167"/>
                    <a:pt x="17129" y="14154"/>
                  </a:cubicBezTo>
                  <a:cubicBezTo>
                    <a:pt x="17134" y="14126"/>
                    <a:pt x="17135" y="14105"/>
                    <a:pt x="17138" y="14076"/>
                  </a:cubicBezTo>
                  <a:lnTo>
                    <a:pt x="17176" y="14076"/>
                  </a:lnTo>
                  <a:lnTo>
                    <a:pt x="17176" y="13941"/>
                  </a:lnTo>
                  <a:cubicBezTo>
                    <a:pt x="17192" y="13941"/>
                    <a:pt x="17201" y="13942"/>
                    <a:pt x="17217" y="13941"/>
                  </a:cubicBezTo>
                  <a:cubicBezTo>
                    <a:pt x="17223" y="13941"/>
                    <a:pt x="17227" y="13938"/>
                    <a:pt x="17233" y="13934"/>
                  </a:cubicBezTo>
                  <a:cubicBezTo>
                    <a:pt x="17239" y="13931"/>
                    <a:pt x="17241" y="13920"/>
                    <a:pt x="17245" y="13909"/>
                  </a:cubicBezTo>
                  <a:cubicBezTo>
                    <a:pt x="17248" y="13901"/>
                    <a:pt x="17249" y="13893"/>
                    <a:pt x="17252" y="13883"/>
                  </a:cubicBezTo>
                  <a:cubicBezTo>
                    <a:pt x="17247" y="13877"/>
                    <a:pt x="17248" y="13859"/>
                    <a:pt x="17242" y="13857"/>
                  </a:cubicBezTo>
                  <a:cubicBezTo>
                    <a:pt x="17237" y="13856"/>
                    <a:pt x="17232" y="13859"/>
                    <a:pt x="17226" y="13857"/>
                  </a:cubicBezTo>
                  <a:cubicBezTo>
                    <a:pt x="17222" y="13856"/>
                    <a:pt x="17219" y="13857"/>
                    <a:pt x="17214" y="13857"/>
                  </a:cubicBezTo>
                  <a:cubicBezTo>
                    <a:pt x="17204" y="13857"/>
                    <a:pt x="17198" y="13852"/>
                    <a:pt x="17189" y="13851"/>
                  </a:cubicBezTo>
                  <a:cubicBezTo>
                    <a:pt x="17186" y="13836"/>
                    <a:pt x="17182" y="13828"/>
                    <a:pt x="17182" y="13812"/>
                  </a:cubicBezTo>
                  <a:cubicBezTo>
                    <a:pt x="17182" y="13801"/>
                    <a:pt x="17189" y="13798"/>
                    <a:pt x="17189" y="13787"/>
                  </a:cubicBezTo>
                  <a:lnTo>
                    <a:pt x="17189" y="13748"/>
                  </a:lnTo>
                  <a:cubicBezTo>
                    <a:pt x="17189" y="13733"/>
                    <a:pt x="17190" y="13722"/>
                    <a:pt x="17189" y="13709"/>
                  </a:cubicBezTo>
                  <a:cubicBezTo>
                    <a:pt x="17188" y="13700"/>
                    <a:pt x="17184" y="13693"/>
                    <a:pt x="17182" y="13684"/>
                  </a:cubicBezTo>
                  <a:cubicBezTo>
                    <a:pt x="17179" y="13664"/>
                    <a:pt x="17173" y="13655"/>
                    <a:pt x="17173" y="13634"/>
                  </a:cubicBezTo>
                  <a:lnTo>
                    <a:pt x="17173" y="13500"/>
                  </a:lnTo>
                  <a:cubicBezTo>
                    <a:pt x="17186" y="13502"/>
                    <a:pt x="17194" y="13505"/>
                    <a:pt x="17207" y="13503"/>
                  </a:cubicBezTo>
                  <a:cubicBezTo>
                    <a:pt x="17212" y="13503"/>
                    <a:pt x="17216" y="13500"/>
                    <a:pt x="17220" y="13500"/>
                  </a:cubicBezTo>
                  <a:cubicBezTo>
                    <a:pt x="17220" y="13489"/>
                    <a:pt x="17219" y="13481"/>
                    <a:pt x="17220" y="13471"/>
                  </a:cubicBezTo>
                  <a:cubicBezTo>
                    <a:pt x="17220" y="13463"/>
                    <a:pt x="17219" y="13453"/>
                    <a:pt x="17220" y="13445"/>
                  </a:cubicBezTo>
                  <a:cubicBezTo>
                    <a:pt x="17223" y="13434"/>
                    <a:pt x="17225" y="13428"/>
                    <a:pt x="17229" y="13420"/>
                  </a:cubicBezTo>
                  <a:cubicBezTo>
                    <a:pt x="17233" y="13415"/>
                    <a:pt x="17238" y="13423"/>
                    <a:pt x="17242" y="13420"/>
                  </a:cubicBezTo>
                  <a:cubicBezTo>
                    <a:pt x="17248" y="13415"/>
                    <a:pt x="17249" y="13398"/>
                    <a:pt x="17255" y="13393"/>
                  </a:cubicBezTo>
                  <a:cubicBezTo>
                    <a:pt x="17263" y="13384"/>
                    <a:pt x="17271" y="13381"/>
                    <a:pt x="17280" y="13374"/>
                  </a:cubicBezTo>
                  <a:cubicBezTo>
                    <a:pt x="17277" y="13355"/>
                    <a:pt x="17277" y="13336"/>
                    <a:pt x="17270" y="13323"/>
                  </a:cubicBezTo>
                  <a:cubicBezTo>
                    <a:pt x="17264" y="13312"/>
                    <a:pt x="17255" y="13312"/>
                    <a:pt x="17245" y="13310"/>
                  </a:cubicBezTo>
                  <a:cubicBezTo>
                    <a:pt x="17236" y="13308"/>
                    <a:pt x="17230" y="13312"/>
                    <a:pt x="17220" y="13310"/>
                  </a:cubicBezTo>
                  <a:cubicBezTo>
                    <a:pt x="17214" y="13310"/>
                    <a:pt x="17210" y="13313"/>
                    <a:pt x="17205" y="13310"/>
                  </a:cubicBezTo>
                  <a:cubicBezTo>
                    <a:pt x="17199" y="13307"/>
                    <a:pt x="17197" y="13297"/>
                    <a:pt x="17192" y="13291"/>
                  </a:cubicBezTo>
                  <a:cubicBezTo>
                    <a:pt x="17188" y="13286"/>
                    <a:pt x="17182" y="13286"/>
                    <a:pt x="17179" y="13278"/>
                  </a:cubicBezTo>
                  <a:cubicBezTo>
                    <a:pt x="17177" y="13269"/>
                    <a:pt x="17180" y="13260"/>
                    <a:pt x="17179" y="13252"/>
                  </a:cubicBezTo>
                  <a:cubicBezTo>
                    <a:pt x="17179" y="13244"/>
                    <a:pt x="17181" y="13234"/>
                    <a:pt x="17179" y="13226"/>
                  </a:cubicBezTo>
                  <a:cubicBezTo>
                    <a:pt x="17177" y="13215"/>
                    <a:pt x="17169" y="13217"/>
                    <a:pt x="17167" y="13207"/>
                  </a:cubicBezTo>
                  <a:cubicBezTo>
                    <a:pt x="17161" y="13189"/>
                    <a:pt x="17162" y="13168"/>
                    <a:pt x="17154" y="13156"/>
                  </a:cubicBezTo>
                  <a:cubicBezTo>
                    <a:pt x="17151" y="13151"/>
                    <a:pt x="17145" y="13152"/>
                    <a:pt x="17141" y="13149"/>
                  </a:cubicBezTo>
                  <a:cubicBezTo>
                    <a:pt x="17137" y="13146"/>
                    <a:pt x="17133" y="13144"/>
                    <a:pt x="17129" y="13142"/>
                  </a:cubicBezTo>
                  <a:close/>
                  <a:moveTo>
                    <a:pt x="15833" y="13315"/>
                  </a:moveTo>
                  <a:cubicBezTo>
                    <a:pt x="15827" y="13315"/>
                    <a:pt x="15826" y="13326"/>
                    <a:pt x="15820" y="13327"/>
                  </a:cubicBezTo>
                  <a:cubicBezTo>
                    <a:pt x="15821" y="13337"/>
                    <a:pt x="15819" y="13345"/>
                    <a:pt x="15820" y="13353"/>
                  </a:cubicBezTo>
                  <a:cubicBezTo>
                    <a:pt x="15823" y="13374"/>
                    <a:pt x="15828" y="13387"/>
                    <a:pt x="15833" y="13405"/>
                  </a:cubicBezTo>
                  <a:cubicBezTo>
                    <a:pt x="15836" y="13416"/>
                    <a:pt x="15841" y="13421"/>
                    <a:pt x="15845" y="13430"/>
                  </a:cubicBezTo>
                  <a:cubicBezTo>
                    <a:pt x="15850" y="13442"/>
                    <a:pt x="15853" y="13451"/>
                    <a:pt x="15858" y="13463"/>
                  </a:cubicBezTo>
                  <a:cubicBezTo>
                    <a:pt x="15861" y="13472"/>
                    <a:pt x="15866" y="13479"/>
                    <a:pt x="15870" y="13488"/>
                  </a:cubicBezTo>
                  <a:cubicBezTo>
                    <a:pt x="15875" y="13498"/>
                    <a:pt x="15877" y="13509"/>
                    <a:pt x="15883" y="13514"/>
                  </a:cubicBezTo>
                  <a:cubicBezTo>
                    <a:pt x="15892" y="13524"/>
                    <a:pt x="15899" y="13525"/>
                    <a:pt x="15908" y="13533"/>
                  </a:cubicBezTo>
                  <a:cubicBezTo>
                    <a:pt x="15914" y="13540"/>
                    <a:pt x="15917" y="13550"/>
                    <a:pt x="15921" y="13559"/>
                  </a:cubicBezTo>
                  <a:cubicBezTo>
                    <a:pt x="15925" y="13569"/>
                    <a:pt x="15926" y="13576"/>
                    <a:pt x="15930" y="13585"/>
                  </a:cubicBezTo>
                  <a:cubicBezTo>
                    <a:pt x="15934" y="13595"/>
                    <a:pt x="15940" y="13600"/>
                    <a:pt x="15943" y="13611"/>
                  </a:cubicBezTo>
                  <a:cubicBezTo>
                    <a:pt x="15947" y="13629"/>
                    <a:pt x="15949" y="13643"/>
                    <a:pt x="15952" y="13662"/>
                  </a:cubicBezTo>
                  <a:cubicBezTo>
                    <a:pt x="15954" y="13673"/>
                    <a:pt x="15955" y="13685"/>
                    <a:pt x="15958" y="13695"/>
                  </a:cubicBezTo>
                  <a:cubicBezTo>
                    <a:pt x="15961" y="13703"/>
                    <a:pt x="15960" y="13717"/>
                    <a:pt x="15965" y="13720"/>
                  </a:cubicBezTo>
                  <a:cubicBezTo>
                    <a:pt x="15968" y="13723"/>
                    <a:pt x="15973" y="13725"/>
                    <a:pt x="15977" y="13727"/>
                  </a:cubicBezTo>
                  <a:cubicBezTo>
                    <a:pt x="15981" y="13728"/>
                    <a:pt x="15986" y="13725"/>
                    <a:pt x="15990" y="13727"/>
                  </a:cubicBezTo>
                  <a:cubicBezTo>
                    <a:pt x="15994" y="13728"/>
                    <a:pt x="15999" y="13730"/>
                    <a:pt x="16003" y="13733"/>
                  </a:cubicBezTo>
                  <a:cubicBezTo>
                    <a:pt x="16012" y="13743"/>
                    <a:pt x="16017" y="13759"/>
                    <a:pt x="16021" y="13778"/>
                  </a:cubicBezTo>
                  <a:cubicBezTo>
                    <a:pt x="16026" y="13796"/>
                    <a:pt x="16029" y="13810"/>
                    <a:pt x="16031" y="13830"/>
                  </a:cubicBezTo>
                  <a:cubicBezTo>
                    <a:pt x="16032" y="13847"/>
                    <a:pt x="16030" y="13862"/>
                    <a:pt x="16031" y="13881"/>
                  </a:cubicBezTo>
                  <a:lnTo>
                    <a:pt x="16031" y="13907"/>
                  </a:lnTo>
                  <a:cubicBezTo>
                    <a:pt x="16032" y="13918"/>
                    <a:pt x="16038" y="13923"/>
                    <a:pt x="16040" y="13933"/>
                  </a:cubicBezTo>
                  <a:cubicBezTo>
                    <a:pt x="16047" y="13953"/>
                    <a:pt x="16056" y="13963"/>
                    <a:pt x="16065" y="13978"/>
                  </a:cubicBezTo>
                  <a:cubicBezTo>
                    <a:pt x="16075" y="13992"/>
                    <a:pt x="16082" y="14007"/>
                    <a:pt x="16091" y="14023"/>
                  </a:cubicBezTo>
                  <a:cubicBezTo>
                    <a:pt x="16095" y="14029"/>
                    <a:pt x="16099" y="14034"/>
                    <a:pt x="16103" y="14042"/>
                  </a:cubicBezTo>
                  <a:cubicBezTo>
                    <a:pt x="16112" y="14060"/>
                    <a:pt x="16114" y="14074"/>
                    <a:pt x="16122" y="14094"/>
                  </a:cubicBezTo>
                  <a:cubicBezTo>
                    <a:pt x="16130" y="14113"/>
                    <a:pt x="16138" y="14123"/>
                    <a:pt x="16144" y="14145"/>
                  </a:cubicBezTo>
                  <a:cubicBezTo>
                    <a:pt x="16149" y="14164"/>
                    <a:pt x="16153" y="14176"/>
                    <a:pt x="16156" y="14197"/>
                  </a:cubicBezTo>
                  <a:cubicBezTo>
                    <a:pt x="16160" y="14218"/>
                    <a:pt x="16157" y="14234"/>
                    <a:pt x="16160" y="14255"/>
                  </a:cubicBezTo>
                  <a:cubicBezTo>
                    <a:pt x="16160" y="14264"/>
                    <a:pt x="16164" y="14271"/>
                    <a:pt x="16166" y="14280"/>
                  </a:cubicBezTo>
                  <a:cubicBezTo>
                    <a:pt x="16170" y="14300"/>
                    <a:pt x="16174" y="14314"/>
                    <a:pt x="16179" y="14332"/>
                  </a:cubicBezTo>
                  <a:cubicBezTo>
                    <a:pt x="16182" y="14343"/>
                    <a:pt x="16187" y="14348"/>
                    <a:pt x="16191" y="14358"/>
                  </a:cubicBezTo>
                  <a:cubicBezTo>
                    <a:pt x="16196" y="14369"/>
                    <a:pt x="16199" y="14379"/>
                    <a:pt x="16204" y="14390"/>
                  </a:cubicBezTo>
                  <a:cubicBezTo>
                    <a:pt x="16208" y="14400"/>
                    <a:pt x="16212" y="14406"/>
                    <a:pt x="16216" y="14415"/>
                  </a:cubicBezTo>
                  <a:cubicBezTo>
                    <a:pt x="16220" y="14424"/>
                    <a:pt x="16222" y="14434"/>
                    <a:pt x="16226" y="14442"/>
                  </a:cubicBezTo>
                  <a:cubicBezTo>
                    <a:pt x="16235" y="14461"/>
                    <a:pt x="16244" y="14469"/>
                    <a:pt x="16254" y="14486"/>
                  </a:cubicBezTo>
                  <a:cubicBezTo>
                    <a:pt x="16264" y="14503"/>
                    <a:pt x="16268" y="14518"/>
                    <a:pt x="16276" y="14538"/>
                  </a:cubicBezTo>
                  <a:cubicBezTo>
                    <a:pt x="16280" y="14548"/>
                    <a:pt x="16285" y="14552"/>
                    <a:pt x="16289" y="14564"/>
                  </a:cubicBezTo>
                  <a:cubicBezTo>
                    <a:pt x="16291" y="14572"/>
                    <a:pt x="16293" y="14581"/>
                    <a:pt x="16295" y="14589"/>
                  </a:cubicBezTo>
                  <a:cubicBezTo>
                    <a:pt x="16302" y="14609"/>
                    <a:pt x="16311" y="14620"/>
                    <a:pt x="16320" y="14635"/>
                  </a:cubicBezTo>
                  <a:cubicBezTo>
                    <a:pt x="16330" y="14649"/>
                    <a:pt x="16338" y="14661"/>
                    <a:pt x="16345" y="14679"/>
                  </a:cubicBezTo>
                  <a:cubicBezTo>
                    <a:pt x="16349" y="14688"/>
                    <a:pt x="16355" y="14689"/>
                    <a:pt x="16358" y="14699"/>
                  </a:cubicBezTo>
                  <a:cubicBezTo>
                    <a:pt x="16360" y="14705"/>
                    <a:pt x="16360" y="14717"/>
                    <a:pt x="16361" y="14725"/>
                  </a:cubicBezTo>
                  <a:cubicBezTo>
                    <a:pt x="16366" y="14722"/>
                    <a:pt x="16369" y="14713"/>
                    <a:pt x="16374" y="14712"/>
                  </a:cubicBezTo>
                  <a:cubicBezTo>
                    <a:pt x="16378" y="14710"/>
                    <a:pt x="16382" y="14706"/>
                    <a:pt x="16386" y="14706"/>
                  </a:cubicBezTo>
                  <a:cubicBezTo>
                    <a:pt x="16397" y="14702"/>
                    <a:pt x="16403" y="14706"/>
                    <a:pt x="16414" y="14706"/>
                  </a:cubicBezTo>
                  <a:cubicBezTo>
                    <a:pt x="16424" y="14706"/>
                    <a:pt x="16431" y="14709"/>
                    <a:pt x="16440" y="14706"/>
                  </a:cubicBezTo>
                  <a:cubicBezTo>
                    <a:pt x="16446" y="14702"/>
                    <a:pt x="16449" y="14691"/>
                    <a:pt x="16452" y="14679"/>
                  </a:cubicBezTo>
                  <a:cubicBezTo>
                    <a:pt x="16455" y="14670"/>
                    <a:pt x="16461" y="14666"/>
                    <a:pt x="16462" y="14654"/>
                  </a:cubicBezTo>
                  <a:lnTo>
                    <a:pt x="16462" y="14628"/>
                  </a:lnTo>
                  <a:cubicBezTo>
                    <a:pt x="16463" y="14598"/>
                    <a:pt x="16460" y="14581"/>
                    <a:pt x="16462" y="14551"/>
                  </a:cubicBezTo>
                  <a:cubicBezTo>
                    <a:pt x="16462" y="14541"/>
                    <a:pt x="16465" y="14533"/>
                    <a:pt x="16465" y="14525"/>
                  </a:cubicBezTo>
                  <a:cubicBezTo>
                    <a:pt x="16466" y="14508"/>
                    <a:pt x="16467" y="14493"/>
                    <a:pt x="16468" y="14474"/>
                  </a:cubicBezTo>
                  <a:lnTo>
                    <a:pt x="16468" y="14447"/>
                  </a:lnTo>
                  <a:cubicBezTo>
                    <a:pt x="16468" y="14436"/>
                    <a:pt x="16472" y="14432"/>
                    <a:pt x="16474" y="14422"/>
                  </a:cubicBezTo>
                  <a:cubicBezTo>
                    <a:pt x="16477" y="14409"/>
                    <a:pt x="16482" y="14396"/>
                    <a:pt x="16490" y="14396"/>
                  </a:cubicBezTo>
                  <a:cubicBezTo>
                    <a:pt x="16497" y="14396"/>
                    <a:pt x="16502" y="14401"/>
                    <a:pt x="16509" y="14403"/>
                  </a:cubicBezTo>
                  <a:cubicBezTo>
                    <a:pt x="16514" y="14403"/>
                    <a:pt x="16516" y="14415"/>
                    <a:pt x="16521" y="14415"/>
                  </a:cubicBezTo>
                  <a:cubicBezTo>
                    <a:pt x="16528" y="14415"/>
                    <a:pt x="16529" y="14399"/>
                    <a:pt x="16534" y="14396"/>
                  </a:cubicBezTo>
                  <a:cubicBezTo>
                    <a:pt x="16533" y="14388"/>
                    <a:pt x="16535" y="14379"/>
                    <a:pt x="16534" y="14371"/>
                  </a:cubicBezTo>
                  <a:cubicBezTo>
                    <a:pt x="16532" y="14358"/>
                    <a:pt x="16529" y="14350"/>
                    <a:pt x="16525" y="14339"/>
                  </a:cubicBezTo>
                  <a:cubicBezTo>
                    <a:pt x="16521" y="14327"/>
                    <a:pt x="16518" y="14317"/>
                    <a:pt x="16512" y="14312"/>
                  </a:cubicBezTo>
                  <a:cubicBezTo>
                    <a:pt x="16508" y="14311"/>
                    <a:pt x="16503" y="14314"/>
                    <a:pt x="16499" y="14312"/>
                  </a:cubicBezTo>
                  <a:cubicBezTo>
                    <a:pt x="16495" y="14309"/>
                    <a:pt x="16492" y="14303"/>
                    <a:pt x="16487" y="14300"/>
                  </a:cubicBezTo>
                  <a:cubicBezTo>
                    <a:pt x="16488" y="14291"/>
                    <a:pt x="16485" y="14282"/>
                    <a:pt x="16487" y="14274"/>
                  </a:cubicBezTo>
                  <a:cubicBezTo>
                    <a:pt x="16490" y="14261"/>
                    <a:pt x="16495" y="14258"/>
                    <a:pt x="16499" y="14248"/>
                  </a:cubicBezTo>
                  <a:cubicBezTo>
                    <a:pt x="16496" y="14240"/>
                    <a:pt x="16497" y="14227"/>
                    <a:pt x="16493" y="14222"/>
                  </a:cubicBezTo>
                  <a:cubicBezTo>
                    <a:pt x="16489" y="14218"/>
                    <a:pt x="16485" y="14213"/>
                    <a:pt x="16481" y="14209"/>
                  </a:cubicBezTo>
                  <a:cubicBezTo>
                    <a:pt x="16477" y="14206"/>
                    <a:pt x="16472" y="14203"/>
                    <a:pt x="16468" y="14203"/>
                  </a:cubicBezTo>
                  <a:cubicBezTo>
                    <a:pt x="16462" y="14202"/>
                    <a:pt x="16459" y="14197"/>
                    <a:pt x="16452" y="14197"/>
                  </a:cubicBezTo>
                  <a:cubicBezTo>
                    <a:pt x="16446" y="14197"/>
                    <a:pt x="16442" y="14200"/>
                    <a:pt x="16436" y="14203"/>
                  </a:cubicBezTo>
                  <a:cubicBezTo>
                    <a:pt x="16432" y="14205"/>
                    <a:pt x="16427" y="14205"/>
                    <a:pt x="16424" y="14209"/>
                  </a:cubicBezTo>
                  <a:cubicBezTo>
                    <a:pt x="16421" y="14214"/>
                    <a:pt x="16422" y="14228"/>
                    <a:pt x="16421" y="14236"/>
                  </a:cubicBezTo>
                  <a:cubicBezTo>
                    <a:pt x="16419" y="14244"/>
                    <a:pt x="16418" y="14253"/>
                    <a:pt x="16418" y="14261"/>
                  </a:cubicBezTo>
                  <a:lnTo>
                    <a:pt x="16383" y="14261"/>
                  </a:lnTo>
                  <a:cubicBezTo>
                    <a:pt x="16382" y="14242"/>
                    <a:pt x="16380" y="14229"/>
                    <a:pt x="16380" y="14209"/>
                  </a:cubicBezTo>
                  <a:cubicBezTo>
                    <a:pt x="16380" y="14190"/>
                    <a:pt x="16382" y="14178"/>
                    <a:pt x="16383" y="14158"/>
                  </a:cubicBezTo>
                  <a:cubicBezTo>
                    <a:pt x="16379" y="14153"/>
                    <a:pt x="16378" y="14139"/>
                    <a:pt x="16374" y="14139"/>
                  </a:cubicBezTo>
                  <a:lnTo>
                    <a:pt x="16361" y="14139"/>
                  </a:lnTo>
                  <a:cubicBezTo>
                    <a:pt x="16350" y="14137"/>
                    <a:pt x="16343" y="14142"/>
                    <a:pt x="16333" y="14139"/>
                  </a:cubicBezTo>
                  <a:cubicBezTo>
                    <a:pt x="16327" y="14137"/>
                    <a:pt x="16326" y="14124"/>
                    <a:pt x="16320" y="14119"/>
                  </a:cubicBezTo>
                  <a:cubicBezTo>
                    <a:pt x="16315" y="14115"/>
                    <a:pt x="16313" y="14105"/>
                    <a:pt x="16308" y="14100"/>
                  </a:cubicBezTo>
                  <a:cubicBezTo>
                    <a:pt x="16302" y="14095"/>
                    <a:pt x="16296" y="14097"/>
                    <a:pt x="16292" y="14087"/>
                  </a:cubicBezTo>
                  <a:cubicBezTo>
                    <a:pt x="16289" y="14079"/>
                    <a:pt x="16289" y="14068"/>
                    <a:pt x="16289" y="14057"/>
                  </a:cubicBezTo>
                  <a:lnTo>
                    <a:pt x="16289" y="13927"/>
                  </a:lnTo>
                  <a:cubicBezTo>
                    <a:pt x="16275" y="13927"/>
                    <a:pt x="16267" y="13933"/>
                    <a:pt x="16254" y="13927"/>
                  </a:cubicBezTo>
                  <a:cubicBezTo>
                    <a:pt x="16250" y="13925"/>
                    <a:pt x="16246" y="13928"/>
                    <a:pt x="16242" y="13927"/>
                  </a:cubicBezTo>
                  <a:cubicBezTo>
                    <a:pt x="16235" y="13923"/>
                    <a:pt x="16233" y="13910"/>
                    <a:pt x="16229" y="13901"/>
                  </a:cubicBezTo>
                  <a:cubicBezTo>
                    <a:pt x="16226" y="13893"/>
                    <a:pt x="16219" y="13892"/>
                    <a:pt x="16216" y="13881"/>
                  </a:cubicBezTo>
                  <a:cubicBezTo>
                    <a:pt x="16215" y="13873"/>
                    <a:pt x="16215" y="13863"/>
                    <a:pt x="16213" y="13855"/>
                  </a:cubicBezTo>
                  <a:cubicBezTo>
                    <a:pt x="16212" y="13846"/>
                    <a:pt x="16208" y="13839"/>
                    <a:pt x="16207" y="13830"/>
                  </a:cubicBezTo>
                  <a:cubicBezTo>
                    <a:pt x="16206" y="13822"/>
                    <a:pt x="16208" y="13812"/>
                    <a:pt x="16207" y="13804"/>
                  </a:cubicBezTo>
                  <a:cubicBezTo>
                    <a:pt x="16206" y="13796"/>
                    <a:pt x="16207" y="13786"/>
                    <a:pt x="16207" y="13778"/>
                  </a:cubicBezTo>
                  <a:cubicBezTo>
                    <a:pt x="16206" y="13767"/>
                    <a:pt x="16200" y="13763"/>
                    <a:pt x="16197" y="13752"/>
                  </a:cubicBezTo>
                  <a:cubicBezTo>
                    <a:pt x="16193" y="13755"/>
                    <a:pt x="16190" y="13766"/>
                    <a:pt x="16185" y="13766"/>
                  </a:cubicBezTo>
                  <a:lnTo>
                    <a:pt x="16172" y="13766"/>
                  </a:lnTo>
                  <a:cubicBezTo>
                    <a:pt x="16163" y="13766"/>
                    <a:pt x="16156" y="13764"/>
                    <a:pt x="16147" y="13759"/>
                  </a:cubicBezTo>
                  <a:cubicBezTo>
                    <a:pt x="16141" y="13756"/>
                    <a:pt x="16137" y="13748"/>
                    <a:pt x="16132" y="13740"/>
                  </a:cubicBezTo>
                  <a:cubicBezTo>
                    <a:pt x="16126" y="13732"/>
                    <a:pt x="16123" y="13725"/>
                    <a:pt x="16119" y="13714"/>
                  </a:cubicBezTo>
                  <a:cubicBezTo>
                    <a:pt x="16116" y="13708"/>
                    <a:pt x="16118" y="13695"/>
                    <a:pt x="16116" y="13688"/>
                  </a:cubicBezTo>
                  <a:cubicBezTo>
                    <a:pt x="16113" y="13682"/>
                    <a:pt x="16106" y="13687"/>
                    <a:pt x="16103" y="13682"/>
                  </a:cubicBezTo>
                  <a:cubicBezTo>
                    <a:pt x="16098" y="13674"/>
                    <a:pt x="16098" y="13664"/>
                    <a:pt x="16094" y="13656"/>
                  </a:cubicBezTo>
                  <a:cubicBezTo>
                    <a:pt x="16090" y="13648"/>
                    <a:pt x="16088" y="13638"/>
                    <a:pt x="16084" y="13630"/>
                  </a:cubicBezTo>
                  <a:cubicBezTo>
                    <a:pt x="16080" y="13622"/>
                    <a:pt x="16076" y="13618"/>
                    <a:pt x="16072" y="13611"/>
                  </a:cubicBezTo>
                  <a:cubicBezTo>
                    <a:pt x="16067" y="13603"/>
                    <a:pt x="16065" y="13593"/>
                    <a:pt x="16059" y="13585"/>
                  </a:cubicBezTo>
                  <a:cubicBezTo>
                    <a:pt x="16053" y="13577"/>
                    <a:pt x="16048" y="13575"/>
                    <a:pt x="16043" y="13566"/>
                  </a:cubicBezTo>
                  <a:cubicBezTo>
                    <a:pt x="16040" y="13559"/>
                    <a:pt x="16041" y="13545"/>
                    <a:pt x="16037" y="13540"/>
                  </a:cubicBezTo>
                  <a:cubicBezTo>
                    <a:pt x="16029" y="13529"/>
                    <a:pt x="16021" y="13529"/>
                    <a:pt x="16012" y="13521"/>
                  </a:cubicBezTo>
                  <a:cubicBezTo>
                    <a:pt x="16008" y="13518"/>
                    <a:pt x="16002" y="13520"/>
                    <a:pt x="15999" y="13514"/>
                  </a:cubicBezTo>
                  <a:cubicBezTo>
                    <a:pt x="15997" y="13508"/>
                    <a:pt x="15998" y="13497"/>
                    <a:pt x="15996" y="13488"/>
                  </a:cubicBezTo>
                  <a:cubicBezTo>
                    <a:pt x="15995" y="13480"/>
                    <a:pt x="15997" y="13471"/>
                    <a:pt x="15996" y="13463"/>
                  </a:cubicBezTo>
                  <a:cubicBezTo>
                    <a:pt x="15995" y="13455"/>
                    <a:pt x="15987" y="13461"/>
                    <a:pt x="15984" y="13457"/>
                  </a:cubicBezTo>
                  <a:cubicBezTo>
                    <a:pt x="15978" y="13447"/>
                    <a:pt x="15976" y="13437"/>
                    <a:pt x="15971" y="13424"/>
                  </a:cubicBezTo>
                  <a:cubicBezTo>
                    <a:pt x="15964" y="13404"/>
                    <a:pt x="15960" y="13390"/>
                    <a:pt x="15955" y="13366"/>
                  </a:cubicBezTo>
                  <a:cubicBezTo>
                    <a:pt x="15940" y="13366"/>
                    <a:pt x="15923" y="13395"/>
                    <a:pt x="15908" y="13392"/>
                  </a:cubicBezTo>
                  <a:cubicBezTo>
                    <a:pt x="15903" y="13392"/>
                    <a:pt x="15899" y="13394"/>
                    <a:pt x="15895" y="13392"/>
                  </a:cubicBezTo>
                  <a:cubicBezTo>
                    <a:pt x="15890" y="13389"/>
                    <a:pt x="15888" y="13378"/>
                    <a:pt x="15883" y="13373"/>
                  </a:cubicBezTo>
                  <a:cubicBezTo>
                    <a:pt x="15879" y="13370"/>
                    <a:pt x="15874" y="13370"/>
                    <a:pt x="15870" y="13366"/>
                  </a:cubicBezTo>
                  <a:cubicBezTo>
                    <a:pt x="15859" y="13355"/>
                    <a:pt x="15857" y="13334"/>
                    <a:pt x="15845" y="13327"/>
                  </a:cubicBezTo>
                  <a:cubicBezTo>
                    <a:pt x="15840" y="13326"/>
                    <a:pt x="15838" y="13315"/>
                    <a:pt x="15833" y="13315"/>
                  </a:cubicBezTo>
                  <a:close/>
                  <a:moveTo>
                    <a:pt x="15870" y="13640"/>
                  </a:moveTo>
                  <a:cubicBezTo>
                    <a:pt x="15870" y="13652"/>
                    <a:pt x="15867" y="13657"/>
                    <a:pt x="15867" y="13668"/>
                  </a:cubicBezTo>
                  <a:cubicBezTo>
                    <a:pt x="15867" y="13679"/>
                    <a:pt x="15872" y="13683"/>
                    <a:pt x="15873" y="13693"/>
                  </a:cubicBezTo>
                  <a:cubicBezTo>
                    <a:pt x="15874" y="13700"/>
                    <a:pt x="15874" y="13710"/>
                    <a:pt x="15876" y="13718"/>
                  </a:cubicBezTo>
                  <a:cubicBezTo>
                    <a:pt x="15877" y="13726"/>
                    <a:pt x="15876" y="13739"/>
                    <a:pt x="15879" y="13743"/>
                  </a:cubicBezTo>
                  <a:cubicBezTo>
                    <a:pt x="15885" y="13755"/>
                    <a:pt x="15895" y="13748"/>
                    <a:pt x="15904" y="13750"/>
                  </a:cubicBezTo>
                  <a:lnTo>
                    <a:pt x="15907" y="13724"/>
                  </a:lnTo>
                  <a:cubicBezTo>
                    <a:pt x="15899" y="13712"/>
                    <a:pt x="15886" y="13707"/>
                    <a:pt x="15886" y="13684"/>
                  </a:cubicBezTo>
                  <a:cubicBezTo>
                    <a:pt x="15886" y="13675"/>
                    <a:pt x="15884" y="13668"/>
                    <a:pt x="15882" y="13660"/>
                  </a:cubicBezTo>
                  <a:lnTo>
                    <a:pt x="15870" y="13640"/>
                  </a:lnTo>
                  <a:close/>
                  <a:moveTo>
                    <a:pt x="17825" y="13698"/>
                  </a:moveTo>
                  <a:cubicBezTo>
                    <a:pt x="17818" y="13717"/>
                    <a:pt x="17812" y="13732"/>
                    <a:pt x="17803" y="13749"/>
                  </a:cubicBezTo>
                  <a:cubicBezTo>
                    <a:pt x="17798" y="13759"/>
                    <a:pt x="17796" y="13769"/>
                    <a:pt x="17790" y="13775"/>
                  </a:cubicBezTo>
                  <a:cubicBezTo>
                    <a:pt x="17786" y="13780"/>
                    <a:pt x="17783" y="13790"/>
                    <a:pt x="17778" y="13794"/>
                  </a:cubicBezTo>
                  <a:cubicBezTo>
                    <a:pt x="17774" y="13798"/>
                    <a:pt x="17769" y="13790"/>
                    <a:pt x="17765" y="13794"/>
                  </a:cubicBezTo>
                  <a:cubicBezTo>
                    <a:pt x="17762" y="13799"/>
                    <a:pt x="17763" y="13812"/>
                    <a:pt x="17762" y="13820"/>
                  </a:cubicBezTo>
                  <a:lnTo>
                    <a:pt x="17762" y="13833"/>
                  </a:lnTo>
                  <a:cubicBezTo>
                    <a:pt x="17762" y="13858"/>
                    <a:pt x="17769" y="13872"/>
                    <a:pt x="17769" y="13897"/>
                  </a:cubicBezTo>
                  <a:cubicBezTo>
                    <a:pt x="17769" y="13907"/>
                    <a:pt x="17765" y="13913"/>
                    <a:pt x="17765" y="13923"/>
                  </a:cubicBezTo>
                  <a:cubicBezTo>
                    <a:pt x="17765" y="13942"/>
                    <a:pt x="17768" y="13956"/>
                    <a:pt x="17765" y="13975"/>
                  </a:cubicBezTo>
                  <a:cubicBezTo>
                    <a:pt x="17764" y="13986"/>
                    <a:pt x="17758" y="13989"/>
                    <a:pt x="17756" y="14000"/>
                  </a:cubicBezTo>
                  <a:cubicBezTo>
                    <a:pt x="17753" y="14018"/>
                    <a:pt x="17748" y="14031"/>
                    <a:pt x="17748" y="14050"/>
                  </a:cubicBezTo>
                  <a:cubicBezTo>
                    <a:pt x="17748" y="14062"/>
                    <a:pt x="17749" y="14066"/>
                    <a:pt x="17750" y="14078"/>
                  </a:cubicBezTo>
                  <a:cubicBezTo>
                    <a:pt x="17750" y="14097"/>
                    <a:pt x="17748" y="14110"/>
                    <a:pt x="17748" y="14129"/>
                  </a:cubicBezTo>
                  <a:cubicBezTo>
                    <a:pt x="17754" y="14131"/>
                    <a:pt x="17757" y="14128"/>
                    <a:pt x="17762" y="14129"/>
                  </a:cubicBezTo>
                  <a:cubicBezTo>
                    <a:pt x="17768" y="14131"/>
                    <a:pt x="17769" y="14142"/>
                    <a:pt x="17775" y="14142"/>
                  </a:cubicBezTo>
                  <a:cubicBezTo>
                    <a:pt x="17784" y="14142"/>
                    <a:pt x="17790" y="14134"/>
                    <a:pt x="17800" y="14129"/>
                  </a:cubicBezTo>
                  <a:cubicBezTo>
                    <a:pt x="17801" y="14105"/>
                    <a:pt x="17803" y="14092"/>
                    <a:pt x="17803" y="14068"/>
                  </a:cubicBezTo>
                  <a:cubicBezTo>
                    <a:pt x="17803" y="14039"/>
                    <a:pt x="17801" y="14023"/>
                    <a:pt x="17800" y="13994"/>
                  </a:cubicBezTo>
                  <a:cubicBezTo>
                    <a:pt x="17802" y="13994"/>
                    <a:pt x="17804" y="13988"/>
                    <a:pt x="17806" y="13988"/>
                  </a:cubicBezTo>
                  <a:cubicBezTo>
                    <a:pt x="17824" y="13986"/>
                    <a:pt x="17833" y="13986"/>
                    <a:pt x="17850" y="13988"/>
                  </a:cubicBezTo>
                  <a:cubicBezTo>
                    <a:pt x="17855" y="13988"/>
                    <a:pt x="17858" y="13992"/>
                    <a:pt x="17863" y="13994"/>
                  </a:cubicBezTo>
                  <a:cubicBezTo>
                    <a:pt x="17864" y="13976"/>
                    <a:pt x="17866" y="13969"/>
                    <a:pt x="17866" y="13951"/>
                  </a:cubicBezTo>
                  <a:cubicBezTo>
                    <a:pt x="17866" y="13933"/>
                    <a:pt x="17861" y="13925"/>
                    <a:pt x="17857" y="13910"/>
                  </a:cubicBezTo>
                  <a:cubicBezTo>
                    <a:pt x="17854" y="13902"/>
                    <a:pt x="17844" y="13909"/>
                    <a:pt x="17844" y="13897"/>
                  </a:cubicBezTo>
                  <a:cubicBezTo>
                    <a:pt x="17844" y="13888"/>
                    <a:pt x="17847" y="13881"/>
                    <a:pt x="17847" y="13872"/>
                  </a:cubicBezTo>
                  <a:cubicBezTo>
                    <a:pt x="17846" y="13859"/>
                    <a:pt x="17847" y="13852"/>
                    <a:pt x="17847" y="13839"/>
                  </a:cubicBezTo>
                  <a:cubicBezTo>
                    <a:pt x="17842" y="13838"/>
                    <a:pt x="17839" y="13833"/>
                    <a:pt x="17835" y="13833"/>
                  </a:cubicBezTo>
                  <a:cubicBezTo>
                    <a:pt x="17825" y="13833"/>
                    <a:pt x="17819" y="13838"/>
                    <a:pt x="17809" y="13839"/>
                  </a:cubicBezTo>
                  <a:lnTo>
                    <a:pt x="17809" y="13802"/>
                  </a:lnTo>
                  <a:cubicBezTo>
                    <a:pt x="17809" y="13791"/>
                    <a:pt x="17811" y="13785"/>
                    <a:pt x="17812" y="13775"/>
                  </a:cubicBezTo>
                  <a:cubicBezTo>
                    <a:pt x="17815" y="13764"/>
                    <a:pt x="17823" y="13767"/>
                    <a:pt x="17825" y="13756"/>
                  </a:cubicBezTo>
                  <a:cubicBezTo>
                    <a:pt x="17827" y="13748"/>
                    <a:pt x="17828" y="13739"/>
                    <a:pt x="17828" y="13730"/>
                  </a:cubicBezTo>
                  <a:cubicBezTo>
                    <a:pt x="17828" y="13717"/>
                    <a:pt x="17825" y="13711"/>
                    <a:pt x="17825" y="13698"/>
                  </a:cubicBezTo>
                  <a:close/>
                  <a:moveTo>
                    <a:pt x="15938" y="13832"/>
                  </a:moveTo>
                  <a:cubicBezTo>
                    <a:pt x="15937" y="13841"/>
                    <a:pt x="15934" y="13846"/>
                    <a:pt x="15933" y="13855"/>
                  </a:cubicBezTo>
                  <a:cubicBezTo>
                    <a:pt x="15933" y="13854"/>
                    <a:pt x="15932" y="13852"/>
                    <a:pt x="15932" y="13851"/>
                  </a:cubicBezTo>
                  <a:cubicBezTo>
                    <a:pt x="15932" y="13851"/>
                    <a:pt x="15932" y="13855"/>
                    <a:pt x="15933" y="13857"/>
                  </a:cubicBezTo>
                  <a:cubicBezTo>
                    <a:pt x="15933" y="13857"/>
                    <a:pt x="15932" y="13857"/>
                    <a:pt x="15932" y="13858"/>
                  </a:cubicBezTo>
                  <a:cubicBezTo>
                    <a:pt x="15932" y="13862"/>
                    <a:pt x="15932" y="13866"/>
                    <a:pt x="15932" y="13870"/>
                  </a:cubicBezTo>
                  <a:cubicBezTo>
                    <a:pt x="15937" y="13888"/>
                    <a:pt x="15943" y="13901"/>
                    <a:pt x="15951" y="13916"/>
                  </a:cubicBezTo>
                  <a:cubicBezTo>
                    <a:pt x="15956" y="13925"/>
                    <a:pt x="15961" y="13932"/>
                    <a:pt x="15967" y="13942"/>
                  </a:cubicBezTo>
                  <a:cubicBezTo>
                    <a:pt x="15971" y="13948"/>
                    <a:pt x="15976" y="13951"/>
                    <a:pt x="15979" y="13961"/>
                  </a:cubicBezTo>
                  <a:cubicBezTo>
                    <a:pt x="15984" y="13974"/>
                    <a:pt x="15986" y="13985"/>
                    <a:pt x="15989" y="14000"/>
                  </a:cubicBezTo>
                  <a:cubicBezTo>
                    <a:pt x="15989" y="13996"/>
                    <a:pt x="15992" y="13991"/>
                    <a:pt x="15992" y="13987"/>
                  </a:cubicBezTo>
                  <a:lnTo>
                    <a:pt x="15992" y="13963"/>
                  </a:lnTo>
                  <a:cubicBezTo>
                    <a:pt x="15992" y="13942"/>
                    <a:pt x="15991" y="13925"/>
                    <a:pt x="15986" y="13909"/>
                  </a:cubicBezTo>
                  <a:cubicBezTo>
                    <a:pt x="15983" y="13900"/>
                    <a:pt x="15976" y="13898"/>
                    <a:pt x="15973" y="13890"/>
                  </a:cubicBezTo>
                  <a:cubicBezTo>
                    <a:pt x="15965" y="13872"/>
                    <a:pt x="15961" y="13852"/>
                    <a:pt x="15951" y="13839"/>
                  </a:cubicBezTo>
                  <a:cubicBezTo>
                    <a:pt x="15947" y="13834"/>
                    <a:pt x="15942" y="13835"/>
                    <a:pt x="15938" y="13832"/>
                  </a:cubicBezTo>
                  <a:close/>
                  <a:moveTo>
                    <a:pt x="17613" y="13832"/>
                  </a:moveTo>
                  <a:cubicBezTo>
                    <a:pt x="17608" y="13832"/>
                    <a:pt x="17604" y="13834"/>
                    <a:pt x="17598" y="13839"/>
                  </a:cubicBezTo>
                  <a:cubicBezTo>
                    <a:pt x="17594" y="13842"/>
                    <a:pt x="17597" y="13857"/>
                    <a:pt x="17595" y="13865"/>
                  </a:cubicBezTo>
                  <a:lnTo>
                    <a:pt x="17385" y="13865"/>
                  </a:lnTo>
                  <a:cubicBezTo>
                    <a:pt x="17371" y="13865"/>
                    <a:pt x="17371" y="13900"/>
                    <a:pt x="17359" y="13910"/>
                  </a:cubicBezTo>
                  <a:cubicBezTo>
                    <a:pt x="17350" y="13916"/>
                    <a:pt x="17343" y="13915"/>
                    <a:pt x="17334" y="13916"/>
                  </a:cubicBezTo>
                  <a:cubicBezTo>
                    <a:pt x="17318" y="13918"/>
                    <a:pt x="17308" y="13921"/>
                    <a:pt x="17296" y="13936"/>
                  </a:cubicBezTo>
                  <a:cubicBezTo>
                    <a:pt x="17291" y="13941"/>
                    <a:pt x="17289" y="13952"/>
                    <a:pt x="17286" y="13961"/>
                  </a:cubicBezTo>
                  <a:cubicBezTo>
                    <a:pt x="17282" y="13974"/>
                    <a:pt x="17280" y="13986"/>
                    <a:pt x="17280" y="14001"/>
                  </a:cubicBezTo>
                  <a:cubicBezTo>
                    <a:pt x="17280" y="14016"/>
                    <a:pt x="17282" y="14024"/>
                    <a:pt x="17283" y="14039"/>
                  </a:cubicBezTo>
                  <a:cubicBezTo>
                    <a:pt x="17298" y="14024"/>
                    <a:pt x="17307" y="14015"/>
                    <a:pt x="17321" y="14000"/>
                  </a:cubicBezTo>
                  <a:cubicBezTo>
                    <a:pt x="17325" y="13997"/>
                    <a:pt x="17330" y="13998"/>
                    <a:pt x="17334" y="13994"/>
                  </a:cubicBezTo>
                  <a:cubicBezTo>
                    <a:pt x="17338" y="13989"/>
                    <a:pt x="17338" y="13974"/>
                    <a:pt x="17343" y="13968"/>
                  </a:cubicBezTo>
                  <a:cubicBezTo>
                    <a:pt x="17347" y="13963"/>
                    <a:pt x="17351" y="13960"/>
                    <a:pt x="17355" y="13955"/>
                  </a:cubicBezTo>
                  <a:cubicBezTo>
                    <a:pt x="17360" y="13950"/>
                    <a:pt x="17363" y="13945"/>
                    <a:pt x="17368" y="13942"/>
                  </a:cubicBezTo>
                  <a:cubicBezTo>
                    <a:pt x="17372" y="13939"/>
                    <a:pt x="17377" y="13944"/>
                    <a:pt x="17381" y="13942"/>
                  </a:cubicBezTo>
                  <a:cubicBezTo>
                    <a:pt x="17387" y="13937"/>
                    <a:pt x="17388" y="13926"/>
                    <a:pt x="17393" y="13916"/>
                  </a:cubicBezTo>
                  <a:lnTo>
                    <a:pt x="17418" y="13929"/>
                  </a:lnTo>
                  <a:lnTo>
                    <a:pt x="17496" y="13929"/>
                  </a:lnTo>
                  <a:cubicBezTo>
                    <a:pt x="17502" y="13929"/>
                    <a:pt x="17505" y="13932"/>
                    <a:pt x="17510" y="13936"/>
                  </a:cubicBezTo>
                  <a:cubicBezTo>
                    <a:pt x="17514" y="13939"/>
                    <a:pt x="17518" y="13945"/>
                    <a:pt x="17522" y="13948"/>
                  </a:cubicBezTo>
                  <a:cubicBezTo>
                    <a:pt x="17529" y="13955"/>
                    <a:pt x="17532" y="13975"/>
                    <a:pt x="17541" y="13975"/>
                  </a:cubicBezTo>
                  <a:cubicBezTo>
                    <a:pt x="17548" y="13975"/>
                    <a:pt x="17554" y="13972"/>
                    <a:pt x="17560" y="13968"/>
                  </a:cubicBezTo>
                  <a:cubicBezTo>
                    <a:pt x="17565" y="13965"/>
                    <a:pt x="17568" y="13960"/>
                    <a:pt x="17573" y="13955"/>
                  </a:cubicBezTo>
                  <a:cubicBezTo>
                    <a:pt x="17577" y="13950"/>
                    <a:pt x="17576" y="13934"/>
                    <a:pt x="17582" y="13929"/>
                  </a:cubicBezTo>
                  <a:cubicBezTo>
                    <a:pt x="17586" y="13926"/>
                    <a:pt x="17591" y="13932"/>
                    <a:pt x="17595" y="13929"/>
                  </a:cubicBezTo>
                  <a:lnTo>
                    <a:pt x="17607" y="13916"/>
                  </a:lnTo>
                  <a:cubicBezTo>
                    <a:pt x="17613" y="13912"/>
                    <a:pt x="17613" y="13900"/>
                    <a:pt x="17617" y="13891"/>
                  </a:cubicBezTo>
                  <a:cubicBezTo>
                    <a:pt x="17624" y="13873"/>
                    <a:pt x="17627" y="13857"/>
                    <a:pt x="17629" y="13833"/>
                  </a:cubicBezTo>
                  <a:cubicBezTo>
                    <a:pt x="17623" y="13833"/>
                    <a:pt x="17618" y="13832"/>
                    <a:pt x="17613" y="13832"/>
                  </a:cubicBezTo>
                  <a:close/>
                  <a:moveTo>
                    <a:pt x="17941" y="13949"/>
                  </a:moveTo>
                  <a:cubicBezTo>
                    <a:pt x="17938" y="13954"/>
                    <a:pt x="17941" y="13967"/>
                    <a:pt x="17938" y="13975"/>
                  </a:cubicBezTo>
                  <a:cubicBezTo>
                    <a:pt x="17933" y="13994"/>
                    <a:pt x="17931" y="14007"/>
                    <a:pt x="17926" y="14027"/>
                  </a:cubicBezTo>
                  <a:cubicBezTo>
                    <a:pt x="17934" y="14038"/>
                    <a:pt x="17941" y="14051"/>
                    <a:pt x="17951" y="14059"/>
                  </a:cubicBezTo>
                  <a:cubicBezTo>
                    <a:pt x="17955" y="14062"/>
                    <a:pt x="17968" y="14057"/>
                    <a:pt x="17973" y="14059"/>
                  </a:cubicBezTo>
                  <a:cubicBezTo>
                    <a:pt x="17983" y="14038"/>
                    <a:pt x="17992" y="14023"/>
                    <a:pt x="17992" y="13994"/>
                  </a:cubicBezTo>
                  <a:cubicBezTo>
                    <a:pt x="17992" y="13978"/>
                    <a:pt x="17985" y="13968"/>
                    <a:pt x="17979" y="13962"/>
                  </a:cubicBezTo>
                  <a:cubicBezTo>
                    <a:pt x="17974" y="13957"/>
                    <a:pt x="17972" y="13949"/>
                    <a:pt x="17967" y="13949"/>
                  </a:cubicBezTo>
                  <a:lnTo>
                    <a:pt x="17954" y="13949"/>
                  </a:lnTo>
                  <a:cubicBezTo>
                    <a:pt x="17949" y="13949"/>
                    <a:pt x="17945" y="13944"/>
                    <a:pt x="17941" y="13949"/>
                  </a:cubicBezTo>
                  <a:close/>
                  <a:moveTo>
                    <a:pt x="18102" y="14043"/>
                  </a:moveTo>
                  <a:cubicBezTo>
                    <a:pt x="18091" y="14043"/>
                    <a:pt x="18083" y="14046"/>
                    <a:pt x="18074" y="14056"/>
                  </a:cubicBezTo>
                  <a:cubicBezTo>
                    <a:pt x="18068" y="14061"/>
                    <a:pt x="18067" y="14072"/>
                    <a:pt x="18061" y="14075"/>
                  </a:cubicBezTo>
                  <a:cubicBezTo>
                    <a:pt x="18052" y="14080"/>
                    <a:pt x="18045" y="14082"/>
                    <a:pt x="18036" y="14082"/>
                  </a:cubicBezTo>
                  <a:cubicBezTo>
                    <a:pt x="18026" y="14082"/>
                    <a:pt x="18020" y="14080"/>
                    <a:pt x="18011" y="14082"/>
                  </a:cubicBezTo>
                  <a:cubicBezTo>
                    <a:pt x="18004" y="14082"/>
                    <a:pt x="18000" y="14088"/>
                    <a:pt x="17995" y="14094"/>
                  </a:cubicBezTo>
                  <a:cubicBezTo>
                    <a:pt x="17990" y="14100"/>
                    <a:pt x="17986" y="14104"/>
                    <a:pt x="17982" y="14113"/>
                  </a:cubicBezTo>
                  <a:lnTo>
                    <a:pt x="17986" y="14101"/>
                  </a:lnTo>
                  <a:cubicBezTo>
                    <a:pt x="17979" y="14103"/>
                    <a:pt x="17975" y="14098"/>
                    <a:pt x="17970" y="14101"/>
                  </a:cubicBezTo>
                  <a:cubicBezTo>
                    <a:pt x="17960" y="14108"/>
                    <a:pt x="17954" y="14117"/>
                    <a:pt x="17945" y="14127"/>
                  </a:cubicBezTo>
                  <a:lnTo>
                    <a:pt x="17948" y="14152"/>
                  </a:lnTo>
                  <a:cubicBezTo>
                    <a:pt x="17951" y="14154"/>
                    <a:pt x="17957" y="14155"/>
                    <a:pt x="17960" y="14158"/>
                  </a:cubicBezTo>
                  <a:cubicBezTo>
                    <a:pt x="17965" y="14162"/>
                    <a:pt x="17968" y="14168"/>
                    <a:pt x="17973" y="14172"/>
                  </a:cubicBezTo>
                  <a:cubicBezTo>
                    <a:pt x="17978" y="14175"/>
                    <a:pt x="17981" y="14183"/>
                    <a:pt x="17986" y="14185"/>
                  </a:cubicBezTo>
                  <a:cubicBezTo>
                    <a:pt x="17990" y="14186"/>
                    <a:pt x="17994" y="14185"/>
                    <a:pt x="17998" y="14185"/>
                  </a:cubicBezTo>
                  <a:cubicBezTo>
                    <a:pt x="18003" y="14186"/>
                    <a:pt x="18008" y="14180"/>
                    <a:pt x="18014" y="14185"/>
                  </a:cubicBezTo>
                  <a:cubicBezTo>
                    <a:pt x="18019" y="14190"/>
                    <a:pt x="18022" y="14197"/>
                    <a:pt x="18026" y="14204"/>
                  </a:cubicBezTo>
                  <a:cubicBezTo>
                    <a:pt x="18029" y="14207"/>
                    <a:pt x="18028" y="14222"/>
                    <a:pt x="18029" y="14230"/>
                  </a:cubicBezTo>
                  <a:cubicBezTo>
                    <a:pt x="18032" y="14241"/>
                    <a:pt x="18033" y="14259"/>
                    <a:pt x="18039" y="14262"/>
                  </a:cubicBezTo>
                  <a:cubicBezTo>
                    <a:pt x="18043" y="14264"/>
                    <a:pt x="18047" y="14262"/>
                    <a:pt x="18052" y="14262"/>
                  </a:cubicBezTo>
                  <a:lnTo>
                    <a:pt x="18064" y="14262"/>
                  </a:lnTo>
                  <a:cubicBezTo>
                    <a:pt x="18071" y="14262"/>
                    <a:pt x="18076" y="14252"/>
                    <a:pt x="18083" y="14252"/>
                  </a:cubicBezTo>
                  <a:cubicBezTo>
                    <a:pt x="18086" y="14252"/>
                    <a:pt x="18086" y="14243"/>
                    <a:pt x="18089" y="14243"/>
                  </a:cubicBezTo>
                  <a:cubicBezTo>
                    <a:pt x="18094" y="14243"/>
                    <a:pt x="18097" y="14249"/>
                    <a:pt x="18102" y="14249"/>
                  </a:cubicBezTo>
                  <a:cubicBezTo>
                    <a:pt x="18107" y="14249"/>
                    <a:pt x="18110" y="14255"/>
                    <a:pt x="18115" y="14255"/>
                  </a:cubicBezTo>
                  <a:cubicBezTo>
                    <a:pt x="18122" y="14257"/>
                    <a:pt x="18127" y="14255"/>
                    <a:pt x="18135" y="14255"/>
                  </a:cubicBezTo>
                  <a:cubicBezTo>
                    <a:pt x="18143" y="14255"/>
                    <a:pt x="18148" y="14257"/>
                    <a:pt x="18156" y="14255"/>
                  </a:cubicBezTo>
                  <a:cubicBezTo>
                    <a:pt x="18161" y="14254"/>
                    <a:pt x="18162" y="14241"/>
                    <a:pt x="18168" y="14236"/>
                  </a:cubicBezTo>
                  <a:cubicBezTo>
                    <a:pt x="18166" y="14228"/>
                    <a:pt x="18167" y="14217"/>
                    <a:pt x="18165" y="14210"/>
                  </a:cubicBezTo>
                  <a:cubicBezTo>
                    <a:pt x="18162" y="14203"/>
                    <a:pt x="18155" y="14207"/>
                    <a:pt x="18152" y="14197"/>
                  </a:cubicBezTo>
                  <a:cubicBezTo>
                    <a:pt x="18146" y="14170"/>
                    <a:pt x="18153" y="14151"/>
                    <a:pt x="18152" y="14120"/>
                  </a:cubicBezTo>
                  <a:cubicBezTo>
                    <a:pt x="18152" y="14107"/>
                    <a:pt x="18155" y="14099"/>
                    <a:pt x="18152" y="14088"/>
                  </a:cubicBezTo>
                  <a:cubicBezTo>
                    <a:pt x="18150" y="14076"/>
                    <a:pt x="18147" y="14070"/>
                    <a:pt x="18143" y="14062"/>
                  </a:cubicBezTo>
                  <a:cubicBezTo>
                    <a:pt x="18140" y="14057"/>
                    <a:pt x="18134" y="14059"/>
                    <a:pt x="18130" y="14056"/>
                  </a:cubicBezTo>
                  <a:cubicBezTo>
                    <a:pt x="18121" y="14046"/>
                    <a:pt x="18113" y="14043"/>
                    <a:pt x="18102" y="14043"/>
                  </a:cubicBezTo>
                  <a:close/>
                  <a:moveTo>
                    <a:pt x="17453" y="14063"/>
                  </a:moveTo>
                  <a:cubicBezTo>
                    <a:pt x="17449" y="14066"/>
                    <a:pt x="17445" y="14071"/>
                    <a:pt x="17441" y="14076"/>
                  </a:cubicBezTo>
                  <a:cubicBezTo>
                    <a:pt x="17435" y="14081"/>
                    <a:pt x="17435" y="14094"/>
                    <a:pt x="17431" y="14101"/>
                  </a:cubicBezTo>
                  <a:cubicBezTo>
                    <a:pt x="17419" y="14126"/>
                    <a:pt x="17410" y="14148"/>
                    <a:pt x="17393" y="14153"/>
                  </a:cubicBezTo>
                  <a:cubicBezTo>
                    <a:pt x="17385" y="14156"/>
                    <a:pt x="17377" y="14150"/>
                    <a:pt x="17368" y="14146"/>
                  </a:cubicBezTo>
                  <a:cubicBezTo>
                    <a:pt x="17364" y="14145"/>
                    <a:pt x="17360" y="14142"/>
                    <a:pt x="17356" y="14140"/>
                  </a:cubicBezTo>
                  <a:cubicBezTo>
                    <a:pt x="17346" y="14135"/>
                    <a:pt x="17340" y="14127"/>
                    <a:pt x="17331" y="14121"/>
                  </a:cubicBezTo>
                  <a:cubicBezTo>
                    <a:pt x="17327" y="14119"/>
                    <a:pt x="17325" y="14108"/>
                    <a:pt x="17321" y="14108"/>
                  </a:cubicBezTo>
                  <a:lnTo>
                    <a:pt x="17309" y="14108"/>
                  </a:lnTo>
                  <a:cubicBezTo>
                    <a:pt x="17302" y="14110"/>
                    <a:pt x="17300" y="14122"/>
                    <a:pt x="17296" y="14133"/>
                  </a:cubicBezTo>
                  <a:cubicBezTo>
                    <a:pt x="17290" y="14151"/>
                    <a:pt x="17284" y="14164"/>
                    <a:pt x="17280" y="14185"/>
                  </a:cubicBezTo>
                  <a:cubicBezTo>
                    <a:pt x="17278" y="14197"/>
                    <a:pt x="17281" y="14211"/>
                    <a:pt x="17280" y="14224"/>
                  </a:cubicBezTo>
                  <a:cubicBezTo>
                    <a:pt x="17279" y="14233"/>
                    <a:pt x="17274" y="14238"/>
                    <a:pt x="17274" y="14249"/>
                  </a:cubicBezTo>
                  <a:cubicBezTo>
                    <a:pt x="17274" y="14259"/>
                    <a:pt x="17275" y="14267"/>
                    <a:pt x="17274" y="14275"/>
                  </a:cubicBezTo>
                  <a:cubicBezTo>
                    <a:pt x="17273" y="14283"/>
                    <a:pt x="17276" y="14293"/>
                    <a:pt x="17274" y="14301"/>
                  </a:cubicBezTo>
                  <a:cubicBezTo>
                    <a:pt x="17271" y="14311"/>
                    <a:pt x="17266" y="14313"/>
                    <a:pt x="17262" y="14320"/>
                  </a:cubicBezTo>
                  <a:cubicBezTo>
                    <a:pt x="17258" y="14323"/>
                    <a:pt x="17252" y="14315"/>
                    <a:pt x="17249" y="14320"/>
                  </a:cubicBezTo>
                  <a:cubicBezTo>
                    <a:pt x="17244" y="14326"/>
                    <a:pt x="17242" y="14336"/>
                    <a:pt x="17239" y="14346"/>
                  </a:cubicBezTo>
                  <a:cubicBezTo>
                    <a:pt x="17235" y="14357"/>
                    <a:pt x="17233" y="14368"/>
                    <a:pt x="17233" y="14385"/>
                  </a:cubicBezTo>
                  <a:cubicBezTo>
                    <a:pt x="17233" y="14404"/>
                    <a:pt x="17239" y="14420"/>
                    <a:pt x="17246" y="14430"/>
                  </a:cubicBezTo>
                  <a:cubicBezTo>
                    <a:pt x="17249" y="14433"/>
                    <a:pt x="17254" y="14435"/>
                    <a:pt x="17258" y="14436"/>
                  </a:cubicBezTo>
                  <a:cubicBezTo>
                    <a:pt x="17263" y="14439"/>
                    <a:pt x="17266" y="14447"/>
                    <a:pt x="17271" y="14449"/>
                  </a:cubicBezTo>
                  <a:cubicBezTo>
                    <a:pt x="17279" y="14452"/>
                    <a:pt x="17287" y="14449"/>
                    <a:pt x="17296" y="14449"/>
                  </a:cubicBezTo>
                  <a:cubicBezTo>
                    <a:pt x="17296" y="14462"/>
                    <a:pt x="17299" y="14470"/>
                    <a:pt x="17299" y="14483"/>
                  </a:cubicBezTo>
                  <a:cubicBezTo>
                    <a:pt x="17299" y="14504"/>
                    <a:pt x="17293" y="14513"/>
                    <a:pt x="17290" y="14533"/>
                  </a:cubicBezTo>
                  <a:cubicBezTo>
                    <a:pt x="17288" y="14542"/>
                    <a:pt x="17284" y="14549"/>
                    <a:pt x="17284" y="14558"/>
                  </a:cubicBezTo>
                  <a:cubicBezTo>
                    <a:pt x="17283" y="14568"/>
                    <a:pt x="17284" y="14576"/>
                    <a:pt x="17284" y="14588"/>
                  </a:cubicBezTo>
                  <a:cubicBezTo>
                    <a:pt x="17284" y="14599"/>
                    <a:pt x="17283" y="14606"/>
                    <a:pt x="17284" y="14616"/>
                  </a:cubicBezTo>
                  <a:cubicBezTo>
                    <a:pt x="17284" y="14628"/>
                    <a:pt x="17291" y="14631"/>
                    <a:pt x="17293" y="14642"/>
                  </a:cubicBezTo>
                  <a:cubicBezTo>
                    <a:pt x="17294" y="14653"/>
                    <a:pt x="17295" y="14663"/>
                    <a:pt x="17296" y="14674"/>
                  </a:cubicBezTo>
                  <a:cubicBezTo>
                    <a:pt x="17298" y="14684"/>
                    <a:pt x="17301" y="14691"/>
                    <a:pt x="17302" y="14700"/>
                  </a:cubicBezTo>
                  <a:cubicBezTo>
                    <a:pt x="17307" y="14694"/>
                    <a:pt x="17312" y="14689"/>
                    <a:pt x="17315" y="14680"/>
                  </a:cubicBezTo>
                  <a:cubicBezTo>
                    <a:pt x="17318" y="14673"/>
                    <a:pt x="17326" y="14673"/>
                    <a:pt x="17327" y="14662"/>
                  </a:cubicBezTo>
                  <a:cubicBezTo>
                    <a:pt x="17331" y="14641"/>
                    <a:pt x="17331" y="14626"/>
                    <a:pt x="17331" y="14604"/>
                  </a:cubicBezTo>
                  <a:cubicBezTo>
                    <a:pt x="17331" y="14585"/>
                    <a:pt x="17330" y="14571"/>
                    <a:pt x="17331" y="14552"/>
                  </a:cubicBezTo>
                  <a:cubicBezTo>
                    <a:pt x="17331" y="14541"/>
                    <a:pt x="17337" y="14536"/>
                    <a:pt x="17337" y="14525"/>
                  </a:cubicBezTo>
                  <a:lnTo>
                    <a:pt x="17337" y="14352"/>
                  </a:lnTo>
                  <a:lnTo>
                    <a:pt x="17375" y="14352"/>
                  </a:lnTo>
                  <a:lnTo>
                    <a:pt x="17375" y="14410"/>
                  </a:lnTo>
                  <a:lnTo>
                    <a:pt x="17368" y="14436"/>
                  </a:lnTo>
                  <a:lnTo>
                    <a:pt x="17372" y="14462"/>
                  </a:lnTo>
                  <a:cubicBezTo>
                    <a:pt x="17376" y="14464"/>
                    <a:pt x="17380" y="14468"/>
                    <a:pt x="17384" y="14468"/>
                  </a:cubicBezTo>
                  <a:cubicBezTo>
                    <a:pt x="17388" y="14468"/>
                    <a:pt x="17393" y="14466"/>
                    <a:pt x="17397" y="14468"/>
                  </a:cubicBezTo>
                  <a:cubicBezTo>
                    <a:pt x="17401" y="14470"/>
                    <a:pt x="17405" y="14479"/>
                    <a:pt x="17409" y="14481"/>
                  </a:cubicBezTo>
                  <a:cubicBezTo>
                    <a:pt x="17413" y="14483"/>
                    <a:pt x="17418" y="14486"/>
                    <a:pt x="17422" y="14488"/>
                  </a:cubicBezTo>
                  <a:cubicBezTo>
                    <a:pt x="17426" y="14489"/>
                    <a:pt x="17430" y="14488"/>
                    <a:pt x="17434" y="14488"/>
                  </a:cubicBezTo>
                  <a:lnTo>
                    <a:pt x="17434" y="14541"/>
                  </a:lnTo>
                  <a:cubicBezTo>
                    <a:pt x="17434" y="14552"/>
                    <a:pt x="17429" y="14555"/>
                    <a:pt x="17428" y="14565"/>
                  </a:cubicBezTo>
                  <a:cubicBezTo>
                    <a:pt x="17428" y="14573"/>
                    <a:pt x="17425" y="14582"/>
                    <a:pt x="17425" y="14591"/>
                  </a:cubicBezTo>
                  <a:lnTo>
                    <a:pt x="17425" y="14619"/>
                  </a:lnTo>
                  <a:cubicBezTo>
                    <a:pt x="17425" y="14630"/>
                    <a:pt x="17424" y="14639"/>
                    <a:pt x="17425" y="14649"/>
                  </a:cubicBezTo>
                  <a:cubicBezTo>
                    <a:pt x="17426" y="14660"/>
                    <a:pt x="17434" y="14662"/>
                    <a:pt x="17438" y="14668"/>
                  </a:cubicBezTo>
                  <a:cubicBezTo>
                    <a:pt x="17442" y="14676"/>
                    <a:pt x="17447" y="14680"/>
                    <a:pt x="17454" y="14680"/>
                  </a:cubicBezTo>
                  <a:lnTo>
                    <a:pt x="17494" y="14680"/>
                  </a:lnTo>
                  <a:cubicBezTo>
                    <a:pt x="17495" y="14671"/>
                    <a:pt x="17497" y="14664"/>
                    <a:pt x="17497" y="14655"/>
                  </a:cubicBezTo>
                  <a:lnTo>
                    <a:pt x="17497" y="14618"/>
                  </a:lnTo>
                  <a:cubicBezTo>
                    <a:pt x="17497" y="14592"/>
                    <a:pt x="17498" y="14576"/>
                    <a:pt x="17494" y="14552"/>
                  </a:cubicBezTo>
                  <a:cubicBezTo>
                    <a:pt x="17493" y="14543"/>
                    <a:pt x="17486" y="14545"/>
                    <a:pt x="17482" y="14539"/>
                  </a:cubicBezTo>
                  <a:cubicBezTo>
                    <a:pt x="17477" y="14531"/>
                    <a:pt x="17474" y="14523"/>
                    <a:pt x="17469" y="14513"/>
                  </a:cubicBezTo>
                  <a:cubicBezTo>
                    <a:pt x="17465" y="14505"/>
                    <a:pt x="17459" y="14504"/>
                    <a:pt x="17456" y="14494"/>
                  </a:cubicBezTo>
                  <a:cubicBezTo>
                    <a:pt x="17453" y="14481"/>
                    <a:pt x="17450" y="14471"/>
                    <a:pt x="17450" y="14455"/>
                  </a:cubicBezTo>
                  <a:cubicBezTo>
                    <a:pt x="17450" y="14439"/>
                    <a:pt x="17456" y="14433"/>
                    <a:pt x="17456" y="14416"/>
                  </a:cubicBezTo>
                  <a:lnTo>
                    <a:pt x="17456" y="14391"/>
                  </a:lnTo>
                  <a:cubicBezTo>
                    <a:pt x="17456" y="14381"/>
                    <a:pt x="17458" y="14373"/>
                    <a:pt x="17456" y="14365"/>
                  </a:cubicBezTo>
                  <a:cubicBezTo>
                    <a:pt x="17454" y="14354"/>
                    <a:pt x="17448" y="14355"/>
                    <a:pt x="17444" y="14346"/>
                  </a:cubicBezTo>
                  <a:cubicBezTo>
                    <a:pt x="17440" y="14336"/>
                    <a:pt x="17438" y="14328"/>
                    <a:pt x="17434" y="14320"/>
                  </a:cubicBezTo>
                  <a:cubicBezTo>
                    <a:pt x="17431" y="14312"/>
                    <a:pt x="17427" y="14307"/>
                    <a:pt x="17422" y="14301"/>
                  </a:cubicBezTo>
                  <a:cubicBezTo>
                    <a:pt x="17417" y="14294"/>
                    <a:pt x="17411" y="14303"/>
                    <a:pt x="17406" y="14294"/>
                  </a:cubicBezTo>
                  <a:cubicBezTo>
                    <a:pt x="17403" y="14289"/>
                    <a:pt x="17405" y="14275"/>
                    <a:pt x="17403" y="14268"/>
                  </a:cubicBezTo>
                  <a:lnTo>
                    <a:pt x="17406" y="14224"/>
                  </a:lnTo>
                  <a:cubicBezTo>
                    <a:pt x="17422" y="14224"/>
                    <a:pt x="17432" y="14232"/>
                    <a:pt x="17447" y="14224"/>
                  </a:cubicBezTo>
                  <a:cubicBezTo>
                    <a:pt x="17452" y="14222"/>
                    <a:pt x="17454" y="14207"/>
                    <a:pt x="17460" y="14204"/>
                  </a:cubicBezTo>
                  <a:cubicBezTo>
                    <a:pt x="17464" y="14202"/>
                    <a:pt x="17468" y="14200"/>
                    <a:pt x="17472" y="14198"/>
                  </a:cubicBezTo>
                  <a:cubicBezTo>
                    <a:pt x="17486" y="14193"/>
                    <a:pt x="17496" y="14203"/>
                    <a:pt x="17510" y="14198"/>
                  </a:cubicBezTo>
                  <a:cubicBezTo>
                    <a:pt x="17514" y="14196"/>
                    <a:pt x="17519" y="14200"/>
                    <a:pt x="17523" y="14198"/>
                  </a:cubicBezTo>
                  <a:cubicBezTo>
                    <a:pt x="17529" y="14195"/>
                    <a:pt x="17532" y="14180"/>
                    <a:pt x="17532" y="14166"/>
                  </a:cubicBezTo>
                  <a:cubicBezTo>
                    <a:pt x="17532" y="14154"/>
                    <a:pt x="17527" y="14150"/>
                    <a:pt x="17526" y="14140"/>
                  </a:cubicBezTo>
                  <a:cubicBezTo>
                    <a:pt x="17523" y="14129"/>
                    <a:pt x="17520" y="14121"/>
                    <a:pt x="17516" y="14114"/>
                  </a:cubicBezTo>
                  <a:cubicBezTo>
                    <a:pt x="17512" y="14108"/>
                    <a:pt x="17508" y="14106"/>
                    <a:pt x="17504" y="14101"/>
                  </a:cubicBezTo>
                  <a:cubicBezTo>
                    <a:pt x="17499" y="14095"/>
                    <a:pt x="17496" y="14087"/>
                    <a:pt x="17491" y="14082"/>
                  </a:cubicBezTo>
                  <a:cubicBezTo>
                    <a:pt x="17486" y="14077"/>
                    <a:pt x="17484" y="14064"/>
                    <a:pt x="17479" y="14063"/>
                  </a:cubicBezTo>
                  <a:lnTo>
                    <a:pt x="17466" y="14063"/>
                  </a:lnTo>
                  <a:cubicBezTo>
                    <a:pt x="17461" y="14063"/>
                    <a:pt x="17457" y="14061"/>
                    <a:pt x="17453" y="14063"/>
                  </a:cubicBezTo>
                  <a:close/>
                  <a:moveTo>
                    <a:pt x="16042" y="14100"/>
                  </a:moveTo>
                  <a:lnTo>
                    <a:pt x="16036" y="14126"/>
                  </a:lnTo>
                  <a:cubicBezTo>
                    <a:pt x="16037" y="14136"/>
                    <a:pt x="16036" y="14127"/>
                    <a:pt x="16036" y="14139"/>
                  </a:cubicBezTo>
                  <a:cubicBezTo>
                    <a:pt x="16037" y="14158"/>
                    <a:pt x="16034" y="14172"/>
                    <a:pt x="16036" y="14190"/>
                  </a:cubicBezTo>
                  <a:cubicBezTo>
                    <a:pt x="16038" y="14211"/>
                    <a:pt x="16046" y="14224"/>
                    <a:pt x="16052" y="14242"/>
                  </a:cubicBezTo>
                  <a:cubicBezTo>
                    <a:pt x="16058" y="14263"/>
                    <a:pt x="16063" y="14274"/>
                    <a:pt x="16070" y="14294"/>
                  </a:cubicBezTo>
                  <a:cubicBezTo>
                    <a:pt x="16078" y="14313"/>
                    <a:pt x="16084" y="14328"/>
                    <a:pt x="16093" y="14345"/>
                  </a:cubicBezTo>
                  <a:cubicBezTo>
                    <a:pt x="16097" y="14353"/>
                    <a:pt x="16097" y="14365"/>
                    <a:pt x="16102" y="14371"/>
                  </a:cubicBezTo>
                  <a:cubicBezTo>
                    <a:pt x="16105" y="14374"/>
                    <a:pt x="16111" y="14370"/>
                    <a:pt x="16115" y="14377"/>
                  </a:cubicBezTo>
                  <a:cubicBezTo>
                    <a:pt x="16119" y="14385"/>
                    <a:pt x="16121" y="14393"/>
                    <a:pt x="16124" y="14403"/>
                  </a:cubicBezTo>
                  <a:cubicBezTo>
                    <a:pt x="16126" y="14409"/>
                    <a:pt x="16125" y="14422"/>
                    <a:pt x="16127" y="14429"/>
                  </a:cubicBezTo>
                  <a:cubicBezTo>
                    <a:pt x="16130" y="14438"/>
                    <a:pt x="16133" y="14446"/>
                    <a:pt x="16137" y="14455"/>
                  </a:cubicBezTo>
                  <a:cubicBezTo>
                    <a:pt x="16139" y="14461"/>
                    <a:pt x="16145" y="14453"/>
                    <a:pt x="16149" y="14455"/>
                  </a:cubicBezTo>
                  <a:lnTo>
                    <a:pt x="16149" y="14352"/>
                  </a:lnTo>
                  <a:cubicBezTo>
                    <a:pt x="16144" y="14347"/>
                    <a:pt x="16140" y="14343"/>
                    <a:pt x="16137" y="14339"/>
                  </a:cubicBezTo>
                  <a:cubicBezTo>
                    <a:pt x="16131" y="14331"/>
                    <a:pt x="16130" y="14316"/>
                    <a:pt x="16124" y="14313"/>
                  </a:cubicBezTo>
                  <a:cubicBezTo>
                    <a:pt x="16120" y="14311"/>
                    <a:pt x="16115" y="14308"/>
                    <a:pt x="16111" y="14306"/>
                  </a:cubicBezTo>
                  <a:cubicBezTo>
                    <a:pt x="16106" y="14303"/>
                    <a:pt x="16101" y="14308"/>
                    <a:pt x="16096" y="14306"/>
                  </a:cubicBezTo>
                  <a:cubicBezTo>
                    <a:pt x="16089" y="14303"/>
                    <a:pt x="16086" y="14292"/>
                    <a:pt x="16083" y="14280"/>
                  </a:cubicBezTo>
                  <a:cubicBezTo>
                    <a:pt x="16080" y="14271"/>
                    <a:pt x="16075" y="14266"/>
                    <a:pt x="16074" y="14255"/>
                  </a:cubicBezTo>
                  <a:cubicBezTo>
                    <a:pt x="16073" y="14247"/>
                    <a:pt x="16071" y="14237"/>
                    <a:pt x="16070" y="14229"/>
                  </a:cubicBezTo>
                  <a:cubicBezTo>
                    <a:pt x="16069" y="14211"/>
                    <a:pt x="16070" y="14197"/>
                    <a:pt x="16070" y="14177"/>
                  </a:cubicBezTo>
                  <a:cubicBezTo>
                    <a:pt x="16070" y="14158"/>
                    <a:pt x="16072" y="14141"/>
                    <a:pt x="16067" y="14126"/>
                  </a:cubicBezTo>
                  <a:cubicBezTo>
                    <a:pt x="16061" y="14108"/>
                    <a:pt x="16052" y="14108"/>
                    <a:pt x="16042" y="14100"/>
                  </a:cubicBezTo>
                  <a:close/>
                  <a:moveTo>
                    <a:pt x="18244" y="14102"/>
                  </a:moveTo>
                  <a:cubicBezTo>
                    <a:pt x="18245" y="14113"/>
                    <a:pt x="18246" y="14122"/>
                    <a:pt x="18247" y="14131"/>
                  </a:cubicBezTo>
                  <a:cubicBezTo>
                    <a:pt x="18249" y="14146"/>
                    <a:pt x="18254" y="14155"/>
                    <a:pt x="18254" y="14172"/>
                  </a:cubicBezTo>
                  <a:cubicBezTo>
                    <a:pt x="18254" y="14199"/>
                    <a:pt x="18251" y="14214"/>
                    <a:pt x="18250" y="14241"/>
                  </a:cubicBezTo>
                  <a:lnTo>
                    <a:pt x="18313" y="14241"/>
                  </a:lnTo>
                  <a:lnTo>
                    <a:pt x="18313" y="14208"/>
                  </a:lnTo>
                  <a:lnTo>
                    <a:pt x="18287" y="14208"/>
                  </a:lnTo>
                  <a:cubicBezTo>
                    <a:pt x="18287" y="14189"/>
                    <a:pt x="18288" y="14176"/>
                    <a:pt x="18288" y="14157"/>
                  </a:cubicBezTo>
                  <a:cubicBezTo>
                    <a:pt x="18288" y="14144"/>
                    <a:pt x="18285" y="14138"/>
                    <a:pt x="18285" y="14125"/>
                  </a:cubicBezTo>
                  <a:cubicBezTo>
                    <a:pt x="18285" y="14117"/>
                    <a:pt x="18287" y="14110"/>
                    <a:pt x="18287" y="14102"/>
                  </a:cubicBezTo>
                  <a:cubicBezTo>
                    <a:pt x="18270" y="14100"/>
                    <a:pt x="18261" y="14099"/>
                    <a:pt x="18244" y="14102"/>
                  </a:cubicBezTo>
                  <a:close/>
                  <a:moveTo>
                    <a:pt x="17605" y="14177"/>
                  </a:moveTo>
                  <a:cubicBezTo>
                    <a:pt x="17600" y="14177"/>
                    <a:pt x="17602" y="14189"/>
                    <a:pt x="17599" y="14190"/>
                  </a:cubicBezTo>
                  <a:cubicBezTo>
                    <a:pt x="17595" y="14192"/>
                    <a:pt x="17590" y="14189"/>
                    <a:pt x="17586" y="14190"/>
                  </a:cubicBezTo>
                  <a:cubicBezTo>
                    <a:pt x="17581" y="14192"/>
                    <a:pt x="17583" y="14209"/>
                    <a:pt x="17580" y="14216"/>
                  </a:cubicBezTo>
                  <a:cubicBezTo>
                    <a:pt x="17585" y="14221"/>
                    <a:pt x="17586" y="14234"/>
                    <a:pt x="17592" y="14235"/>
                  </a:cubicBezTo>
                  <a:lnTo>
                    <a:pt x="17605" y="14235"/>
                  </a:lnTo>
                  <a:lnTo>
                    <a:pt x="17617" y="14235"/>
                  </a:lnTo>
                  <a:cubicBezTo>
                    <a:pt x="17627" y="14237"/>
                    <a:pt x="17633" y="14242"/>
                    <a:pt x="17643" y="14242"/>
                  </a:cubicBezTo>
                  <a:cubicBezTo>
                    <a:pt x="17653" y="14242"/>
                    <a:pt x="17658" y="14238"/>
                    <a:pt x="17668" y="14235"/>
                  </a:cubicBezTo>
                  <a:cubicBezTo>
                    <a:pt x="17668" y="14232"/>
                    <a:pt x="17661" y="14240"/>
                    <a:pt x="17661" y="14235"/>
                  </a:cubicBezTo>
                  <a:cubicBezTo>
                    <a:pt x="17659" y="14214"/>
                    <a:pt x="17661" y="14202"/>
                    <a:pt x="17661" y="14180"/>
                  </a:cubicBezTo>
                  <a:cubicBezTo>
                    <a:pt x="17655" y="14180"/>
                    <a:pt x="17650" y="14177"/>
                    <a:pt x="17642" y="14177"/>
                  </a:cubicBezTo>
                  <a:lnTo>
                    <a:pt x="17605" y="14177"/>
                  </a:lnTo>
                  <a:close/>
                  <a:moveTo>
                    <a:pt x="17914" y="14215"/>
                  </a:moveTo>
                  <a:cubicBezTo>
                    <a:pt x="17914" y="14215"/>
                    <a:pt x="17914" y="14254"/>
                    <a:pt x="17914" y="14254"/>
                  </a:cubicBezTo>
                  <a:lnTo>
                    <a:pt x="17907" y="14228"/>
                  </a:lnTo>
                  <a:lnTo>
                    <a:pt x="17907" y="14254"/>
                  </a:lnTo>
                  <a:cubicBezTo>
                    <a:pt x="17908" y="14270"/>
                    <a:pt x="17910" y="14280"/>
                    <a:pt x="17910" y="14295"/>
                  </a:cubicBezTo>
                  <a:cubicBezTo>
                    <a:pt x="17926" y="14294"/>
                    <a:pt x="17934" y="14292"/>
                    <a:pt x="17950" y="14295"/>
                  </a:cubicBezTo>
                  <a:lnTo>
                    <a:pt x="17950" y="14215"/>
                  </a:lnTo>
                  <a:lnTo>
                    <a:pt x="17914" y="14215"/>
                  </a:lnTo>
                  <a:close/>
                  <a:moveTo>
                    <a:pt x="18413" y="14215"/>
                  </a:moveTo>
                  <a:cubicBezTo>
                    <a:pt x="18406" y="14215"/>
                    <a:pt x="18399" y="14215"/>
                    <a:pt x="18394" y="14222"/>
                  </a:cubicBezTo>
                  <a:cubicBezTo>
                    <a:pt x="18389" y="14227"/>
                    <a:pt x="18389" y="14239"/>
                    <a:pt x="18384" y="14248"/>
                  </a:cubicBezTo>
                  <a:cubicBezTo>
                    <a:pt x="18376" y="14262"/>
                    <a:pt x="18368" y="14273"/>
                    <a:pt x="18356" y="14273"/>
                  </a:cubicBezTo>
                  <a:cubicBezTo>
                    <a:pt x="18347" y="14273"/>
                    <a:pt x="18340" y="14272"/>
                    <a:pt x="18331" y="14273"/>
                  </a:cubicBezTo>
                  <a:cubicBezTo>
                    <a:pt x="18325" y="14273"/>
                    <a:pt x="18323" y="14281"/>
                    <a:pt x="18318" y="14286"/>
                  </a:cubicBezTo>
                  <a:cubicBezTo>
                    <a:pt x="18312" y="14292"/>
                    <a:pt x="18307" y="14299"/>
                    <a:pt x="18306" y="14312"/>
                  </a:cubicBezTo>
                  <a:cubicBezTo>
                    <a:pt x="18304" y="14330"/>
                    <a:pt x="18309" y="14346"/>
                    <a:pt x="18306" y="14364"/>
                  </a:cubicBezTo>
                  <a:cubicBezTo>
                    <a:pt x="18304" y="14373"/>
                    <a:pt x="18303" y="14381"/>
                    <a:pt x="18299" y="14389"/>
                  </a:cubicBezTo>
                  <a:cubicBezTo>
                    <a:pt x="18296" y="14398"/>
                    <a:pt x="18291" y="14399"/>
                    <a:pt x="18287" y="14402"/>
                  </a:cubicBezTo>
                  <a:cubicBezTo>
                    <a:pt x="18278" y="14410"/>
                    <a:pt x="18271" y="14408"/>
                    <a:pt x="18261" y="14408"/>
                  </a:cubicBezTo>
                  <a:cubicBezTo>
                    <a:pt x="18250" y="14408"/>
                    <a:pt x="18244" y="14405"/>
                    <a:pt x="18233" y="14402"/>
                  </a:cubicBezTo>
                  <a:cubicBezTo>
                    <a:pt x="18225" y="14400"/>
                    <a:pt x="18215" y="14402"/>
                    <a:pt x="18208" y="14389"/>
                  </a:cubicBezTo>
                  <a:cubicBezTo>
                    <a:pt x="18203" y="14381"/>
                    <a:pt x="18202" y="14373"/>
                    <a:pt x="18199" y="14364"/>
                  </a:cubicBezTo>
                  <a:cubicBezTo>
                    <a:pt x="18196" y="14356"/>
                    <a:pt x="18201" y="14344"/>
                    <a:pt x="18199" y="14337"/>
                  </a:cubicBezTo>
                  <a:cubicBezTo>
                    <a:pt x="18192" y="14321"/>
                    <a:pt x="18184" y="14318"/>
                    <a:pt x="18173" y="14318"/>
                  </a:cubicBezTo>
                  <a:cubicBezTo>
                    <a:pt x="18169" y="14318"/>
                    <a:pt x="18165" y="14317"/>
                    <a:pt x="18161" y="14318"/>
                  </a:cubicBezTo>
                  <a:cubicBezTo>
                    <a:pt x="18155" y="14322"/>
                    <a:pt x="18154" y="14332"/>
                    <a:pt x="18148" y="14337"/>
                  </a:cubicBezTo>
                  <a:cubicBezTo>
                    <a:pt x="18143" y="14340"/>
                    <a:pt x="18141" y="14344"/>
                    <a:pt x="18135" y="14344"/>
                  </a:cubicBezTo>
                  <a:lnTo>
                    <a:pt x="18057" y="14344"/>
                  </a:lnTo>
                  <a:lnTo>
                    <a:pt x="18057" y="14395"/>
                  </a:lnTo>
                  <a:cubicBezTo>
                    <a:pt x="18062" y="14400"/>
                    <a:pt x="18066" y="14400"/>
                    <a:pt x="18070" y="14408"/>
                  </a:cubicBezTo>
                  <a:cubicBezTo>
                    <a:pt x="18074" y="14416"/>
                    <a:pt x="18080" y="14418"/>
                    <a:pt x="18082" y="14428"/>
                  </a:cubicBezTo>
                  <a:cubicBezTo>
                    <a:pt x="18084" y="14436"/>
                    <a:pt x="18082" y="14445"/>
                    <a:pt x="18082" y="14453"/>
                  </a:cubicBezTo>
                  <a:cubicBezTo>
                    <a:pt x="18083" y="14471"/>
                    <a:pt x="18082" y="14486"/>
                    <a:pt x="18082" y="14505"/>
                  </a:cubicBezTo>
                  <a:lnTo>
                    <a:pt x="18101" y="14505"/>
                  </a:lnTo>
                  <a:cubicBezTo>
                    <a:pt x="18103" y="14497"/>
                    <a:pt x="18098" y="14483"/>
                    <a:pt x="18101" y="14479"/>
                  </a:cubicBezTo>
                  <a:cubicBezTo>
                    <a:pt x="18104" y="14476"/>
                    <a:pt x="18110" y="14483"/>
                    <a:pt x="18114" y="14479"/>
                  </a:cubicBezTo>
                  <a:cubicBezTo>
                    <a:pt x="18119" y="14475"/>
                    <a:pt x="18117" y="14453"/>
                    <a:pt x="18123" y="14453"/>
                  </a:cubicBezTo>
                  <a:cubicBezTo>
                    <a:pt x="18128" y="14453"/>
                    <a:pt x="18130" y="14466"/>
                    <a:pt x="18136" y="14466"/>
                  </a:cubicBezTo>
                  <a:cubicBezTo>
                    <a:pt x="18145" y="14466"/>
                    <a:pt x="18151" y="14465"/>
                    <a:pt x="18161" y="14466"/>
                  </a:cubicBezTo>
                  <a:cubicBezTo>
                    <a:pt x="18166" y="14466"/>
                    <a:pt x="18169" y="14465"/>
                    <a:pt x="18173" y="14466"/>
                  </a:cubicBezTo>
                  <a:cubicBezTo>
                    <a:pt x="18184" y="14471"/>
                    <a:pt x="18189" y="14482"/>
                    <a:pt x="18199" y="14492"/>
                  </a:cubicBezTo>
                  <a:cubicBezTo>
                    <a:pt x="18210" y="14503"/>
                    <a:pt x="18214" y="14518"/>
                    <a:pt x="18224" y="14531"/>
                  </a:cubicBezTo>
                  <a:cubicBezTo>
                    <a:pt x="18228" y="14535"/>
                    <a:pt x="18232" y="14538"/>
                    <a:pt x="18236" y="14543"/>
                  </a:cubicBezTo>
                  <a:cubicBezTo>
                    <a:pt x="18241" y="14550"/>
                    <a:pt x="18240" y="14564"/>
                    <a:pt x="18246" y="14569"/>
                  </a:cubicBezTo>
                  <a:cubicBezTo>
                    <a:pt x="18250" y="14572"/>
                    <a:pt x="18255" y="14568"/>
                    <a:pt x="18258" y="14569"/>
                  </a:cubicBezTo>
                  <a:cubicBezTo>
                    <a:pt x="18264" y="14571"/>
                    <a:pt x="18268" y="14574"/>
                    <a:pt x="18274" y="14576"/>
                  </a:cubicBezTo>
                  <a:cubicBezTo>
                    <a:pt x="18278" y="14576"/>
                    <a:pt x="18282" y="14583"/>
                    <a:pt x="18287" y="14583"/>
                  </a:cubicBezTo>
                  <a:cubicBezTo>
                    <a:pt x="18302" y="14586"/>
                    <a:pt x="18313" y="14576"/>
                    <a:pt x="18328" y="14583"/>
                  </a:cubicBezTo>
                  <a:cubicBezTo>
                    <a:pt x="18332" y="14584"/>
                    <a:pt x="18335" y="14592"/>
                    <a:pt x="18340" y="14595"/>
                  </a:cubicBezTo>
                  <a:cubicBezTo>
                    <a:pt x="18350" y="14603"/>
                    <a:pt x="18357" y="14618"/>
                    <a:pt x="18365" y="14627"/>
                  </a:cubicBezTo>
                  <a:cubicBezTo>
                    <a:pt x="18369" y="14632"/>
                    <a:pt x="18374" y="14635"/>
                    <a:pt x="18378" y="14640"/>
                  </a:cubicBezTo>
                  <a:cubicBezTo>
                    <a:pt x="18383" y="14647"/>
                    <a:pt x="18386" y="14656"/>
                    <a:pt x="18390" y="14666"/>
                  </a:cubicBezTo>
                  <a:cubicBezTo>
                    <a:pt x="18399" y="14684"/>
                    <a:pt x="18406" y="14697"/>
                    <a:pt x="18413" y="14718"/>
                  </a:cubicBezTo>
                  <a:cubicBezTo>
                    <a:pt x="18415" y="14727"/>
                    <a:pt x="18416" y="14735"/>
                    <a:pt x="18419" y="14743"/>
                  </a:cubicBezTo>
                  <a:cubicBezTo>
                    <a:pt x="18428" y="14772"/>
                    <a:pt x="18444" y="14785"/>
                    <a:pt x="18444" y="14820"/>
                  </a:cubicBezTo>
                  <a:cubicBezTo>
                    <a:pt x="18444" y="14830"/>
                    <a:pt x="18441" y="14837"/>
                    <a:pt x="18441" y="14846"/>
                  </a:cubicBezTo>
                  <a:cubicBezTo>
                    <a:pt x="18441" y="14859"/>
                    <a:pt x="18442" y="14867"/>
                    <a:pt x="18441" y="14879"/>
                  </a:cubicBezTo>
                  <a:cubicBezTo>
                    <a:pt x="18438" y="14900"/>
                    <a:pt x="18432" y="14914"/>
                    <a:pt x="18422" y="14923"/>
                  </a:cubicBezTo>
                  <a:cubicBezTo>
                    <a:pt x="18418" y="14927"/>
                    <a:pt x="18413" y="14922"/>
                    <a:pt x="18409" y="14923"/>
                  </a:cubicBezTo>
                  <a:cubicBezTo>
                    <a:pt x="18405" y="14925"/>
                    <a:pt x="18401" y="14928"/>
                    <a:pt x="18397" y="14930"/>
                  </a:cubicBezTo>
                  <a:cubicBezTo>
                    <a:pt x="18391" y="14933"/>
                    <a:pt x="18389" y="14943"/>
                    <a:pt x="18384" y="14950"/>
                  </a:cubicBezTo>
                  <a:cubicBezTo>
                    <a:pt x="18379" y="14956"/>
                    <a:pt x="18374" y="14962"/>
                    <a:pt x="18372" y="14975"/>
                  </a:cubicBezTo>
                  <a:cubicBezTo>
                    <a:pt x="18370" y="14984"/>
                    <a:pt x="18365" y="14990"/>
                    <a:pt x="18365" y="15001"/>
                  </a:cubicBezTo>
                  <a:cubicBezTo>
                    <a:pt x="18365" y="15010"/>
                    <a:pt x="18368" y="15017"/>
                    <a:pt x="18368" y="15026"/>
                  </a:cubicBezTo>
                  <a:cubicBezTo>
                    <a:pt x="18370" y="15052"/>
                    <a:pt x="18381" y="15071"/>
                    <a:pt x="18394" y="15071"/>
                  </a:cubicBezTo>
                  <a:cubicBezTo>
                    <a:pt x="18406" y="15071"/>
                    <a:pt x="18415" y="15066"/>
                    <a:pt x="18425" y="15052"/>
                  </a:cubicBezTo>
                  <a:cubicBezTo>
                    <a:pt x="18430" y="15046"/>
                    <a:pt x="18434" y="15040"/>
                    <a:pt x="18438" y="15033"/>
                  </a:cubicBezTo>
                  <a:cubicBezTo>
                    <a:pt x="18441" y="15028"/>
                    <a:pt x="18439" y="15014"/>
                    <a:pt x="18441" y="15007"/>
                  </a:cubicBezTo>
                  <a:cubicBezTo>
                    <a:pt x="18445" y="14994"/>
                    <a:pt x="18449" y="14982"/>
                    <a:pt x="18457" y="14982"/>
                  </a:cubicBezTo>
                  <a:cubicBezTo>
                    <a:pt x="18471" y="14982"/>
                    <a:pt x="18479" y="14984"/>
                    <a:pt x="18491" y="15001"/>
                  </a:cubicBezTo>
                  <a:cubicBezTo>
                    <a:pt x="18497" y="15007"/>
                    <a:pt x="18499" y="15018"/>
                    <a:pt x="18504" y="15026"/>
                  </a:cubicBezTo>
                  <a:cubicBezTo>
                    <a:pt x="18508" y="15034"/>
                    <a:pt x="18512" y="15038"/>
                    <a:pt x="18516" y="15046"/>
                  </a:cubicBezTo>
                  <a:cubicBezTo>
                    <a:pt x="18521" y="15054"/>
                    <a:pt x="18523" y="15065"/>
                    <a:pt x="18529" y="15071"/>
                  </a:cubicBezTo>
                  <a:cubicBezTo>
                    <a:pt x="18533" y="15074"/>
                    <a:pt x="18537" y="15075"/>
                    <a:pt x="18541" y="15078"/>
                  </a:cubicBezTo>
                  <a:cubicBezTo>
                    <a:pt x="18546" y="15081"/>
                    <a:pt x="18549" y="15088"/>
                    <a:pt x="18554" y="15091"/>
                  </a:cubicBezTo>
                  <a:cubicBezTo>
                    <a:pt x="18564" y="15098"/>
                    <a:pt x="18573" y="15101"/>
                    <a:pt x="18583" y="15110"/>
                  </a:cubicBezTo>
                  <a:cubicBezTo>
                    <a:pt x="18588" y="15115"/>
                    <a:pt x="18589" y="15124"/>
                    <a:pt x="18595" y="15129"/>
                  </a:cubicBezTo>
                  <a:cubicBezTo>
                    <a:pt x="18600" y="15134"/>
                    <a:pt x="18605" y="15134"/>
                    <a:pt x="18611" y="15136"/>
                  </a:cubicBezTo>
                  <a:cubicBezTo>
                    <a:pt x="18619" y="15139"/>
                    <a:pt x="18624" y="15147"/>
                    <a:pt x="18633" y="15149"/>
                  </a:cubicBezTo>
                  <a:cubicBezTo>
                    <a:pt x="18643" y="15150"/>
                    <a:pt x="18649" y="15149"/>
                    <a:pt x="18660" y="15149"/>
                  </a:cubicBezTo>
                  <a:cubicBezTo>
                    <a:pt x="18670" y="15149"/>
                    <a:pt x="18677" y="15153"/>
                    <a:pt x="18686" y="15149"/>
                  </a:cubicBezTo>
                  <a:cubicBezTo>
                    <a:pt x="18692" y="15145"/>
                    <a:pt x="18694" y="15136"/>
                    <a:pt x="18699" y="15129"/>
                  </a:cubicBezTo>
                  <a:cubicBezTo>
                    <a:pt x="18703" y="15124"/>
                    <a:pt x="18709" y="15125"/>
                    <a:pt x="18711" y="15117"/>
                  </a:cubicBezTo>
                  <a:cubicBezTo>
                    <a:pt x="18713" y="15110"/>
                    <a:pt x="18714" y="15099"/>
                    <a:pt x="18715" y="15091"/>
                  </a:cubicBezTo>
                  <a:cubicBezTo>
                    <a:pt x="18717" y="15073"/>
                    <a:pt x="18715" y="15059"/>
                    <a:pt x="18715" y="15040"/>
                  </a:cubicBezTo>
                  <a:cubicBezTo>
                    <a:pt x="18722" y="15040"/>
                    <a:pt x="18727" y="15043"/>
                    <a:pt x="18733" y="15040"/>
                  </a:cubicBezTo>
                  <a:cubicBezTo>
                    <a:pt x="18744" y="15033"/>
                    <a:pt x="18750" y="15024"/>
                    <a:pt x="18758" y="15014"/>
                  </a:cubicBezTo>
                  <a:cubicBezTo>
                    <a:pt x="18764" y="15007"/>
                    <a:pt x="18767" y="14998"/>
                    <a:pt x="18771" y="14988"/>
                  </a:cubicBezTo>
                  <a:cubicBezTo>
                    <a:pt x="18780" y="14967"/>
                    <a:pt x="18785" y="14943"/>
                    <a:pt x="18799" y="14943"/>
                  </a:cubicBezTo>
                  <a:lnTo>
                    <a:pt x="18806" y="14943"/>
                  </a:lnTo>
                  <a:cubicBezTo>
                    <a:pt x="18811" y="14943"/>
                    <a:pt x="18814" y="14952"/>
                    <a:pt x="18818" y="14956"/>
                  </a:cubicBezTo>
                  <a:cubicBezTo>
                    <a:pt x="18822" y="14957"/>
                    <a:pt x="18827" y="14959"/>
                    <a:pt x="18831" y="14962"/>
                  </a:cubicBezTo>
                  <a:cubicBezTo>
                    <a:pt x="18836" y="14965"/>
                    <a:pt x="18839" y="14972"/>
                    <a:pt x="18844" y="14975"/>
                  </a:cubicBezTo>
                  <a:cubicBezTo>
                    <a:pt x="18853" y="14983"/>
                    <a:pt x="18859" y="14990"/>
                    <a:pt x="18869" y="15001"/>
                  </a:cubicBezTo>
                  <a:cubicBezTo>
                    <a:pt x="18873" y="15005"/>
                    <a:pt x="18877" y="15007"/>
                    <a:pt x="18881" y="15014"/>
                  </a:cubicBezTo>
                  <a:cubicBezTo>
                    <a:pt x="18889" y="15028"/>
                    <a:pt x="18892" y="15048"/>
                    <a:pt x="18897" y="15065"/>
                  </a:cubicBezTo>
                  <a:cubicBezTo>
                    <a:pt x="18899" y="15073"/>
                    <a:pt x="18901" y="15083"/>
                    <a:pt x="18903" y="15091"/>
                  </a:cubicBezTo>
                  <a:cubicBezTo>
                    <a:pt x="18910" y="15112"/>
                    <a:pt x="18920" y="15112"/>
                    <a:pt x="18928" y="15129"/>
                  </a:cubicBezTo>
                  <a:cubicBezTo>
                    <a:pt x="18932" y="15137"/>
                    <a:pt x="18935" y="15146"/>
                    <a:pt x="18938" y="15155"/>
                  </a:cubicBezTo>
                  <a:cubicBezTo>
                    <a:pt x="18944" y="15173"/>
                    <a:pt x="18948" y="15187"/>
                    <a:pt x="18954" y="15207"/>
                  </a:cubicBezTo>
                  <a:cubicBezTo>
                    <a:pt x="18957" y="15218"/>
                    <a:pt x="18960" y="15228"/>
                    <a:pt x="18963" y="15239"/>
                  </a:cubicBezTo>
                  <a:cubicBezTo>
                    <a:pt x="18966" y="15248"/>
                    <a:pt x="18967" y="15262"/>
                    <a:pt x="18973" y="15265"/>
                  </a:cubicBezTo>
                  <a:cubicBezTo>
                    <a:pt x="18980" y="15270"/>
                    <a:pt x="18985" y="15265"/>
                    <a:pt x="18993" y="15265"/>
                  </a:cubicBezTo>
                  <a:cubicBezTo>
                    <a:pt x="19011" y="15265"/>
                    <a:pt x="19021" y="15262"/>
                    <a:pt x="19039" y="15259"/>
                  </a:cubicBezTo>
                  <a:cubicBezTo>
                    <a:pt x="19048" y="15257"/>
                    <a:pt x="19053" y="15252"/>
                    <a:pt x="19062" y="15252"/>
                  </a:cubicBezTo>
                  <a:cubicBezTo>
                    <a:pt x="19078" y="15252"/>
                    <a:pt x="19084" y="15274"/>
                    <a:pt x="19095" y="15297"/>
                  </a:cubicBezTo>
                  <a:cubicBezTo>
                    <a:pt x="19104" y="15315"/>
                    <a:pt x="19109" y="15327"/>
                    <a:pt x="19120" y="15335"/>
                  </a:cubicBezTo>
                  <a:cubicBezTo>
                    <a:pt x="19127" y="15340"/>
                    <a:pt x="19132" y="15349"/>
                    <a:pt x="19140" y="15349"/>
                  </a:cubicBezTo>
                  <a:cubicBezTo>
                    <a:pt x="19147" y="15349"/>
                    <a:pt x="19151" y="15343"/>
                    <a:pt x="19158" y="15342"/>
                  </a:cubicBezTo>
                  <a:lnTo>
                    <a:pt x="19158" y="15263"/>
                  </a:lnTo>
                  <a:cubicBezTo>
                    <a:pt x="19158" y="15243"/>
                    <a:pt x="19150" y="15234"/>
                    <a:pt x="19143" y="15226"/>
                  </a:cubicBezTo>
                  <a:cubicBezTo>
                    <a:pt x="19139" y="15223"/>
                    <a:pt x="19134" y="15223"/>
                    <a:pt x="19130" y="15220"/>
                  </a:cubicBezTo>
                  <a:cubicBezTo>
                    <a:pt x="19126" y="15216"/>
                    <a:pt x="19120" y="15218"/>
                    <a:pt x="19117" y="15213"/>
                  </a:cubicBezTo>
                  <a:cubicBezTo>
                    <a:pt x="19113" y="15208"/>
                    <a:pt x="19114" y="15196"/>
                    <a:pt x="19111" y="15187"/>
                  </a:cubicBezTo>
                  <a:cubicBezTo>
                    <a:pt x="19107" y="15178"/>
                    <a:pt x="19106" y="15171"/>
                    <a:pt x="19102" y="15162"/>
                  </a:cubicBezTo>
                  <a:cubicBezTo>
                    <a:pt x="19098" y="15152"/>
                    <a:pt x="19092" y="15144"/>
                    <a:pt x="19086" y="15143"/>
                  </a:cubicBezTo>
                  <a:cubicBezTo>
                    <a:pt x="19082" y="15143"/>
                    <a:pt x="19077" y="15144"/>
                    <a:pt x="19073" y="15143"/>
                  </a:cubicBezTo>
                  <a:cubicBezTo>
                    <a:pt x="19069" y="15141"/>
                    <a:pt x="19065" y="15144"/>
                    <a:pt x="19061" y="15143"/>
                  </a:cubicBezTo>
                  <a:cubicBezTo>
                    <a:pt x="19055" y="15140"/>
                    <a:pt x="19054" y="15126"/>
                    <a:pt x="19048" y="15123"/>
                  </a:cubicBezTo>
                  <a:cubicBezTo>
                    <a:pt x="19044" y="15121"/>
                    <a:pt x="19039" y="15119"/>
                    <a:pt x="19035" y="15117"/>
                  </a:cubicBezTo>
                  <a:cubicBezTo>
                    <a:pt x="19031" y="15115"/>
                    <a:pt x="19028" y="15110"/>
                    <a:pt x="19023" y="15110"/>
                  </a:cubicBezTo>
                  <a:cubicBezTo>
                    <a:pt x="19013" y="15109"/>
                    <a:pt x="19007" y="15110"/>
                    <a:pt x="18998" y="15110"/>
                  </a:cubicBezTo>
                  <a:lnTo>
                    <a:pt x="18998" y="14946"/>
                  </a:lnTo>
                  <a:cubicBezTo>
                    <a:pt x="18976" y="14944"/>
                    <a:pt x="18964" y="14943"/>
                    <a:pt x="18943" y="14946"/>
                  </a:cubicBezTo>
                  <a:lnTo>
                    <a:pt x="18943" y="14823"/>
                  </a:lnTo>
                  <a:cubicBezTo>
                    <a:pt x="18962" y="14822"/>
                    <a:pt x="18972" y="14820"/>
                    <a:pt x="18991" y="14823"/>
                  </a:cubicBezTo>
                  <a:lnTo>
                    <a:pt x="18991" y="14782"/>
                  </a:lnTo>
                  <a:cubicBezTo>
                    <a:pt x="18987" y="14777"/>
                    <a:pt x="18983" y="14775"/>
                    <a:pt x="18979" y="14769"/>
                  </a:cubicBezTo>
                  <a:cubicBezTo>
                    <a:pt x="18975" y="14762"/>
                    <a:pt x="18973" y="14750"/>
                    <a:pt x="18969" y="14743"/>
                  </a:cubicBezTo>
                  <a:cubicBezTo>
                    <a:pt x="18965" y="14736"/>
                    <a:pt x="18961" y="14731"/>
                    <a:pt x="18957" y="14724"/>
                  </a:cubicBezTo>
                  <a:lnTo>
                    <a:pt x="18894" y="14724"/>
                  </a:lnTo>
                  <a:cubicBezTo>
                    <a:pt x="18891" y="14716"/>
                    <a:pt x="18889" y="14708"/>
                    <a:pt x="18884" y="14698"/>
                  </a:cubicBezTo>
                  <a:cubicBezTo>
                    <a:pt x="18881" y="14689"/>
                    <a:pt x="18874" y="14688"/>
                    <a:pt x="18872" y="14679"/>
                  </a:cubicBezTo>
                  <a:cubicBezTo>
                    <a:pt x="18867" y="14663"/>
                    <a:pt x="18869" y="14645"/>
                    <a:pt x="18865" y="14627"/>
                  </a:cubicBezTo>
                  <a:cubicBezTo>
                    <a:pt x="18864" y="14619"/>
                    <a:pt x="18865" y="14608"/>
                    <a:pt x="18863" y="14601"/>
                  </a:cubicBezTo>
                  <a:cubicBezTo>
                    <a:pt x="18860" y="14593"/>
                    <a:pt x="18854" y="14595"/>
                    <a:pt x="18850" y="14589"/>
                  </a:cubicBezTo>
                  <a:cubicBezTo>
                    <a:pt x="18845" y="14581"/>
                    <a:pt x="18842" y="14576"/>
                    <a:pt x="18837" y="14569"/>
                  </a:cubicBezTo>
                  <a:cubicBezTo>
                    <a:pt x="18832" y="14561"/>
                    <a:pt x="18829" y="14551"/>
                    <a:pt x="18825" y="14543"/>
                  </a:cubicBezTo>
                  <a:cubicBezTo>
                    <a:pt x="18820" y="14535"/>
                    <a:pt x="18816" y="14532"/>
                    <a:pt x="18812" y="14524"/>
                  </a:cubicBezTo>
                  <a:cubicBezTo>
                    <a:pt x="18803" y="14505"/>
                    <a:pt x="18799" y="14484"/>
                    <a:pt x="18787" y="14473"/>
                  </a:cubicBezTo>
                  <a:cubicBezTo>
                    <a:pt x="18782" y="14469"/>
                    <a:pt x="18779" y="14462"/>
                    <a:pt x="18774" y="14460"/>
                  </a:cubicBezTo>
                  <a:cubicBezTo>
                    <a:pt x="18764" y="14455"/>
                    <a:pt x="18757" y="14460"/>
                    <a:pt x="18746" y="14460"/>
                  </a:cubicBezTo>
                  <a:cubicBezTo>
                    <a:pt x="18734" y="14460"/>
                    <a:pt x="18726" y="14450"/>
                    <a:pt x="18718" y="14434"/>
                  </a:cubicBezTo>
                  <a:cubicBezTo>
                    <a:pt x="18714" y="14428"/>
                    <a:pt x="18716" y="14413"/>
                    <a:pt x="18711" y="14408"/>
                  </a:cubicBezTo>
                  <a:cubicBezTo>
                    <a:pt x="18707" y="14405"/>
                    <a:pt x="18703" y="14410"/>
                    <a:pt x="18699" y="14408"/>
                  </a:cubicBezTo>
                  <a:cubicBezTo>
                    <a:pt x="18693" y="14405"/>
                    <a:pt x="18689" y="14404"/>
                    <a:pt x="18683" y="14402"/>
                  </a:cubicBezTo>
                  <a:cubicBezTo>
                    <a:pt x="18674" y="14399"/>
                    <a:pt x="18666" y="14391"/>
                    <a:pt x="18658" y="14383"/>
                  </a:cubicBezTo>
                  <a:cubicBezTo>
                    <a:pt x="18648" y="14373"/>
                    <a:pt x="18642" y="14358"/>
                    <a:pt x="18633" y="14351"/>
                  </a:cubicBezTo>
                  <a:cubicBezTo>
                    <a:pt x="18628" y="14347"/>
                    <a:pt x="18625" y="14339"/>
                    <a:pt x="18620" y="14337"/>
                  </a:cubicBezTo>
                  <a:cubicBezTo>
                    <a:pt x="18616" y="14336"/>
                    <a:pt x="18612" y="14337"/>
                    <a:pt x="18607" y="14337"/>
                  </a:cubicBezTo>
                  <a:cubicBezTo>
                    <a:pt x="18592" y="14336"/>
                    <a:pt x="18582" y="14339"/>
                    <a:pt x="18567" y="14337"/>
                  </a:cubicBezTo>
                  <a:cubicBezTo>
                    <a:pt x="18560" y="14337"/>
                    <a:pt x="18557" y="14331"/>
                    <a:pt x="18551" y="14331"/>
                  </a:cubicBezTo>
                  <a:cubicBezTo>
                    <a:pt x="18536" y="14330"/>
                    <a:pt x="18527" y="14336"/>
                    <a:pt x="18513" y="14325"/>
                  </a:cubicBezTo>
                  <a:cubicBezTo>
                    <a:pt x="18504" y="14317"/>
                    <a:pt x="18497" y="14302"/>
                    <a:pt x="18488" y="14292"/>
                  </a:cubicBezTo>
                  <a:cubicBezTo>
                    <a:pt x="18480" y="14283"/>
                    <a:pt x="18472" y="14268"/>
                    <a:pt x="18463" y="14261"/>
                  </a:cubicBezTo>
                  <a:cubicBezTo>
                    <a:pt x="18459" y="14257"/>
                    <a:pt x="18454" y="14255"/>
                    <a:pt x="18450" y="14254"/>
                  </a:cubicBezTo>
                  <a:cubicBezTo>
                    <a:pt x="18445" y="14251"/>
                    <a:pt x="18440" y="14246"/>
                    <a:pt x="18435" y="14241"/>
                  </a:cubicBezTo>
                  <a:cubicBezTo>
                    <a:pt x="18427" y="14233"/>
                    <a:pt x="18422" y="14215"/>
                    <a:pt x="18413" y="14215"/>
                  </a:cubicBezTo>
                  <a:close/>
                  <a:moveTo>
                    <a:pt x="17807" y="14330"/>
                  </a:moveTo>
                  <a:cubicBezTo>
                    <a:pt x="17803" y="14331"/>
                    <a:pt x="17800" y="14332"/>
                    <a:pt x="17798" y="14337"/>
                  </a:cubicBezTo>
                  <a:cubicBezTo>
                    <a:pt x="17795" y="14344"/>
                    <a:pt x="17797" y="14355"/>
                    <a:pt x="17795" y="14363"/>
                  </a:cubicBezTo>
                  <a:cubicBezTo>
                    <a:pt x="17792" y="14371"/>
                    <a:pt x="17790" y="14379"/>
                    <a:pt x="17789" y="14389"/>
                  </a:cubicBezTo>
                  <a:lnTo>
                    <a:pt x="17789" y="14363"/>
                  </a:lnTo>
                  <a:cubicBezTo>
                    <a:pt x="17789" y="14373"/>
                    <a:pt x="17785" y="14379"/>
                    <a:pt x="17785" y="14389"/>
                  </a:cubicBezTo>
                  <a:cubicBezTo>
                    <a:pt x="17785" y="14400"/>
                    <a:pt x="17791" y="14405"/>
                    <a:pt x="17792" y="14415"/>
                  </a:cubicBezTo>
                  <a:lnTo>
                    <a:pt x="17829" y="14415"/>
                  </a:lnTo>
                  <a:cubicBezTo>
                    <a:pt x="17839" y="14415"/>
                    <a:pt x="17844" y="14408"/>
                    <a:pt x="17855" y="14408"/>
                  </a:cubicBezTo>
                  <a:cubicBezTo>
                    <a:pt x="17859" y="14408"/>
                    <a:pt x="17863" y="14415"/>
                    <a:pt x="17867" y="14415"/>
                  </a:cubicBezTo>
                  <a:lnTo>
                    <a:pt x="17880" y="14415"/>
                  </a:lnTo>
                  <a:cubicBezTo>
                    <a:pt x="17884" y="14415"/>
                    <a:pt x="17888" y="14419"/>
                    <a:pt x="17892" y="14421"/>
                  </a:cubicBezTo>
                  <a:cubicBezTo>
                    <a:pt x="17896" y="14422"/>
                    <a:pt x="17901" y="14426"/>
                    <a:pt x="17905" y="14427"/>
                  </a:cubicBezTo>
                  <a:cubicBezTo>
                    <a:pt x="17909" y="14429"/>
                    <a:pt x="17914" y="14432"/>
                    <a:pt x="17918" y="14434"/>
                  </a:cubicBezTo>
                  <a:cubicBezTo>
                    <a:pt x="17923" y="14437"/>
                    <a:pt x="17925" y="14450"/>
                    <a:pt x="17930" y="14453"/>
                  </a:cubicBezTo>
                  <a:cubicBezTo>
                    <a:pt x="17940" y="14458"/>
                    <a:pt x="17947" y="14453"/>
                    <a:pt x="17958" y="14453"/>
                  </a:cubicBezTo>
                  <a:cubicBezTo>
                    <a:pt x="17957" y="14423"/>
                    <a:pt x="17955" y="14406"/>
                    <a:pt x="17957" y="14376"/>
                  </a:cubicBezTo>
                  <a:cubicBezTo>
                    <a:pt x="17944" y="14372"/>
                    <a:pt x="17936" y="14372"/>
                    <a:pt x="17924" y="14369"/>
                  </a:cubicBezTo>
                  <a:cubicBezTo>
                    <a:pt x="17914" y="14367"/>
                    <a:pt x="17908" y="14365"/>
                    <a:pt x="17899" y="14363"/>
                  </a:cubicBezTo>
                  <a:cubicBezTo>
                    <a:pt x="17894" y="14363"/>
                    <a:pt x="17891" y="14356"/>
                    <a:pt x="17886" y="14356"/>
                  </a:cubicBezTo>
                  <a:lnTo>
                    <a:pt x="17874" y="14356"/>
                  </a:lnTo>
                  <a:cubicBezTo>
                    <a:pt x="17865" y="14355"/>
                    <a:pt x="17857" y="14347"/>
                    <a:pt x="17848" y="14343"/>
                  </a:cubicBezTo>
                  <a:cubicBezTo>
                    <a:pt x="17837" y="14338"/>
                    <a:pt x="17829" y="14331"/>
                    <a:pt x="17817" y="14331"/>
                  </a:cubicBezTo>
                  <a:cubicBezTo>
                    <a:pt x="17813" y="14331"/>
                    <a:pt x="17810" y="14330"/>
                    <a:pt x="17807" y="14330"/>
                  </a:cubicBezTo>
                  <a:close/>
                  <a:moveTo>
                    <a:pt x="17695" y="14368"/>
                  </a:moveTo>
                  <a:lnTo>
                    <a:pt x="17692" y="14420"/>
                  </a:lnTo>
                  <a:cubicBezTo>
                    <a:pt x="17696" y="14428"/>
                    <a:pt x="17696" y="14441"/>
                    <a:pt x="17701" y="14446"/>
                  </a:cubicBezTo>
                  <a:lnTo>
                    <a:pt x="17714" y="14458"/>
                  </a:lnTo>
                  <a:cubicBezTo>
                    <a:pt x="17719" y="14463"/>
                    <a:pt x="17722" y="14465"/>
                    <a:pt x="17727" y="14465"/>
                  </a:cubicBezTo>
                  <a:lnTo>
                    <a:pt x="17752" y="14465"/>
                  </a:lnTo>
                  <a:lnTo>
                    <a:pt x="17752" y="14420"/>
                  </a:lnTo>
                  <a:cubicBezTo>
                    <a:pt x="17748" y="14412"/>
                    <a:pt x="17750" y="14399"/>
                    <a:pt x="17745" y="14394"/>
                  </a:cubicBezTo>
                  <a:cubicBezTo>
                    <a:pt x="17738" y="14386"/>
                    <a:pt x="17729" y="14384"/>
                    <a:pt x="17720" y="14381"/>
                  </a:cubicBezTo>
                  <a:cubicBezTo>
                    <a:pt x="17712" y="14378"/>
                    <a:pt x="17704" y="14372"/>
                    <a:pt x="17695" y="14368"/>
                  </a:cubicBezTo>
                  <a:close/>
                  <a:moveTo>
                    <a:pt x="19248" y="14522"/>
                  </a:moveTo>
                  <a:cubicBezTo>
                    <a:pt x="19243" y="14523"/>
                    <a:pt x="19239" y="14528"/>
                    <a:pt x="19235" y="14528"/>
                  </a:cubicBezTo>
                  <a:cubicBezTo>
                    <a:pt x="19231" y="14528"/>
                    <a:pt x="19226" y="14527"/>
                    <a:pt x="19222" y="14528"/>
                  </a:cubicBezTo>
                  <a:cubicBezTo>
                    <a:pt x="19218" y="14530"/>
                    <a:pt x="19214" y="14536"/>
                    <a:pt x="19210" y="14541"/>
                  </a:cubicBezTo>
                  <a:cubicBezTo>
                    <a:pt x="19205" y="14546"/>
                    <a:pt x="19200" y="14546"/>
                    <a:pt x="19197" y="14554"/>
                  </a:cubicBezTo>
                  <a:cubicBezTo>
                    <a:pt x="19193" y="14570"/>
                    <a:pt x="19200" y="14588"/>
                    <a:pt x="19197" y="14606"/>
                  </a:cubicBezTo>
                  <a:cubicBezTo>
                    <a:pt x="19196" y="14616"/>
                    <a:pt x="19190" y="14621"/>
                    <a:pt x="19188" y="14631"/>
                  </a:cubicBezTo>
                  <a:cubicBezTo>
                    <a:pt x="19185" y="14639"/>
                    <a:pt x="19188" y="14654"/>
                    <a:pt x="19185" y="14657"/>
                  </a:cubicBezTo>
                  <a:cubicBezTo>
                    <a:pt x="19181" y="14660"/>
                    <a:pt x="19176" y="14657"/>
                    <a:pt x="19172" y="14657"/>
                  </a:cubicBezTo>
                  <a:cubicBezTo>
                    <a:pt x="19151" y="14663"/>
                    <a:pt x="19138" y="14657"/>
                    <a:pt x="19116" y="14657"/>
                  </a:cubicBezTo>
                  <a:lnTo>
                    <a:pt x="19103" y="14657"/>
                  </a:lnTo>
                  <a:lnTo>
                    <a:pt x="19090" y="14657"/>
                  </a:lnTo>
                  <a:cubicBezTo>
                    <a:pt x="19075" y="14657"/>
                    <a:pt x="19065" y="14658"/>
                    <a:pt x="19049" y="14657"/>
                  </a:cubicBezTo>
                  <a:cubicBezTo>
                    <a:pt x="19044" y="14657"/>
                    <a:pt x="19041" y="14650"/>
                    <a:pt x="19037" y="14650"/>
                  </a:cubicBezTo>
                  <a:cubicBezTo>
                    <a:pt x="19037" y="14660"/>
                    <a:pt x="19030" y="14686"/>
                    <a:pt x="19030" y="14695"/>
                  </a:cubicBezTo>
                  <a:cubicBezTo>
                    <a:pt x="19031" y="14715"/>
                    <a:pt x="19034" y="14728"/>
                    <a:pt x="19034" y="14747"/>
                  </a:cubicBezTo>
                  <a:cubicBezTo>
                    <a:pt x="19034" y="14751"/>
                    <a:pt x="19032" y="14755"/>
                    <a:pt x="19032" y="14760"/>
                  </a:cubicBezTo>
                  <a:cubicBezTo>
                    <a:pt x="19053" y="14760"/>
                    <a:pt x="19066" y="14755"/>
                    <a:pt x="19087" y="14760"/>
                  </a:cubicBezTo>
                  <a:cubicBezTo>
                    <a:pt x="19097" y="14762"/>
                    <a:pt x="19103" y="14771"/>
                    <a:pt x="19112" y="14773"/>
                  </a:cubicBezTo>
                  <a:cubicBezTo>
                    <a:pt x="19122" y="14774"/>
                    <a:pt x="19128" y="14773"/>
                    <a:pt x="19138" y="14773"/>
                  </a:cubicBezTo>
                  <a:cubicBezTo>
                    <a:pt x="19147" y="14773"/>
                    <a:pt x="19153" y="14774"/>
                    <a:pt x="19163" y="14773"/>
                  </a:cubicBezTo>
                  <a:cubicBezTo>
                    <a:pt x="19168" y="14773"/>
                    <a:pt x="19171" y="14765"/>
                    <a:pt x="19175" y="14760"/>
                  </a:cubicBezTo>
                  <a:cubicBezTo>
                    <a:pt x="19181" y="14754"/>
                    <a:pt x="19182" y="14738"/>
                    <a:pt x="19188" y="14734"/>
                  </a:cubicBezTo>
                  <a:cubicBezTo>
                    <a:pt x="19192" y="14733"/>
                    <a:pt x="19196" y="14738"/>
                    <a:pt x="19200" y="14734"/>
                  </a:cubicBezTo>
                  <a:cubicBezTo>
                    <a:pt x="19204" y="14731"/>
                    <a:pt x="19209" y="14729"/>
                    <a:pt x="19213" y="14728"/>
                  </a:cubicBezTo>
                  <a:cubicBezTo>
                    <a:pt x="19219" y="14723"/>
                    <a:pt x="19222" y="14713"/>
                    <a:pt x="19225" y="14702"/>
                  </a:cubicBezTo>
                  <a:cubicBezTo>
                    <a:pt x="19231" y="14684"/>
                    <a:pt x="19236" y="14672"/>
                    <a:pt x="19238" y="14650"/>
                  </a:cubicBezTo>
                  <a:cubicBezTo>
                    <a:pt x="19240" y="14633"/>
                    <a:pt x="19238" y="14616"/>
                    <a:pt x="19241" y="14599"/>
                  </a:cubicBezTo>
                  <a:cubicBezTo>
                    <a:pt x="19243" y="14588"/>
                    <a:pt x="19249" y="14584"/>
                    <a:pt x="19251" y="14573"/>
                  </a:cubicBezTo>
                  <a:cubicBezTo>
                    <a:pt x="19252" y="14565"/>
                    <a:pt x="19254" y="14557"/>
                    <a:pt x="19254" y="14547"/>
                  </a:cubicBezTo>
                  <a:cubicBezTo>
                    <a:pt x="19254" y="14536"/>
                    <a:pt x="19248" y="14531"/>
                    <a:pt x="19248" y="14522"/>
                  </a:cubicBezTo>
                  <a:close/>
                  <a:moveTo>
                    <a:pt x="16251" y="14637"/>
                  </a:moveTo>
                  <a:cubicBezTo>
                    <a:pt x="16248" y="14648"/>
                    <a:pt x="16243" y="14651"/>
                    <a:pt x="16241" y="14662"/>
                  </a:cubicBezTo>
                  <a:cubicBezTo>
                    <a:pt x="16240" y="14670"/>
                    <a:pt x="16242" y="14680"/>
                    <a:pt x="16241" y="14688"/>
                  </a:cubicBezTo>
                  <a:lnTo>
                    <a:pt x="16254" y="14707"/>
                  </a:lnTo>
                  <a:lnTo>
                    <a:pt x="16254" y="14682"/>
                  </a:lnTo>
                  <a:cubicBezTo>
                    <a:pt x="16254" y="14674"/>
                    <a:pt x="16251" y="14670"/>
                    <a:pt x="16251" y="14662"/>
                  </a:cubicBezTo>
                  <a:cubicBezTo>
                    <a:pt x="16251" y="14662"/>
                    <a:pt x="16251" y="14637"/>
                    <a:pt x="16251" y="14637"/>
                  </a:cubicBezTo>
                  <a:close/>
                  <a:moveTo>
                    <a:pt x="18201" y="14656"/>
                  </a:moveTo>
                  <a:cubicBezTo>
                    <a:pt x="18196" y="14662"/>
                    <a:pt x="18193" y="14668"/>
                    <a:pt x="18188" y="14675"/>
                  </a:cubicBezTo>
                  <a:cubicBezTo>
                    <a:pt x="18184" y="14681"/>
                    <a:pt x="18179" y="14686"/>
                    <a:pt x="18176" y="14694"/>
                  </a:cubicBezTo>
                  <a:cubicBezTo>
                    <a:pt x="18173" y="14702"/>
                    <a:pt x="18165" y="14703"/>
                    <a:pt x="18163" y="14714"/>
                  </a:cubicBezTo>
                  <a:cubicBezTo>
                    <a:pt x="18162" y="14722"/>
                    <a:pt x="18164" y="14731"/>
                    <a:pt x="18163" y="14740"/>
                  </a:cubicBezTo>
                  <a:cubicBezTo>
                    <a:pt x="18162" y="14748"/>
                    <a:pt x="18161" y="14757"/>
                    <a:pt x="18160" y="14765"/>
                  </a:cubicBezTo>
                  <a:cubicBezTo>
                    <a:pt x="18159" y="14773"/>
                    <a:pt x="18157" y="14782"/>
                    <a:pt x="18157" y="14791"/>
                  </a:cubicBezTo>
                  <a:cubicBezTo>
                    <a:pt x="18157" y="14803"/>
                    <a:pt x="18151" y="14805"/>
                    <a:pt x="18151" y="14817"/>
                  </a:cubicBezTo>
                  <a:cubicBezTo>
                    <a:pt x="18151" y="14831"/>
                    <a:pt x="18162" y="14825"/>
                    <a:pt x="18169" y="14823"/>
                  </a:cubicBezTo>
                  <a:cubicBezTo>
                    <a:pt x="18174" y="14823"/>
                    <a:pt x="18178" y="14825"/>
                    <a:pt x="18182" y="14823"/>
                  </a:cubicBezTo>
                  <a:cubicBezTo>
                    <a:pt x="18188" y="14820"/>
                    <a:pt x="18191" y="14813"/>
                    <a:pt x="18195" y="14804"/>
                  </a:cubicBezTo>
                  <a:cubicBezTo>
                    <a:pt x="18197" y="14797"/>
                    <a:pt x="18196" y="14786"/>
                    <a:pt x="18198" y="14778"/>
                  </a:cubicBezTo>
                  <a:cubicBezTo>
                    <a:pt x="18206" y="14746"/>
                    <a:pt x="18213" y="14725"/>
                    <a:pt x="18213" y="14688"/>
                  </a:cubicBezTo>
                  <a:lnTo>
                    <a:pt x="18213" y="14675"/>
                  </a:lnTo>
                  <a:cubicBezTo>
                    <a:pt x="18213" y="14664"/>
                    <a:pt x="18205" y="14664"/>
                    <a:pt x="18201" y="14656"/>
                  </a:cubicBezTo>
                  <a:close/>
                  <a:moveTo>
                    <a:pt x="19399" y="14675"/>
                  </a:moveTo>
                  <a:cubicBezTo>
                    <a:pt x="19394" y="14675"/>
                    <a:pt x="19391" y="14680"/>
                    <a:pt x="19386" y="14682"/>
                  </a:cubicBezTo>
                  <a:cubicBezTo>
                    <a:pt x="19388" y="14691"/>
                    <a:pt x="19392" y="14698"/>
                    <a:pt x="19393" y="14707"/>
                  </a:cubicBezTo>
                  <a:cubicBezTo>
                    <a:pt x="19394" y="14719"/>
                    <a:pt x="19395" y="14730"/>
                    <a:pt x="19396" y="14741"/>
                  </a:cubicBezTo>
                  <a:cubicBezTo>
                    <a:pt x="19396" y="14751"/>
                    <a:pt x="19393" y="14755"/>
                    <a:pt x="19393" y="14765"/>
                  </a:cubicBezTo>
                  <a:cubicBezTo>
                    <a:pt x="19393" y="14778"/>
                    <a:pt x="19399" y="14782"/>
                    <a:pt x="19402" y="14791"/>
                  </a:cubicBezTo>
                  <a:cubicBezTo>
                    <a:pt x="19407" y="14812"/>
                    <a:pt x="19419" y="14810"/>
                    <a:pt x="19427" y="14829"/>
                  </a:cubicBezTo>
                  <a:cubicBezTo>
                    <a:pt x="19430" y="14837"/>
                    <a:pt x="19430" y="14847"/>
                    <a:pt x="19433" y="14855"/>
                  </a:cubicBezTo>
                  <a:cubicBezTo>
                    <a:pt x="19437" y="14866"/>
                    <a:pt x="19440" y="14876"/>
                    <a:pt x="19446" y="14881"/>
                  </a:cubicBezTo>
                  <a:cubicBezTo>
                    <a:pt x="19451" y="14884"/>
                    <a:pt x="19453" y="14894"/>
                    <a:pt x="19459" y="14894"/>
                  </a:cubicBezTo>
                  <a:cubicBezTo>
                    <a:pt x="19464" y="14894"/>
                    <a:pt x="19466" y="14883"/>
                    <a:pt x="19471" y="14881"/>
                  </a:cubicBezTo>
                  <a:cubicBezTo>
                    <a:pt x="19470" y="14873"/>
                    <a:pt x="19470" y="14863"/>
                    <a:pt x="19468" y="14855"/>
                  </a:cubicBezTo>
                  <a:cubicBezTo>
                    <a:pt x="19466" y="14844"/>
                    <a:pt x="19460" y="14841"/>
                    <a:pt x="19459" y="14829"/>
                  </a:cubicBezTo>
                  <a:cubicBezTo>
                    <a:pt x="19457" y="14822"/>
                    <a:pt x="19460" y="14812"/>
                    <a:pt x="19459" y="14804"/>
                  </a:cubicBezTo>
                  <a:cubicBezTo>
                    <a:pt x="19456" y="14793"/>
                    <a:pt x="19452" y="14788"/>
                    <a:pt x="19449" y="14778"/>
                  </a:cubicBezTo>
                  <a:cubicBezTo>
                    <a:pt x="19443" y="14757"/>
                    <a:pt x="19432" y="14756"/>
                    <a:pt x="19424" y="14740"/>
                  </a:cubicBezTo>
                  <a:cubicBezTo>
                    <a:pt x="19420" y="14733"/>
                    <a:pt x="19414" y="14735"/>
                    <a:pt x="19411" y="14726"/>
                  </a:cubicBezTo>
                  <a:cubicBezTo>
                    <a:pt x="19409" y="14719"/>
                    <a:pt x="19412" y="14709"/>
                    <a:pt x="19411" y="14701"/>
                  </a:cubicBezTo>
                  <a:cubicBezTo>
                    <a:pt x="19411" y="14693"/>
                    <a:pt x="19411" y="14685"/>
                    <a:pt x="19411" y="14675"/>
                  </a:cubicBezTo>
                  <a:lnTo>
                    <a:pt x="19399" y="14675"/>
                  </a:lnTo>
                  <a:close/>
                  <a:moveTo>
                    <a:pt x="16768" y="14790"/>
                  </a:moveTo>
                  <a:lnTo>
                    <a:pt x="16447" y="14809"/>
                  </a:lnTo>
                  <a:lnTo>
                    <a:pt x="16447" y="14841"/>
                  </a:lnTo>
                  <a:lnTo>
                    <a:pt x="16485" y="14841"/>
                  </a:lnTo>
                  <a:lnTo>
                    <a:pt x="16485" y="14900"/>
                  </a:lnTo>
                  <a:cubicBezTo>
                    <a:pt x="16494" y="14900"/>
                    <a:pt x="16500" y="14898"/>
                    <a:pt x="16510" y="14900"/>
                  </a:cubicBezTo>
                  <a:cubicBezTo>
                    <a:pt x="16515" y="14900"/>
                    <a:pt x="16518" y="14897"/>
                    <a:pt x="16522" y="14900"/>
                  </a:cubicBezTo>
                  <a:lnTo>
                    <a:pt x="16535" y="14912"/>
                  </a:lnTo>
                  <a:cubicBezTo>
                    <a:pt x="16540" y="14917"/>
                    <a:pt x="16540" y="14930"/>
                    <a:pt x="16544" y="14938"/>
                  </a:cubicBezTo>
                  <a:cubicBezTo>
                    <a:pt x="16549" y="14948"/>
                    <a:pt x="16551" y="14958"/>
                    <a:pt x="16557" y="14964"/>
                  </a:cubicBezTo>
                  <a:cubicBezTo>
                    <a:pt x="16563" y="14971"/>
                    <a:pt x="16569" y="14970"/>
                    <a:pt x="16576" y="14970"/>
                  </a:cubicBezTo>
                  <a:cubicBezTo>
                    <a:pt x="16589" y="14970"/>
                    <a:pt x="16595" y="14951"/>
                    <a:pt x="16607" y="14944"/>
                  </a:cubicBezTo>
                  <a:cubicBezTo>
                    <a:pt x="16611" y="14943"/>
                    <a:pt x="16615" y="14944"/>
                    <a:pt x="16620" y="14944"/>
                  </a:cubicBezTo>
                  <a:cubicBezTo>
                    <a:pt x="16630" y="14943"/>
                    <a:pt x="16636" y="14944"/>
                    <a:pt x="16645" y="14944"/>
                  </a:cubicBezTo>
                  <a:cubicBezTo>
                    <a:pt x="16655" y="14943"/>
                    <a:pt x="16662" y="14938"/>
                    <a:pt x="16672" y="14938"/>
                  </a:cubicBezTo>
                  <a:cubicBezTo>
                    <a:pt x="16682" y="14938"/>
                    <a:pt x="16690" y="14935"/>
                    <a:pt x="16699" y="14944"/>
                  </a:cubicBezTo>
                  <a:cubicBezTo>
                    <a:pt x="16703" y="14949"/>
                    <a:pt x="16701" y="14965"/>
                    <a:pt x="16705" y="14970"/>
                  </a:cubicBezTo>
                  <a:cubicBezTo>
                    <a:pt x="16709" y="14975"/>
                    <a:pt x="16712" y="14985"/>
                    <a:pt x="16717" y="14985"/>
                  </a:cubicBezTo>
                  <a:cubicBezTo>
                    <a:pt x="16722" y="14985"/>
                    <a:pt x="16725" y="14989"/>
                    <a:pt x="16730" y="14989"/>
                  </a:cubicBezTo>
                  <a:cubicBezTo>
                    <a:pt x="16740" y="14989"/>
                    <a:pt x="16746" y="14983"/>
                    <a:pt x="16756" y="14983"/>
                  </a:cubicBezTo>
                  <a:cubicBezTo>
                    <a:pt x="16768" y="14983"/>
                    <a:pt x="16776" y="14984"/>
                    <a:pt x="16787" y="14989"/>
                  </a:cubicBezTo>
                  <a:cubicBezTo>
                    <a:pt x="16799" y="14996"/>
                    <a:pt x="16801" y="15017"/>
                    <a:pt x="16812" y="15028"/>
                  </a:cubicBezTo>
                  <a:cubicBezTo>
                    <a:pt x="16818" y="15033"/>
                    <a:pt x="16819" y="15046"/>
                    <a:pt x="16825" y="15047"/>
                  </a:cubicBezTo>
                  <a:cubicBezTo>
                    <a:pt x="16830" y="15049"/>
                    <a:pt x="16835" y="15046"/>
                    <a:pt x="16840" y="15047"/>
                  </a:cubicBezTo>
                  <a:cubicBezTo>
                    <a:pt x="16850" y="15050"/>
                    <a:pt x="16857" y="15052"/>
                    <a:pt x="16868" y="15054"/>
                  </a:cubicBezTo>
                  <a:cubicBezTo>
                    <a:pt x="16869" y="15044"/>
                    <a:pt x="16868" y="15038"/>
                    <a:pt x="16868" y="15028"/>
                  </a:cubicBezTo>
                  <a:cubicBezTo>
                    <a:pt x="16869" y="15017"/>
                    <a:pt x="16873" y="15012"/>
                    <a:pt x="16875" y="15002"/>
                  </a:cubicBezTo>
                  <a:cubicBezTo>
                    <a:pt x="16879" y="15004"/>
                    <a:pt x="16884" y="15001"/>
                    <a:pt x="16887" y="15002"/>
                  </a:cubicBezTo>
                  <a:cubicBezTo>
                    <a:pt x="16893" y="15006"/>
                    <a:pt x="16894" y="15020"/>
                    <a:pt x="16900" y="15022"/>
                  </a:cubicBezTo>
                  <a:cubicBezTo>
                    <a:pt x="16904" y="15023"/>
                    <a:pt x="16908" y="15022"/>
                    <a:pt x="16913" y="15022"/>
                  </a:cubicBezTo>
                  <a:lnTo>
                    <a:pt x="16925" y="15022"/>
                  </a:lnTo>
                  <a:cubicBezTo>
                    <a:pt x="16933" y="15020"/>
                    <a:pt x="16936" y="15009"/>
                    <a:pt x="16944" y="15009"/>
                  </a:cubicBezTo>
                  <a:cubicBezTo>
                    <a:pt x="16953" y="15009"/>
                    <a:pt x="16959" y="15015"/>
                    <a:pt x="16966" y="15022"/>
                  </a:cubicBezTo>
                  <a:cubicBezTo>
                    <a:pt x="16970" y="15025"/>
                    <a:pt x="16975" y="15023"/>
                    <a:pt x="16979" y="15028"/>
                  </a:cubicBezTo>
                  <a:cubicBezTo>
                    <a:pt x="16983" y="15033"/>
                    <a:pt x="16983" y="15048"/>
                    <a:pt x="16988" y="15054"/>
                  </a:cubicBezTo>
                  <a:cubicBezTo>
                    <a:pt x="16997" y="15067"/>
                    <a:pt x="17003" y="15080"/>
                    <a:pt x="17013" y="15086"/>
                  </a:cubicBezTo>
                  <a:cubicBezTo>
                    <a:pt x="17023" y="15093"/>
                    <a:pt x="17030" y="15093"/>
                    <a:pt x="17040" y="15093"/>
                  </a:cubicBezTo>
                  <a:lnTo>
                    <a:pt x="17054" y="15093"/>
                  </a:lnTo>
                  <a:cubicBezTo>
                    <a:pt x="17060" y="15093"/>
                    <a:pt x="17062" y="15081"/>
                    <a:pt x="17067" y="15080"/>
                  </a:cubicBezTo>
                  <a:cubicBezTo>
                    <a:pt x="17062" y="15060"/>
                    <a:pt x="17059" y="15046"/>
                    <a:pt x="17054" y="15028"/>
                  </a:cubicBezTo>
                  <a:cubicBezTo>
                    <a:pt x="17051" y="15017"/>
                    <a:pt x="17048" y="15007"/>
                    <a:pt x="17042" y="15002"/>
                  </a:cubicBezTo>
                  <a:cubicBezTo>
                    <a:pt x="17038" y="14999"/>
                    <a:pt x="17033" y="15006"/>
                    <a:pt x="17029" y="15002"/>
                  </a:cubicBezTo>
                  <a:cubicBezTo>
                    <a:pt x="17018" y="14993"/>
                    <a:pt x="17013" y="14975"/>
                    <a:pt x="17007" y="14954"/>
                  </a:cubicBezTo>
                  <a:lnTo>
                    <a:pt x="16909" y="14954"/>
                  </a:lnTo>
                  <a:cubicBezTo>
                    <a:pt x="16910" y="14943"/>
                    <a:pt x="16907" y="14935"/>
                    <a:pt x="16909" y="14925"/>
                  </a:cubicBezTo>
                  <a:cubicBezTo>
                    <a:pt x="16912" y="14915"/>
                    <a:pt x="16912" y="14906"/>
                    <a:pt x="16916" y="14900"/>
                  </a:cubicBezTo>
                  <a:cubicBezTo>
                    <a:pt x="16919" y="14895"/>
                    <a:pt x="16924" y="14895"/>
                    <a:pt x="16928" y="14893"/>
                  </a:cubicBezTo>
                  <a:cubicBezTo>
                    <a:pt x="16937" y="14888"/>
                    <a:pt x="16945" y="14897"/>
                    <a:pt x="16954" y="14893"/>
                  </a:cubicBezTo>
                  <a:cubicBezTo>
                    <a:pt x="16964" y="14890"/>
                    <a:pt x="16969" y="14879"/>
                    <a:pt x="16979" y="14867"/>
                  </a:cubicBezTo>
                  <a:cubicBezTo>
                    <a:pt x="16969" y="14864"/>
                    <a:pt x="16962" y="14864"/>
                    <a:pt x="16954" y="14861"/>
                  </a:cubicBezTo>
                  <a:cubicBezTo>
                    <a:pt x="16949" y="14859"/>
                    <a:pt x="16946" y="14850"/>
                    <a:pt x="16941" y="14848"/>
                  </a:cubicBezTo>
                  <a:cubicBezTo>
                    <a:pt x="16937" y="14846"/>
                    <a:pt x="16932" y="14850"/>
                    <a:pt x="16928" y="14848"/>
                  </a:cubicBezTo>
                  <a:cubicBezTo>
                    <a:pt x="16918" y="14845"/>
                    <a:pt x="16911" y="14835"/>
                    <a:pt x="16900" y="14835"/>
                  </a:cubicBezTo>
                  <a:cubicBezTo>
                    <a:pt x="16891" y="14835"/>
                    <a:pt x="16884" y="14841"/>
                    <a:pt x="16875" y="14841"/>
                  </a:cubicBezTo>
                  <a:cubicBezTo>
                    <a:pt x="16869" y="14841"/>
                    <a:pt x="16865" y="14835"/>
                    <a:pt x="16859" y="14835"/>
                  </a:cubicBezTo>
                  <a:cubicBezTo>
                    <a:pt x="16844" y="14833"/>
                    <a:pt x="16835" y="14839"/>
                    <a:pt x="16821" y="14829"/>
                  </a:cubicBezTo>
                  <a:cubicBezTo>
                    <a:pt x="16811" y="14822"/>
                    <a:pt x="16806" y="14809"/>
                    <a:pt x="16796" y="14803"/>
                  </a:cubicBezTo>
                  <a:cubicBezTo>
                    <a:pt x="16786" y="14796"/>
                    <a:pt x="16778" y="14793"/>
                    <a:pt x="16768" y="14790"/>
                  </a:cubicBezTo>
                  <a:close/>
                  <a:moveTo>
                    <a:pt x="18029" y="14886"/>
                  </a:moveTo>
                  <a:cubicBezTo>
                    <a:pt x="18011" y="14900"/>
                    <a:pt x="18001" y="14913"/>
                    <a:pt x="17985" y="14938"/>
                  </a:cubicBezTo>
                  <a:cubicBezTo>
                    <a:pt x="17984" y="14957"/>
                    <a:pt x="17982" y="14989"/>
                    <a:pt x="17982" y="15008"/>
                  </a:cubicBezTo>
                  <a:cubicBezTo>
                    <a:pt x="17982" y="15018"/>
                    <a:pt x="17984" y="15024"/>
                    <a:pt x="17985" y="15034"/>
                  </a:cubicBezTo>
                  <a:lnTo>
                    <a:pt x="18023" y="15034"/>
                  </a:lnTo>
                  <a:cubicBezTo>
                    <a:pt x="18028" y="15028"/>
                    <a:pt x="18033" y="15024"/>
                    <a:pt x="18036" y="15015"/>
                  </a:cubicBezTo>
                  <a:cubicBezTo>
                    <a:pt x="18040" y="15002"/>
                    <a:pt x="18045" y="14992"/>
                    <a:pt x="18045" y="14976"/>
                  </a:cubicBezTo>
                  <a:cubicBezTo>
                    <a:pt x="18045" y="14950"/>
                    <a:pt x="18043" y="14936"/>
                    <a:pt x="18039" y="14911"/>
                  </a:cubicBezTo>
                  <a:cubicBezTo>
                    <a:pt x="18037" y="14900"/>
                    <a:pt x="18032" y="14896"/>
                    <a:pt x="18029" y="14886"/>
                  </a:cubicBezTo>
                  <a:close/>
                  <a:moveTo>
                    <a:pt x="17654" y="14943"/>
                  </a:moveTo>
                  <a:cubicBezTo>
                    <a:pt x="17655" y="14953"/>
                    <a:pt x="17654" y="14959"/>
                    <a:pt x="17654" y="14969"/>
                  </a:cubicBezTo>
                  <a:cubicBezTo>
                    <a:pt x="17655" y="14980"/>
                    <a:pt x="17659" y="14985"/>
                    <a:pt x="17661" y="14995"/>
                  </a:cubicBezTo>
                  <a:cubicBezTo>
                    <a:pt x="17665" y="14993"/>
                    <a:pt x="17670" y="14996"/>
                    <a:pt x="17674" y="14995"/>
                  </a:cubicBezTo>
                  <a:cubicBezTo>
                    <a:pt x="17679" y="14993"/>
                    <a:pt x="17680" y="14976"/>
                    <a:pt x="17686" y="14976"/>
                  </a:cubicBezTo>
                  <a:cubicBezTo>
                    <a:pt x="17694" y="14976"/>
                    <a:pt x="17697" y="14988"/>
                    <a:pt x="17705" y="14988"/>
                  </a:cubicBezTo>
                  <a:lnTo>
                    <a:pt x="17711" y="14988"/>
                  </a:lnTo>
                  <a:cubicBezTo>
                    <a:pt x="17718" y="14988"/>
                    <a:pt x="17719" y="14974"/>
                    <a:pt x="17724" y="14969"/>
                  </a:cubicBezTo>
                  <a:lnTo>
                    <a:pt x="17714" y="14943"/>
                  </a:lnTo>
                  <a:lnTo>
                    <a:pt x="17654" y="14943"/>
                  </a:lnTo>
                  <a:close/>
                  <a:moveTo>
                    <a:pt x="17188" y="15001"/>
                  </a:moveTo>
                  <a:cubicBezTo>
                    <a:pt x="17181" y="15001"/>
                    <a:pt x="17175" y="15003"/>
                    <a:pt x="17168" y="15007"/>
                  </a:cubicBezTo>
                  <a:cubicBezTo>
                    <a:pt x="17164" y="15011"/>
                    <a:pt x="17160" y="15017"/>
                    <a:pt x="17156" y="15020"/>
                  </a:cubicBezTo>
                  <a:cubicBezTo>
                    <a:pt x="17152" y="15023"/>
                    <a:pt x="17151" y="15040"/>
                    <a:pt x="17146" y="15040"/>
                  </a:cubicBezTo>
                  <a:cubicBezTo>
                    <a:pt x="17137" y="15040"/>
                    <a:pt x="17130" y="15030"/>
                    <a:pt x="17121" y="15033"/>
                  </a:cubicBezTo>
                  <a:cubicBezTo>
                    <a:pt x="17112" y="15034"/>
                    <a:pt x="17102" y="15041"/>
                    <a:pt x="17102" y="15059"/>
                  </a:cubicBezTo>
                  <a:cubicBezTo>
                    <a:pt x="17102" y="15072"/>
                    <a:pt x="17108" y="15075"/>
                    <a:pt x="17112" y="15084"/>
                  </a:cubicBezTo>
                  <a:cubicBezTo>
                    <a:pt x="17120" y="15109"/>
                    <a:pt x="17134" y="15098"/>
                    <a:pt x="17149" y="15098"/>
                  </a:cubicBezTo>
                  <a:cubicBezTo>
                    <a:pt x="17159" y="15098"/>
                    <a:pt x="17166" y="15102"/>
                    <a:pt x="17174" y="15098"/>
                  </a:cubicBezTo>
                  <a:cubicBezTo>
                    <a:pt x="17179" y="15094"/>
                    <a:pt x="17182" y="15089"/>
                    <a:pt x="17187" y="15084"/>
                  </a:cubicBezTo>
                  <a:cubicBezTo>
                    <a:pt x="17192" y="15080"/>
                    <a:pt x="17191" y="15062"/>
                    <a:pt x="17197" y="15059"/>
                  </a:cubicBezTo>
                  <a:cubicBezTo>
                    <a:pt x="17207" y="15052"/>
                    <a:pt x="17214" y="15063"/>
                    <a:pt x="17225" y="15065"/>
                  </a:cubicBezTo>
                  <a:cubicBezTo>
                    <a:pt x="17236" y="15066"/>
                    <a:pt x="17242" y="15065"/>
                    <a:pt x="17253" y="15065"/>
                  </a:cubicBezTo>
                  <a:cubicBezTo>
                    <a:pt x="17258" y="15065"/>
                    <a:pt x="17261" y="15059"/>
                    <a:pt x="17266" y="15059"/>
                  </a:cubicBezTo>
                  <a:cubicBezTo>
                    <a:pt x="17265" y="15055"/>
                    <a:pt x="17260" y="15062"/>
                    <a:pt x="17260" y="15059"/>
                  </a:cubicBezTo>
                  <a:cubicBezTo>
                    <a:pt x="17258" y="15047"/>
                    <a:pt x="17260" y="15039"/>
                    <a:pt x="17260" y="15026"/>
                  </a:cubicBezTo>
                  <a:cubicBezTo>
                    <a:pt x="17250" y="15026"/>
                    <a:pt x="17243" y="15030"/>
                    <a:pt x="17234" y="15026"/>
                  </a:cubicBezTo>
                  <a:cubicBezTo>
                    <a:pt x="17229" y="15025"/>
                    <a:pt x="17227" y="15015"/>
                    <a:pt x="17221" y="15013"/>
                  </a:cubicBezTo>
                  <a:cubicBezTo>
                    <a:pt x="17217" y="15012"/>
                    <a:pt x="17213" y="15015"/>
                    <a:pt x="17209" y="15013"/>
                  </a:cubicBezTo>
                  <a:cubicBezTo>
                    <a:pt x="17201" y="15010"/>
                    <a:pt x="17197" y="15001"/>
                    <a:pt x="17188" y="15001"/>
                  </a:cubicBezTo>
                  <a:close/>
                  <a:moveTo>
                    <a:pt x="17579" y="15001"/>
                  </a:moveTo>
                  <a:cubicBezTo>
                    <a:pt x="17573" y="15004"/>
                    <a:pt x="17572" y="15018"/>
                    <a:pt x="17566" y="15020"/>
                  </a:cubicBezTo>
                  <a:cubicBezTo>
                    <a:pt x="17551" y="15027"/>
                    <a:pt x="17541" y="15017"/>
                    <a:pt x="17525" y="15020"/>
                  </a:cubicBezTo>
                  <a:cubicBezTo>
                    <a:pt x="17516" y="15022"/>
                    <a:pt x="17509" y="15032"/>
                    <a:pt x="17500" y="15034"/>
                  </a:cubicBezTo>
                  <a:lnTo>
                    <a:pt x="17487" y="15034"/>
                  </a:lnTo>
                  <a:cubicBezTo>
                    <a:pt x="17483" y="15034"/>
                    <a:pt x="17480" y="15040"/>
                    <a:pt x="17475" y="15040"/>
                  </a:cubicBezTo>
                  <a:cubicBezTo>
                    <a:pt x="17470" y="15040"/>
                    <a:pt x="17467" y="15038"/>
                    <a:pt x="17462" y="15040"/>
                  </a:cubicBezTo>
                  <a:cubicBezTo>
                    <a:pt x="17454" y="15042"/>
                    <a:pt x="17451" y="15053"/>
                    <a:pt x="17444" y="15053"/>
                  </a:cubicBezTo>
                  <a:cubicBezTo>
                    <a:pt x="17436" y="15053"/>
                    <a:pt x="17431" y="15051"/>
                    <a:pt x="17425" y="15046"/>
                  </a:cubicBezTo>
                  <a:cubicBezTo>
                    <a:pt x="17418" y="15041"/>
                    <a:pt x="17416" y="15025"/>
                    <a:pt x="17409" y="15020"/>
                  </a:cubicBezTo>
                  <a:cubicBezTo>
                    <a:pt x="17400" y="15016"/>
                    <a:pt x="17393" y="15016"/>
                    <a:pt x="17384" y="15014"/>
                  </a:cubicBezTo>
                  <a:cubicBezTo>
                    <a:pt x="17377" y="15012"/>
                    <a:pt x="17372" y="15008"/>
                    <a:pt x="17365" y="15008"/>
                  </a:cubicBezTo>
                  <a:cubicBezTo>
                    <a:pt x="17358" y="15008"/>
                    <a:pt x="17352" y="15011"/>
                    <a:pt x="17346" y="15014"/>
                  </a:cubicBezTo>
                  <a:cubicBezTo>
                    <a:pt x="17340" y="15016"/>
                    <a:pt x="17336" y="15022"/>
                    <a:pt x="17330" y="15027"/>
                  </a:cubicBezTo>
                  <a:cubicBezTo>
                    <a:pt x="17324" y="15032"/>
                    <a:pt x="17321" y="15046"/>
                    <a:pt x="17314" y="15046"/>
                  </a:cubicBezTo>
                  <a:lnTo>
                    <a:pt x="17299" y="15046"/>
                  </a:lnTo>
                  <a:lnTo>
                    <a:pt x="17308" y="15059"/>
                  </a:lnTo>
                  <a:cubicBezTo>
                    <a:pt x="17317" y="15077"/>
                    <a:pt x="17321" y="15094"/>
                    <a:pt x="17333" y="15098"/>
                  </a:cubicBezTo>
                  <a:cubicBezTo>
                    <a:pt x="17360" y="15104"/>
                    <a:pt x="17374" y="15098"/>
                    <a:pt x="17401" y="15098"/>
                  </a:cubicBezTo>
                  <a:lnTo>
                    <a:pt x="17412" y="15098"/>
                  </a:lnTo>
                  <a:cubicBezTo>
                    <a:pt x="17434" y="15098"/>
                    <a:pt x="17447" y="15101"/>
                    <a:pt x="17469" y="15098"/>
                  </a:cubicBezTo>
                  <a:cubicBezTo>
                    <a:pt x="17473" y="15098"/>
                    <a:pt x="17477" y="15091"/>
                    <a:pt x="17481" y="15091"/>
                  </a:cubicBezTo>
                  <a:cubicBezTo>
                    <a:pt x="17486" y="15091"/>
                    <a:pt x="17490" y="15093"/>
                    <a:pt x="17494" y="15091"/>
                  </a:cubicBezTo>
                  <a:cubicBezTo>
                    <a:pt x="17498" y="15090"/>
                    <a:pt x="17502" y="15087"/>
                    <a:pt x="17506" y="15085"/>
                  </a:cubicBezTo>
                  <a:cubicBezTo>
                    <a:pt x="17511" y="15084"/>
                    <a:pt x="17514" y="15077"/>
                    <a:pt x="17519" y="15072"/>
                  </a:cubicBezTo>
                  <a:cubicBezTo>
                    <a:pt x="17525" y="15067"/>
                    <a:pt x="17525" y="15049"/>
                    <a:pt x="17532" y="15046"/>
                  </a:cubicBezTo>
                  <a:cubicBezTo>
                    <a:pt x="17536" y="15044"/>
                    <a:pt x="17540" y="15046"/>
                    <a:pt x="17544" y="15046"/>
                  </a:cubicBezTo>
                  <a:cubicBezTo>
                    <a:pt x="17553" y="15044"/>
                    <a:pt x="17560" y="15048"/>
                    <a:pt x="17569" y="15046"/>
                  </a:cubicBezTo>
                  <a:cubicBezTo>
                    <a:pt x="17576" y="15046"/>
                    <a:pt x="17579" y="15048"/>
                    <a:pt x="17585" y="15046"/>
                  </a:cubicBezTo>
                  <a:cubicBezTo>
                    <a:pt x="17591" y="15044"/>
                    <a:pt x="17592" y="15032"/>
                    <a:pt x="17598" y="15027"/>
                  </a:cubicBezTo>
                  <a:lnTo>
                    <a:pt x="17591" y="15001"/>
                  </a:lnTo>
                  <a:cubicBezTo>
                    <a:pt x="17587" y="15003"/>
                    <a:pt x="17583" y="15000"/>
                    <a:pt x="17579" y="15001"/>
                  </a:cubicBezTo>
                  <a:close/>
                  <a:moveTo>
                    <a:pt x="17699" y="15021"/>
                  </a:moveTo>
                  <a:cubicBezTo>
                    <a:pt x="17695" y="15022"/>
                    <a:pt x="17691" y="15025"/>
                    <a:pt x="17687" y="15027"/>
                  </a:cubicBezTo>
                  <a:cubicBezTo>
                    <a:pt x="17681" y="15032"/>
                    <a:pt x="17681" y="15048"/>
                    <a:pt x="17674" y="15053"/>
                  </a:cubicBezTo>
                  <a:cubicBezTo>
                    <a:pt x="17670" y="15056"/>
                    <a:pt x="17666" y="15056"/>
                    <a:pt x="17662" y="15059"/>
                  </a:cubicBezTo>
                  <a:cubicBezTo>
                    <a:pt x="17658" y="15063"/>
                    <a:pt x="17653" y="15064"/>
                    <a:pt x="17649" y="15065"/>
                  </a:cubicBezTo>
                  <a:cubicBezTo>
                    <a:pt x="17644" y="15068"/>
                    <a:pt x="17642" y="15082"/>
                    <a:pt x="17637" y="15085"/>
                  </a:cubicBezTo>
                  <a:cubicBezTo>
                    <a:pt x="17631" y="15088"/>
                    <a:pt x="17626" y="15086"/>
                    <a:pt x="17621" y="15091"/>
                  </a:cubicBezTo>
                  <a:cubicBezTo>
                    <a:pt x="17617" y="15094"/>
                    <a:pt x="17612" y="15093"/>
                    <a:pt x="17609" y="15098"/>
                  </a:cubicBezTo>
                  <a:cubicBezTo>
                    <a:pt x="17605" y="15102"/>
                    <a:pt x="17609" y="15118"/>
                    <a:pt x="17605" y="15123"/>
                  </a:cubicBezTo>
                  <a:cubicBezTo>
                    <a:pt x="17597" y="15133"/>
                    <a:pt x="17589" y="15127"/>
                    <a:pt x="17580" y="15130"/>
                  </a:cubicBezTo>
                  <a:cubicBezTo>
                    <a:pt x="17575" y="15132"/>
                    <a:pt x="17570" y="15125"/>
                    <a:pt x="17564" y="15130"/>
                  </a:cubicBezTo>
                  <a:cubicBezTo>
                    <a:pt x="17559" y="15135"/>
                    <a:pt x="17559" y="15149"/>
                    <a:pt x="17555" y="15156"/>
                  </a:cubicBezTo>
                  <a:cubicBezTo>
                    <a:pt x="17550" y="15162"/>
                    <a:pt x="17546" y="15167"/>
                    <a:pt x="17542" y="15175"/>
                  </a:cubicBezTo>
                  <a:cubicBezTo>
                    <a:pt x="17537" y="15186"/>
                    <a:pt x="17530" y="15191"/>
                    <a:pt x="17530" y="15207"/>
                  </a:cubicBezTo>
                  <a:lnTo>
                    <a:pt x="17530" y="15220"/>
                  </a:lnTo>
                  <a:cubicBezTo>
                    <a:pt x="17530" y="15222"/>
                    <a:pt x="17530" y="15224"/>
                    <a:pt x="17530" y="15226"/>
                  </a:cubicBezTo>
                  <a:lnTo>
                    <a:pt x="17527" y="15214"/>
                  </a:lnTo>
                  <a:cubicBezTo>
                    <a:pt x="17527" y="15223"/>
                    <a:pt x="17523" y="15230"/>
                    <a:pt x="17523" y="15240"/>
                  </a:cubicBezTo>
                  <a:cubicBezTo>
                    <a:pt x="17523" y="15261"/>
                    <a:pt x="17536" y="15266"/>
                    <a:pt x="17546" y="15272"/>
                  </a:cubicBezTo>
                  <a:cubicBezTo>
                    <a:pt x="17550" y="15274"/>
                    <a:pt x="17553" y="15278"/>
                    <a:pt x="17558" y="15278"/>
                  </a:cubicBezTo>
                  <a:cubicBezTo>
                    <a:pt x="17563" y="15278"/>
                    <a:pt x="17566" y="15284"/>
                    <a:pt x="17570" y="15284"/>
                  </a:cubicBezTo>
                  <a:cubicBezTo>
                    <a:pt x="17582" y="15284"/>
                    <a:pt x="17583" y="15257"/>
                    <a:pt x="17589" y="15240"/>
                  </a:cubicBezTo>
                  <a:cubicBezTo>
                    <a:pt x="17596" y="15220"/>
                    <a:pt x="17605" y="15211"/>
                    <a:pt x="17615" y="15195"/>
                  </a:cubicBezTo>
                  <a:cubicBezTo>
                    <a:pt x="17621" y="15184"/>
                    <a:pt x="17623" y="15168"/>
                    <a:pt x="17630" y="15162"/>
                  </a:cubicBezTo>
                  <a:cubicBezTo>
                    <a:pt x="17634" y="15159"/>
                    <a:pt x="17639" y="15156"/>
                    <a:pt x="17643" y="15156"/>
                  </a:cubicBezTo>
                  <a:cubicBezTo>
                    <a:pt x="17652" y="15152"/>
                    <a:pt x="17660" y="15152"/>
                    <a:pt x="17668" y="15149"/>
                  </a:cubicBezTo>
                  <a:cubicBezTo>
                    <a:pt x="17680" y="15145"/>
                    <a:pt x="17682" y="15115"/>
                    <a:pt x="17693" y="15104"/>
                  </a:cubicBezTo>
                  <a:cubicBezTo>
                    <a:pt x="17701" y="15096"/>
                    <a:pt x="17709" y="15093"/>
                    <a:pt x="17718" y="15091"/>
                  </a:cubicBezTo>
                  <a:cubicBezTo>
                    <a:pt x="17728" y="15090"/>
                    <a:pt x="17735" y="15094"/>
                    <a:pt x="17744" y="15091"/>
                  </a:cubicBezTo>
                  <a:cubicBezTo>
                    <a:pt x="17748" y="15091"/>
                    <a:pt x="17752" y="15093"/>
                    <a:pt x="17756" y="15091"/>
                  </a:cubicBezTo>
                  <a:cubicBezTo>
                    <a:pt x="17761" y="15090"/>
                    <a:pt x="17759" y="15072"/>
                    <a:pt x="17762" y="15065"/>
                  </a:cubicBezTo>
                  <a:cubicBezTo>
                    <a:pt x="17758" y="15061"/>
                    <a:pt x="17754" y="15058"/>
                    <a:pt x="17750" y="15053"/>
                  </a:cubicBezTo>
                  <a:cubicBezTo>
                    <a:pt x="17744" y="15045"/>
                    <a:pt x="17744" y="15032"/>
                    <a:pt x="17738" y="15027"/>
                  </a:cubicBezTo>
                  <a:cubicBezTo>
                    <a:pt x="17729" y="15021"/>
                    <a:pt x="17721" y="15021"/>
                    <a:pt x="17712" y="15021"/>
                  </a:cubicBezTo>
                  <a:cubicBezTo>
                    <a:pt x="17707" y="15021"/>
                    <a:pt x="17703" y="15019"/>
                    <a:pt x="17699" y="15021"/>
                  </a:cubicBezTo>
                  <a:close/>
                  <a:moveTo>
                    <a:pt x="17286" y="15135"/>
                  </a:moveTo>
                  <a:cubicBezTo>
                    <a:pt x="17276" y="15141"/>
                    <a:pt x="17271" y="15151"/>
                    <a:pt x="17261" y="15161"/>
                  </a:cubicBezTo>
                  <a:cubicBezTo>
                    <a:pt x="17264" y="15169"/>
                    <a:pt x="17265" y="15178"/>
                    <a:pt x="17268" y="15186"/>
                  </a:cubicBezTo>
                  <a:cubicBezTo>
                    <a:pt x="17272" y="15196"/>
                    <a:pt x="17277" y="15196"/>
                    <a:pt x="17280" y="15206"/>
                  </a:cubicBezTo>
                  <a:cubicBezTo>
                    <a:pt x="17283" y="15214"/>
                    <a:pt x="17283" y="15224"/>
                    <a:pt x="17286" y="15232"/>
                  </a:cubicBezTo>
                  <a:cubicBezTo>
                    <a:pt x="17290" y="15240"/>
                    <a:pt x="17291" y="15253"/>
                    <a:pt x="17296" y="15258"/>
                  </a:cubicBezTo>
                  <a:cubicBezTo>
                    <a:pt x="17301" y="15262"/>
                    <a:pt x="17306" y="15262"/>
                    <a:pt x="17312" y="15264"/>
                  </a:cubicBezTo>
                  <a:cubicBezTo>
                    <a:pt x="17322" y="15268"/>
                    <a:pt x="17328" y="15264"/>
                    <a:pt x="17339" y="15264"/>
                  </a:cubicBezTo>
                  <a:cubicBezTo>
                    <a:pt x="17354" y="15264"/>
                    <a:pt x="17363" y="15262"/>
                    <a:pt x="17378" y="15261"/>
                  </a:cubicBezTo>
                  <a:lnTo>
                    <a:pt x="17374" y="15232"/>
                  </a:lnTo>
                  <a:cubicBezTo>
                    <a:pt x="17371" y="15230"/>
                    <a:pt x="17366" y="15227"/>
                    <a:pt x="17362" y="15225"/>
                  </a:cubicBezTo>
                  <a:cubicBezTo>
                    <a:pt x="17356" y="15222"/>
                    <a:pt x="17350" y="15220"/>
                    <a:pt x="17346" y="15212"/>
                  </a:cubicBezTo>
                  <a:cubicBezTo>
                    <a:pt x="17343" y="15206"/>
                    <a:pt x="17346" y="15189"/>
                    <a:pt x="17343" y="15186"/>
                  </a:cubicBezTo>
                  <a:cubicBezTo>
                    <a:pt x="17340" y="15183"/>
                    <a:pt x="17335" y="15185"/>
                    <a:pt x="17331" y="15180"/>
                  </a:cubicBezTo>
                  <a:cubicBezTo>
                    <a:pt x="17327" y="15175"/>
                    <a:pt x="17322" y="15177"/>
                    <a:pt x="17318" y="15173"/>
                  </a:cubicBezTo>
                  <a:cubicBezTo>
                    <a:pt x="17312" y="15168"/>
                    <a:pt x="17313" y="15156"/>
                    <a:pt x="17308" y="15148"/>
                  </a:cubicBezTo>
                  <a:cubicBezTo>
                    <a:pt x="17304" y="15150"/>
                    <a:pt x="17290" y="15133"/>
                    <a:pt x="17286" y="15135"/>
                  </a:cubicBezTo>
                  <a:close/>
                  <a:moveTo>
                    <a:pt x="19713" y="15154"/>
                  </a:moveTo>
                  <a:cubicBezTo>
                    <a:pt x="19706" y="15154"/>
                    <a:pt x="19702" y="15159"/>
                    <a:pt x="19695" y="15161"/>
                  </a:cubicBezTo>
                  <a:cubicBezTo>
                    <a:pt x="19696" y="15169"/>
                    <a:pt x="19697" y="15199"/>
                    <a:pt x="19698" y="15205"/>
                  </a:cubicBezTo>
                  <a:cubicBezTo>
                    <a:pt x="19701" y="15215"/>
                    <a:pt x="19703" y="15224"/>
                    <a:pt x="19708" y="15232"/>
                  </a:cubicBezTo>
                  <a:cubicBezTo>
                    <a:pt x="19715" y="15244"/>
                    <a:pt x="19723" y="15244"/>
                    <a:pt x="19733" y="15244"/>
                  </a:cubicBezTo>
                  <a:lnTo>
                    <a:pt x="19745" y="15244"/>
                  </a:lnTo>
                  <a:cubicBezTo>
                    <a:pt x="19751" y="15242"/>
                    <a:pt x="19752" y="15229"/>
                    <a:pt x="19758" y="15225"/>
                  </a:cubicBezTo>
                  <a:cubicBezTo>
                    <a:pt x="19756" y="15215"/>
                    <a:pt x="19754" y="15208"/>
                    <a:pt x="19752" y="15199"/>
                  </a:cubicBezTo>
                  <a:cubicBezTo>
                    <a:pt x="19749" y="15191"/>
                    <a:pt x="19751" y="15181"/>
                    <a:pt x="19749" y="15173"/>
                  </a:cubicBezTo>
                  <a:cubicBezTo>
                    <a:pt x="19746" y="15165"/>
                    <a:pt x="19740" y="15170"/>
                    <a:pt x="19736" y="15167"/>
                  </a:cubicBezTo>
                  <a:cubicBezTo>
                    <a:pt x="19728" y="15160"/>
                    <a:pt x="19723" y="15154"/>
                    <a:pt x="19713" y="15154"/>
                  </a:cubicBezTo>
                  <a:close/>
                  <a:moveTo>
                    <a:pt x="17514" y="15326"/>
                  </a:moveTo>
                  <a:cubicBezTo>
                    <a:pt x="17510" y="15328"/>
                    <a:pt x="17506" y="15330"/>
                    <a:pt x="17502" y="15333"/>
                  </a:cubicBezTo>
                  <a:cubicBezTo>
                    <a:pt x="17492" y="15341"/>
                    <a:pt x="17486" y="15349"/>
                    <a:pt x="17477" y="15359"/>
                  </a:cubicBezTo>
                  <a:cubicBezTo>
                    <a:pt x="17479" y="15373"/>
                    <a:pt x="17481" y="15381"/>
                    <a:pt x="17483" y="15397"/>
                  </a:cubicBezTo>
                  <a:lnTo>
                    <a:pt x="17521" y="15397"/>
                  </a:lnTo>
                  <a:lnTo>
                    <a:pt x="17521" y="15352"/>
                  </a:lnTo>
                  <a:lnTo>
                    <a:pt x="17514" y="15326"/>
                  </a:lnTo>
                  <a:close/>
                  <a:moveTo>
                    <a:pt x="18048" y="15365"/>
                  </a:moveTo>
                  <a:cubicBezTo>
                    <a:pt x="18043" y="15365"/>
                    <a:pt x="18040" y="15372"/>
                    <a:pt x="18035" y="15372"/>
                  </a:cubicBezTo>
                  <a:cubicBezTo>
                    <a:pt x="18030" y="15372"/>
                    <a:pt x="18027" y="15368"/>
                    <a:pt x="18022" y="15368"/>
                  </a:cubicBezTo>
                  <a:lnTo>
                    <a:pt x="18022" y="15417"/>
                  </a:lnTo>
                  <a:cubicBezTo>
                    <a:pt x="18025" y="15425"/>
                    <a:pt x="18022" y="15440"/>
                    <a:pt x="18026" y="15443"/>
                  </a:cubicBezTo>
                  <a:cubicBezTo>
                    <a:pt x="18033" y="15450"/>
                    <a:pt x="18042" y="15451"/>
                    <a:pt x="18051" y="15456"/>
                  </a:cubicBezTo>
                  <a:cubicBezTo>
                    <a:pt x="18056" y="15459"/>
                    <a:pt x="18059" y="15463"/>
                    <a:pt x="18063" y="15468"/>
                  </a:cubicBezTo>
                  <a:cubicBezTo>
                    <a:pt x="18067" y="15471"/>
                    <a:pt x="18072" y="15470"/>
                    <a:pt x="18076" y="15475"/>
                  </a:cubicBezTo>
                  <a:cubicBezTo>
                    <a:pt x="18080" y="15480"/>
                    <a:pt x="18074" y="15492"/>
                    <a:pt x="18076" y="15501"/>
                  </a:cubicBezTo>
                  <a:cubicBezTo>
                    <a:pt x="18071" y="15504"/>
                    <a:pt x="18069" y="15514"/>
                    <a:pt x="18063" y="15514"/>
                  </a:cubicBezTo>
                  <a:cubicBezTo>
                    <a:pt x="18052" y="15515"/>
                    <a:pt x="18046" y="15514"/>
                    <a:pt x="18035" y="15514"/>
                  </a:cubicBezTo>
                  <a:cubicBezTo>
                    <a:pt x="18026" y="15514"/>
                    <a:pt x="18019" y="15512"/>
                    <a:pt x="18010" y="15514"/>
                  </a:cubicBezTo>
                  <a:cubicBezTo>
                    <a:pt x="18004" y="15514"/>
                    <a:pt x="18002" y="15523"/>
                    <a:pt x="17997" y="15526"/>
                  </a:cubicBezTo>
                  <a:cubicBezTo>
                    <a:pt x="17990" y="15533"/>
                    <a:pt x="17987" y="15544"/>
                    <a:pt x="17981" y="15552"/>
                  </a:cubicBezTo>
                  <a:cubicBezTo>
                    <a:pt x="17971" y="15570"/>
                    <a:pt x="17965" y="15581"/>
                    <a:pt x="17953" y="15598"/>
                  </a:cubicBezTo>
                  <a:cubicBezTo>
                    <a:pt x="17948" y="15604"/>
                    <a:pt x="17943" y="15610"/>
                    <a:pt x="17938" y="15617"/>
                  </a:cubicBezTo>
                  <a:cubicBezTo>
                    <a:pt x="17932" y="15623"/>
                    <a:pt x="17926" y="15628"/>
                    <a:pt x="17922" y="15636"/>
                  </a:cubicBezTo>
                  <a:cubicBezTo>
                    <a:pt x="17916" y="15646"/>
                    <a:pt x="17909" y="15652"/>
                    <a:pt x="17909" y="15668"/>
                  </a:cubicBezTo>
                  <a:lnTo>
                    <a:pt x="17909" y="15681"/>
                  </a:lnTo>
                  <a:cubicBezTo>
                    <a:pt x="17909" y="15690"/>
                    <a:pt x="17912" y="15697"/>
                    <a:pt x="17912" y="15707"/>
                  </a:cubicBezTo>
                  <a:cubicBezTo>
                    <a:pt x="17913" y="15726"/>
                    <a:pt x="17913" y="15739"/>
                    <a:pt x="17912" y="15758"/>
                  </a:cubicBezTo>
                  <a:cubicBezTo>
                    <a:pt x="17912" y="15768"/>
                    <a:pt x="17909" y="15776"/>
                    <a:pt x="17909" y="15784"/>
                  </a:cubicBezTo>
                  <a:cubicBezTo>
                    <a:pt x="17908" y="15795"/>
                    <a:pt x="17908" y="15805"/>
                    <a:pt x="17906" y="15816"/>
                  </a:cubicBezTo>
                  <a:cubicBezTo>
                    <a:pt x="17904" y="15827"/>
                    <a:pt x="17902" y="15839"/>
                    <a:pt x="17897" y="15842"/>
                  </a:cubicBezTo>
                  <a:cubicBezTo>
                    <a:pt x="17890" y="15847"/>
                    <a:pt x="17884" y="15842"/>
                    <a:pt x="17876" y="15842"/>
                  </a:cubicBezTo>
                  <a:cubicBezTo>
                    <a:pt x="17857" y="15842"/>
                    <a:pt x="17844" y="15844"/>
                    <a:pt x="17827" y="15823"/>
                  </a:cubicBezTo>
                  <a:cubicBezTo>
                    <a:pt x="17823" y="15818"/>
                    <a:pt x="17826" y="15800"/>
                    <a:pt x="17821" y="15797"/>
                  </a:cubicBezTo>
                  <a:cubicBezTo>
                    <a:pt x="17817" y="15794"/>
                    <a:pt x="17813" y="15797"/>
                    <a:pt x="17809" y="15797"/>
                  </a:cubicBezTo>
                  <a:cubicBezTo>
                    <a:pt x="17797" y="15794"/>
                    <a:pt x="17790" y="15797"/>
                    <a:pt x="17777" y="15797"/>
                  </a:cubicBezTo>
                  <a:cubicBezTo>
                    <a:pt x="17775" y="15778"/>
                    <a:pt x="17771" y="15758"/>
                    <a:pt x="17771" y="15739"/>
                  </a:cubicBezTo>
                  <a:lnTo>
                    <a:pt x="17746" y="15739"/>
                  </a:lnTo>
                  <a:cubicBezTo>
                    <a:pt x="17736" y="15739"/>
                    <a:pt x="17731" y="15750"/>
                    <a:pt x="17720" y="15752"/>
                  </a:cubicBezTo>
                  <a:cubicBezTo>
                    <a:pt x="17711" y="15754"/>
                    <a:pt x="17704" y="15749"/>
                    <a:pt x="17695" y="15752"/>
                  </a:cubicBezTo>
                  <a:cubicBezTo>
                    <a:pt x="17685" y="15755"/>
                    <a:pt x="17679" y="15765"/>
                    <a:pt x="17670" y="15778"/>
                  </a:cubicBezTo>
                  <a:cubicBezTo>
                    <a:pt x="17666" y="15782"/>
                    <a:pt x="17667" y="15795"/>
                    <a:pt x="17664" y="15803"/>
                  </a:cubicBezTo>
                  <a:cubicBezTo>
                    <a:pt x="17660" y="15814"/>
                    <a:pt x="17656" y="15821"/>
                    <a:pt x="17651" y="15829"/>
                  </a:cubicBezTo>
                  <a:cubicBezTo>
                    <a:pt x="17647" y="15837"/>
                    <a:pt x="17647" y="15853"/>
                    <a:pt x="17642" y="15854"/>
                  </a:cubicBezTo>
                  <a:cubicBezTo>
                    <a:pt x="17633" y="15858"/>
                    <a:pt x="17625" y="15848"/>
                    <a:pt x="17617" y="15854"/>
                  </a:cubicBezTo>
                  <a:cubicBezTo>
                    <a:pt x="17603" y="15864"/>
                    <a:pt x="17599" y="15895"/>
                    <a:pt x="17595" y="15926"/>
                  </a:cubicBezTo>
                  <a:cubicBezTo>
                    <a:pt x="17594" y="15934"/>
                    <a:pt x="17592" y="15943"/>
                    <a:pt x="17592" y="15951"/>
                  </a:cubicBezTo>
                  <a:cubicBezTo>
                    <a:pt x="17589" y="15966"/>
                    <a:pt x="17586" y="15981"/>
                    <a:pt x="17579" y="15984"/>
                  </a:cubicBezTo>
                  <a:cubicBezTo>
                    <a:pt x="17575" y="15985"/>
                    <a:pt x="17570" y="15982"/>
                    <a:pt x="17566" y="15984"/>
                  </a:cubicBezTo>
                  <a:cubicBezTo>
                    <a:pt x="17558" y="15987"/>
                    <a:pt x="17551" y="15984"/>
                    <a:pt x="17541" y="15984"/>
                  </a:cubicBezTo>
                  <a:lnTo>
                    <a:pt x="17541" y="16029"/>
                  </a:lnTo>
                  <a:cubicBezTo>
                    <a:pt x="17544" y="16037"/>
                    <a:pt x="17544" y="16047"/>
                    <a:pt x="17547" y="16054"/>
                  </a:cubicBezTo>
                  <a:cubicBezTo>
                    <a:pt x="17551" y="16064"/>
                    <a:pt x="17556" y="16064"/>
                    <a:pt x="17560" y="16074"/>
                  </a:cubicBezTo>
                  <a:cubicBezTo>
                    <a:pt x="17563" y="16082"/>
                    <a:pt x="17566" y="16090"/>
                    <a:pt x="17566" y="16101"/>
                  </a:cubicBezTo>
                  <a:lnTo>
                    <a:pt x="17566" y="16151"/>
                  </a:lnTo>
                  <a:lnTo>
                    <a:pt x="17511" y="16151"/>
                  </a:lnTo>
                  <a:cubicBezTo>
                    <a:pt x="17511" y="16148"/>
                    <a:pt x="17513" y="16148"/>
                    <a:pt x="17513" y="16145"/>
                  </a:cubicBezTo>
                  <a:cubicBezTo>
                    <a:pt x="17513" y="16125"/>
                    <a:pt x="17510" y="16112"/>
                    <a:pt x="17510" y="16093"/>
                  </a:cubicBezTo>
                  <a:cubicBezTo>
                    <a:pt x="17510" y="16084"/>
                    <a:pt x="17511" y="16077"/>
                    <a:pt x="17511" y="16067"/>
                  </a:cubicBezTo>
                  <a:lnTo>
                    <a:pt x="17476" y="16067"/>
                  </a:lnTo>
                  <a:cubicBezTo>
                    <a:pt x="17470" y="16067"/>
                    <a:pt x="17467" y="16069"/>
                    <a:pt x="17463" y="16074"/>
                  </a:cubicBezTo>
                  <a:cubicBezTo>
                    <a:pt x="17458" y="16078"/>
                    <a:pt x="17454" y="16080"/>
                    <a:pt x="17450" y="16087"/>
                  </a:cubicBezTo>
                  <a:cubicBezTo>
                    <a:pt x="17445" y="16095"/>
                    <a:pt x="17443" y="16101"/>
                    <a:pt x="17441" y="16112"/>
                  </a:cubicBezTo>
                  <a:cubicBezTo>
                    <a:pt x="17437" y="16129"/>
                    <a:pt x="17437" y="16145"/>
                    <a:pt x="17437" y="16164"/>
                  </a:cubicBezTo>
                  <a:cubicBezTo>
                    <a:pt x="17437" y="16196"/>
                    <a:pt x="17440" y="16217"/>
                    <a:pt x="17437" y="16247"/>
                  </a:cubicBezTo>
                  <a:cubicBezTo>
                    <a:pt x="17437" y="16255"/>
                    <a:pt x="17435" y="16265"/>
                    <a:pt x="17434" y="16273"/>
                  </a:cubicBezTo>
                  <a:cubicBezTo>
                    <a:pt x="17432" y="16286"/>
                    <a:pt x="17426" y="16289"/>
                    <a:pt x="17422" y="16299"/>
                  </a:cubicBezTo>
                  <a:cubicBezTo>
                    <a:pt x="17417" y="16310"/>
                    <a:pt x="17413" y="16319"/>
                    <a:pt x="17409" y="16332"/>
                  </a:cubicBezTo>
                  <a:cubicBezTo>
                    <a:pt x="17407" y="16341"/>
                    <a:pt x="17402" y="16347"/>
                    <a:pt x="17400" y="16357"/>
                  </a:cubicBezTo>
                  <a:cubicBezTo>
                    <a:pt x="17397" y="16365"/>
                    <a:pt x="17399" y="16375"/>
                    <a:pt x="17396" y="16382"/>
                  </a:cubicBezTo>
                  <a:cubicBezTo>
                    <a:pt x="17394" y="16391"/>
                    <a:pt x="17388" y="16389"/>
                    <a:pt x="17384" y="16396"/>
                  </a:cubicBezTo>
                  <a:cubicBezTo>
                    <a:pt x="17375" y="16412"/>
                    <a:pt x="17369" y="16428"/>
                    <a:pt x="17362" y="16447"/>
                  </a:cubicBezTo>
                  <a:cubicBezTo>
                    <a:pt x="17360" y="16455"/>
                    <a:pt x="17359" y="16466"/>
                    <a:pt x="17355" y="16473"/>
                  </a:cubicBezTo>
                  <a:cubicBezTo>
                    <a:pt x="17352" y="16479"/>
                    <a:pt x="17347" y="16481"/>
                    <a:pt x="17343" y="16486"/>
                  </a:cubicBezTo>
                  <a:cubicBezTo>
                    <a:pt x="17339" y="16491"/>
                    <a:pt x="17335" y="16496"/>
                    <a:pt x="17330" y="16499"/>
                  </a:cubicBezTo>
                  <a:cubicBezTo>
                    <a:pt x="17326" y="16502"/>
                    <a:pt x="17322" y="16510"/>
                    <a:pt x="17318" y="16511"/>
                  </a:cubicBezTo>
                  <a:cubicBezTo>
                    <a:pt x="17314" y="16513"/>
                    <a:pt x="17309" y="16511"/>
                    <a:pt x="17305" y="16511"/>
                  </a:cubicBezTo>
                  <a:cubicBezTo>
                    <a:pt x="17300" y="16513"/>
                    <a:pt x="17296" y="16518"/>
                    <a:pt x="17289" y="16518"/>
                  </a:cubicBezTo>
                  <a:cubicBezTo>
                    <a:pt x="17267" y="16521"/>
                    <a:pt x="17255" y="16516"/>
                    <a:pt x="17233" y="16518"/>
                  </a:cubicBezTo>
                  <a:cubicBezTo>
                    <a:pt x="17227" y="16518"/>
                    <a:pt x="17223" y="16523"/>
                    <a:pt x="17217" y="16524"/>
                  </a:cubicBezTo>
                  <a:cubicBezTo>
                    <a:pt x="17204" y="16528"/>
                    <a:pt x="17197" y="16537"/>
                    <a:pt x="17186" y="16550"/>
                  </a:cubicBezTo>
                  <a:cubicBezTo>
                    <a:pt x="17180" y="16557"/>
                    <a:pt x="17176" y="16568"/>
                    <a:pt x="17170" y="16570"/>
                  </a:cubicBezTo>
                  <a:cubicBezTo>
                    <a:pt x="17156" y="16575"/>
                    <a:pt x="17146" y="16563"/>
                    <a:pt x="17132" y="16570"/>
                  </a:cubicBezTo>
                  <a:cubicBezTo>
                    <a:pt x="17125" y="16573"/>
                    <a:pt x="17123" y="16587"/>
                    <a:pt x="17116" y="16596"/>
                  </a:cubicBezTo>
                  <a:cubicBezTo>
                    <a:pt x="17105" y="16610"/>
                    <a:pt x="17097" y="16618"/>
                    <a:pt x="17085" y="16627"/>
                  </a:cubicBezTo>
                  <a:cubicBezTo>
                    <a:pt x="17069" y="16640"/>
                    <a:pt x="17059" y="16653"/>
                    <a:pt x="17044" y="16666"/>
                  </a:cubicBezTo>
                  <a:cubicBezTo>
                    <a:pt x="17038" y="16671"/>
                    <a:pt x="17033" y="16672"/>
                    <a:pt x="17028" y="16679"/>
                  </a:cubicBezTo>
                  <a:cubicBezTo>
                    <a:pt x="17020" y="16690"/>
                    <a:pt x="17015" y="16710"/>
                    <a:pt x="17013" y="16730"/>
                  </a:cubicBezTo>
                  <a:cubicBezTo>
                    <a:pt x="17011" y="16748"/>
                    <a:pt x="17013" y="16762"/>
                    <a:pt x="17013" y="16782"/>
                  </a:cubicBezTo>
                  <a:cubicBezTo>
                    <a:pt x="17013" y="16793"/>
                    <a:pt x="17008" y="16798"/>
                    <a:pt x="17006" y="16808"/>
                  </a:cubicBezTo>
                  <a:cubicBezTo>
                    <a:pt x="17001" y="16806"/>
                    <a:pt x="16998" y="16809"/>
                    <a:pt x="16994" y="16808"/>
                  </a:cubicBezTo>
                  <a:cubicBezTo>
                    <a:pt x="16989" y="16806"/>
                    <a:pt x="16986" y="16797"/>
                    <a:pt x="16981" y="16795"/>
                  </a:cubicBezTo>
                  <a:cubicBezTo>
                    <a:pt x="16977" y="16793"/>
                    <a:pt x="16972" y="16792"/>
                    <a:pt x="16968" y="16788"/>
                  </a:cubicBezTo>
                  <a:cubicBezTo>
                    <a:pt x="16964" y="16785"/>
                    <a:pt x="16959" y="16788"/>
                    <a:pt x="16956" y="16782"/>
                  </a:cubicBezTo>
                  <a:cubicBezTo>
                    <a:pt x="16953" y="16775"/>
                    <a:pt x="16957" y="16764"/>
                    <a:pt x="16956" y="16756"/>
                  </a:cubicBezTo>
                  <a:cubicBezTo>
                    <a:pt x="16953" y="16745"/>
                    <a:pt x="16949" y="16742"/>
                    <a:pt x="16947" y="16730"/>
                  </a:cubicBezTo>
                  <a:cubicBezTo>
                    <a:pt x="16943" y="16749"/>
                    <a:pt x="16942" y="16766"/>
                    <a:pt x="16937" y="16782"/>
                  </a:cubicBezTo>
                  <a:cubicBezTo>
                    <a:pt x="16935" y="16790"/>
                    <a:pt x="16927" y="16785"/>
                    <a:pt x="16925" y="16795"/>
                  </a:cubicBezTo>
                  <a:cubicBezTo>
                    <a:pt x="16923" y="16803"/>
                    <a:pt x="16925" y="16811"/>
                    <a:pt x="16925" y="16821"/>
                  </a:cubicBezTo>
                  <a:lnTo>
                    <a:pt x="16925" y="16846"/>
                  </a:lnTo>
                  <a:cubicBezTo>
                    <a:pt x="16925" y="16856"/>
                    <a:pt x="16928" y="16863"/>
                    <a:pt x="16928" y="16872"/>
                  </a:cubicBezTo>
                  <a:cubicBezTo>
                    <a:pt x="16928" y="16895"/>
                    <a:pt x="16928" y="16907"/>
                    <a:pt x="16928" y="16930"/>
                  </a:cubicBezTo>
                  <a:lnTo>
                    <a:pt x="16928" y="16956"/>
                  </a:lnTo>
                  <a:cubicBezTo>
                    <a:pt x="16927" y="16967"/>
                    <a:pt x="16921" y="16972"/>
                    <a:pt x="16918" y="16982"/>
                  </a:cubicBezTo>
                  <a:cubicBezTo>
                    <a:pt x="16915" y="16993"/>
                    <a:pt x="16907" y="16994"/>
                    <a:pt x="16906" y="17007"/>
                  </a:cubicBezTo>
                  <a:cubicBezTo>
                    <a:pt x="16905" y="17015"/>
                    <a:pt x="16906" y="17024"/>
                    <a:pt x="16906" y="17033"/>
                  </a:cubicBezTo>
                  <a:cubicBezTo>
                    <a:pt x="16906" y="17052"/>
                    <a:pt x="16905" y="17068"/>
                    <a:pt x="16909" y="17085"/>
                  </a:cubicBezTo>
                  <a:cubicBezTo>
                    <a:pt x="16911" y="17096"/>
                    <a:pt x="16915" y="17101"/>
                    <a:pt x="16918" y="17110"/>
                  </a:cubicBezTo>
                  <a:cubicBezTo>
                    <a:pt x="16921" y="17120"/>
                    <a:pt x="16928" y="17120"/>
                    <a:pt x="16931" y="17130"/>
                  </a:cubicBezTo>
                  <a:cubicBezTo>
                    <a:pt x="16936" y="17146"/>
                    <a:pt x="16936" y="17164"/>
                    <a:pt x="16940" y="17181"/>
                  </a:cubicBezTo>
                  <a:cubicBezTo>
                    <a:pt x="16947" y="17213"/>
                    <a:pt x="16956" y="17231"/>
                    <a:pt x="16965" y="17258"/>
                  </a:cubicBezTo>
                  <a:lnTo>
                    <a:pt x="16962" y="17284"/>
                  </a:lnTo>
                  <a:cubicBezTo>
                    <a:pt x="16957" y="17279"/>
                    <a:pt x="16955" y="17268"/>
                    <a:pt x="16950" y="17265"/>
                  </a:cubicBezTo>
                  <a:cubicBezTo>
                    <a:pt x="16944" y="17262"/>
                    <a:pt x="16939" y="17268"/>
                    <a:pt x="16934" y="17265"/>
                  </a:cubicBezTo>
                  <a:cubicBezTo>
                    <a:pt x="16928" y="17262"/>
                    <a:pt x="16927" y="17247"/>
                    <a:pt x="16921" y="17246"/>
                  </a:cubicBezTo>
                  <a:cubicBezTo>
                    <a:pt x="16917" y="17244"/>
                    <a:pt x="16913" y="17239"/>
                    <a:pt x="16909" y="17239"/>
                  </a:cubicBezTo>
                  <a:cubicBezTo>
                    <a:pt x="16903" y="17239"/>
                    <a:pt x="16901" y="17251"/>
                    <a:pt x="16896" y="17252"/>
                  </a:cubicBezTo>
                  <a:lnTo>
                    <a:pt x="16896" y="17302"/>
                  </a:lnTo>
                  <a:cubicBezTo>
                    <a:pt x="16896" y="17315"/>
                    <a:pt x="16902" y="17319"/>
                    <a:pt x="16906" y="17329"/>
                  </a:cubicBezTo>
                  <a:cubicBezTo>
                    <a:pt x="16913" y="17348"/>
                    <a:pt x="16920" y="17361"/>
                    <a:pt x="16928" y="17380"/>
                  </a:cubicBezTo>
                  <a:cubicBezTo>
                    <a:pt x="16932" y="17390"/>
                    <a:pt x="16933" y="17398"/>
                    <a:pt x="16937" y="17406"/>
                  </a:cubicBezTo>
                  <a:cubicBezTo>
                    <a:pt x="16941" y="17414"/>
                    <a:pt x="16946" y="17419"/>
                    <a:pt x="16950" y="17425"/>
                  </a:cubicBezTo>
                  <a:cubicBezTo>
                    <a:pt x="16954" y="17433"/>
                    <a:pt x="16959" y="17438"/>
                    <a:pt x="16962" y="17452"/>
                  </a:cubicBezTo>
                  <a:cubicBezTo>
                    <a:pt x="16965" y="17461"/>
                    <a:pt x="16968" y="17466"/>
                    <a:pt x="16968" y="17477"/>
                  </a:cubicBezTo>
                  <a:cubicBezTo>
                    <a:pt x="16969" y="17500"/>
                    <a:pt x="16968" y="17514"/>
                    <a:pt x="16968" y="17535"/>
                  </a:cubicBezTo>
                  <a:cubicBezTo>
                    <a:pt x="16969" y="17556"/>
                    <a:pt x="16973" y="17574"/>
                    <a:pt x="16978" y="17593"/>
                  </a:cubicBezTo>
                  <a:cubicBezTo>
                    <a:pt x="16981" y="17606"/>
                    <a:pt x="16985" y="17613"/>
                    <a:pt x="16987" y="17625"/>
                  </a:cubicBezTo>
                  <a:cubicBezTo>
                    <a:pt x="16992" y="17648"/>
                    <a:pt x="16995" y="17664"/>
                    <a:pt x="16997" y="17690"/>
                  </a:cubicBezTo>
                  <a:cubicBezTo>
                    <a:pt x="16998" y="17703"/>
                    <a:pt x="16999" y="17709"/>
                    <a:pt x="17000" y="17722"/>
                  </a:cubicBezTo>
                  <a:cubicBezTo>
                    <a:pt x="17001" y="17735"/>
                    <a:pt x="16999" y="17741"/>
                    <a:pt x="17000" y="17754"/>
                  </a:cubicBezTo>
                  <a:cubicBezTo>
                    <a:pt x="17002" y="17778"/>
                    <a:pt x="17007" y="17792"/>
                    <a:pt x="17013" y="17812"/>
                  </a:cubicBezTo>
                  <a:cubicBezTo>
                    <a:pt x="17015" y="17822"/>
                    <a:pt x="17020" y="17828"/>
                    <a:pt x="17022" y="17838"/>
                  </a:cubicBezTo>
                  <a:cubicBezTo>
                    <a:pt x="17029" y="17862"/>
                    <a:pt x="17036" y="17876"/>
                    <a:pt x="17041" y="17902"/>
                  </a:cubicBezTo>
                  <a:cubicBezTo>
                    <a:pt x="17043" y="17912"/>
                    <a:pt x="17046" y="17918"/>
                    <a:pt x="17047" y="17928"/>
                  </a:cubicBezTo>
                  <a:cubicBezTo>
                    <a:pt x="17048" y="17936"/>
                    <a:pt x="17050" y="17946"/>
                    <a:pt x="17050" y="17954"/>
                  </a:cubicBezTo>
                  <a:cubicBezTo>
                    <a:pt x="17053" y="17984"/>
                    <a:pt x="17049" y="18007"/>
                    <a:pt x="17050" y="18037"/>
                  </a:cubicBezTo>
                  <a:cubicBezTo>
                    <a:pt x="17052" y="18058"/>
                    <a:pt x="17057" y="18074"/>
                    <a:pt x="17060" y="18095"/>
                  </a:cubicBezTo>
                  <a:cubicBezTo>
                    <a:pt x="17061" y="18105"/>
                    <a:pt x="17065" y="18112"/>
                    <a:pt x="17066" y="18121"/>
                  </a:cubicBezTo>
                  <a:cubicBezTo>
                    <a:pt x="17068" y="18132"/>
                    <a:pt x="17069" y="18142"/>
                    <a:pt x="17069" y="18155"/>
                  </a:cubicBezTo>
                  <a:lnTo>
                    <a:pt x="17069" y="18263"/>
                  </a:lnTo>
                  <a:cubicBezTo>
                    <a:pt x="17060" y="18263"/>
                    <a:pt x="17053" y="18258"/>
                    <a:pt x="17044" y="18263"/>
                  </a:cubicBezTo>
                  <a:cubicBezTo>
                    <a:pt x="17034" y="18269"/>
                    <a:pt x="17027" y="18285"/>
                    <a:pt x="17019" y="18295"/>
                  </a:cubicBezTo>
                  <a:cubicBezTo>
                    <a:pt x="17015" y="18300"/>
                    <a:pt x="17010" y="18303"/>
                    <a:pt x="17006" y="18308"/>
                  </a:cubicBezTo>
                  <a:cubicBezTo>
                    <a:pt x="17000" y="18318"/>
                    <a:pt x="16999" y="18327"/>
                    <a:pt x="16994" y="18340"/>
                  </a:cubicBezTo>
                  <a:lnTo>
                    <a:pt x="16997" y="18366"/>
                  </a:lnTo>
                  <a:cubicBezTo>
                    <a:pt x="17012" y="18366"/>
                    <a:pt x="17024" y="18361"/>
                    <a:pt x="17035" y="18378"/>
                  </a:cubicBezTo>
                  <a:cubicBezTo>
                    <a:pt x="17043" y="18391"/>
                    <a:pt x="17043" y="18415"/>
                    <a:pt x="17050" y="18430"/>
                  </a:cubicBezTo>
                  <a:cubicBezTo>
                    <a:pt x="17054" y="18436"/>
                    <a:pt x="17059" y="18438"/>
                    <a:pt x="17063" y="18443"/>
                  </a:cubicBezTo>
                  <a:cubicBezTo>
                    <a:pt x="17067" y="18448"/>
                    <a:pt x="17071" y="18451"/>
                    <a:pt x="17076" y="18456"/>
                  </a:cubicBezTo>
                  <a:cubicBezTo>
                    <a:pt x="17085" y="18465"/>
                    <a:pt x="17091" y="18473"/>
                    <a:pt x="17101" y="18481"/>
                  </a:cubicBezTo>
                  <a:cubicBezTo>
                    <a:pt x="17105" y="18485"/>
                    <a:pt x="17109" y="18485"/>
                    <a:pt x="17113" y="18488"/>
                  </a:cubicBezTo>
                  <a:cubicBezTo>
                    <a:pt x="17123" y="18496"/>
                    <a:pt x="17128" y="18507"/>
                    <a:pt x="17138" y="18514"/>
                  </a:cubicBezTo>
                  <a:cubicBezTo>
                    <a:pt x="17146" y="18517"/>
                    <a:pt x="17151" y="18514"/>
                    <a:pt x="17159" y="18514"/>
                  </a:cubicBezTo>
                  <a:cubicBezTo>
                    <a:pt x="17167" y="18514"/>
                    <a:pt x="17172" y="18515"/>
                    <a:pt x="17179" y="18514"/>
                  </a:cubicBezTo>
                  <a:cubicBezTo>
                    <a:pt x="17189" y="18512"/>
                    <a:pt x="17196" y="18504"/>
                    <a:pt x="17205" y="18501"/>
                  </a:cubicBezTo>
                  <a:cubicBezTo>
                    <a:pt x="17208" y="18501"/>
                    <a:pt x="17213" y="18503"/>
                    <a:pt x="17217" y="18501"/>
                  </a:cubicBezTo>
                  <a:cubicBezTo>
                    <a:pt x="17224" y="18498"/>
                    <a:pt x="17227" y="18485"/>
                    <a:pt x="17233" y="18475"/>
                  </a:cubicBezTo>
                  <a:cubicBezTo>
                    <a:pt x="17237" y="18470"/>
                    <a:pt x="17243" y="18470"/>
                    <a:pt x="17245" y="18462"/>
                  </a:cubicBezTo>
                  <a:cubicBezTo>
                    <a:pt x="17249" y="18453"/>
                    <a:pt x="17252" y="18446"/>
                    <a:pt x="17255" y="18437"/>
                  </a:cubicBezTo>
                  <a:cubicBezTo>
                    <a:pt x="17257" y="18430"/>
                    <a:pt x="17256" y="18417"/>
                    <a:pt x="17258" y="18411"/>
                  </a:cubicBezTo>
                  <a:cubicBezTo>
                    <a:pt x="17261" y="18401"/>
                    <a:pt x="17267" y="18399"/>
                    <a:pt x="17271" y="18391"/>
                  </a:cubicBezTo>
                  <a:cubicBezTo>
                    <a:pt x="17274" y="18383"/>
                    <a:pt x="17275" y="18371"/>
                    <a:pt x="17280" y="18366"/>
                  </a:cubicBezTo>
                  <a:cubicBezTo>
                    <a:pt x="17288" y="18358"/>
                    <a:pt x="17296" y="18361"/>
                    <a:pt x="17305" y="18359"/>
                  </a:cubicBezTo>
                  <a:cubicBezTo>
                    <a:pt x="17315" y="18358"/>
                    <a:pt x="17322" y="18359"/>
                    <a:pt x="17330" y="18353"/>
                  </a:cubicBezTo>
                  <a:cubicBezTo>
                    <a:pt x="17337" y="18348"/>
                    <a:pt x="17337" y="18332"/>
                    <a:pt x="17343" y="18327"/>
                  </a:cubicBezTo>
                  <a:cubicBezTo>
                    <a:pt x="17352" y="18321"/>
                    <a:pt x="17359" y="18321"/>
                    <a:pt x="17368" y="18321"/>
                  </a:cubicBezTo>
                  <a:cubicBezTo>
                    <a:pt x="17390" y="18321"/>
                    <a:pt x="17404" y="18329"/>
                    <a:pt x="17425" y="18340"/>
                  </a:cubicBezTo>
                  <a:cubicBezTo>
                    <a:pt x="17436" y="18347"/>
                    <a:pt x="17442" y="18360"/>
                    <a:pt x="17453" y="18366"/>
                  </a:cubicBezTo>
                  <a:cubicBezTo>
                    <a:pt x="17458" y="18369"/>
                    <a:pt x="17462" y="18371"/>
                    <a:pt x="17469" y="18372"/>
                  </a:cubicBezTo>
                  <a:cubicBezTo>
                    <a:pt x="17477" y="18374"/>
                    <a:pt x="17482" y="18378"/>
                    <a:pt x="17491" y="18378"/>
                  </a:cubicBezTo>
                  <a:cubicBezTo>
                    <a:pt x="17498" y="18378"/>
                    <a:pt x="17503" y="18377"/>
                    <a:pt x="17510" y="18372"/>
                  </a:cubicBezTo>
                  <a:cubicBezTo>
                    <a:pt x="17516" y="18368"/>
                    <a:pt x="17518" y="18356"/>
                    <a:pt x="17522" y="18347"/>
                  </a:cubicBezTo>
                  <a:cubicBezTo>
                    <a:pt x="17527" y="18337"/>
                    <a:pt x="17531" y="18332"/>
                    <a:pt x="17535" y="18321"/>
                  </a:cubicBezTo>
                  <a:cubicBezTo>
                    <a:pt x="17541" y="18303"/>
                    <a:pt x="17545" y="18287"/>
                    <a:pt x="17551" y="18269"/>
                  </a:cubicBezTo>
                  <a:cubicBezTo>
                    <a:pt x="17555" y="18254"/>
                    <a:pt x="17561" y="18248"/>
                    <a:pt x="17566" y="18237"/>
                  </a:cubicBezTo>
                  <a:cubicBezTo>
                    <a:pt x="17586" y="18197"/>
                    <a:pt x="17597" y="18165"/>
                    <a:pt x="17623" y="18147"/>
                  </a:cubicBezTo>
                  <a:cubicBezTo>
                    <a:pt x="17627" y="18145"/>
                    <a:pt x="17631" y="18144"/>
                    <a:pt x="17635" y="18140"/>
                  </a:cubicBezTo>
                  <a:cubicBezTo>
                    <a:pt x="17640" y="18137"/>
                    <a:pt x="17643" y="18131"/>
                    <a:pt x="17648" y="18128"/>
                  </a:cubicBezTo>
                  <a:cubicBezTo>
                    <a:pt x="17653" y="18124"/>
                    <a:pt x="17656" y="18116"/>
                    <a:pt x="17661" y="18114"/>
                  </a:cubicBezTo>
                  <a:cubicBezTo>
                    <a:pt x="17665" y="18113"/>
                    <a:pt x="17668" y="18114"/>
                    <a:pt x="17673" y="18114"/>
                  </a:cubicBezTo>
                  <a:cubicBezTo>
                    <a:pt x="17678" y="18114"/>
                    <a:pt x="17682" y="18113"/>
                    <a:pt x="17686" y="18114"/>
                  </a:cubicBezTo>
                  <a:cubicBezTo>
                    <a:pt x="17690" y="18116"/>
                    <a:pt x="17694" y="18124"/>
                    <a:pt x="17698" y="18128"/>
                  </a:cubicBezTo>
                  <a:cubicBezTo>
                    <a:pt x="17704" y="18131"/>
                    <a:pt x="17705" y="18144"/>
                    <a:pt x="17711" y="18147"/>
                  </a:cubicBezTo>
                  <a:cubicBezTo>
                    <a:pt x="17720" y="18152"/>
                    <a:pt x="17727" y="18147"/>
                    <a:pt x="17736" y="18147"/>
                  </a:cubicBezTo>
                  <a:cubicBezTo>
                    <a:pt x="17746" y="18147"/>
                    <a:pt x="17753" y="18150"/>
                    <a:pt x="17761" y="18147"/>
                  </a:cubicBezTo>
                  <a:cubicBezTo>
                    <a:pt x="17767" y="18145"/>
                    <a:pt x="17769" y="18132"/>
                    <a:pt x="17774" y="18128"/>
                  </a:cubicBezTo>
                  <a:cubicBezTo>
                    <a:pt x="17787" y="18113"/>
                    <a:pt x="17790" y="18094"/>
                    <a:pt x="17802" y="18076"/>
                  </a:cubicBezTo>
                  <a:cubicBezTo>
                    <a:pt x="17808" y="18068"/>
                    <a:pt x="17813" y="18065"/>
                    <a:pt x="17818" y="18056"/>
                  </a:cubicBezTo>
                  <a:cubicBezTo>
                    <a:pt x="17823" y="18048"/>
                    <a:pt x="17823" y="18037"/>
                    <a:pt x="17827" y="18031"/>
                  </a:cubicBezTo>
                  <a:cubicBezTo>
                    <a:pt x="17831" y="18025"/>
                    <a:pt x="17831" y="18008"/>
                    <a:pt x="17837" y="18005"/>
                  </a:cubicBezTo>
                  <a:cubicBezTo>
                    <a:pt x="17841" y="18003"/>
                    <a:pt x="17845" y="18006"/>
                    <a:pt x="17849" y="18005"/>
                  </a:cubicBezTo>
                  <a:cubicBezTo>
                    <a:pt x="17861" y="17997"/>
                    <a:pt x="17870" y="17992"/>
                    <a:pt x="17883" y="17992"/>
                  </a:cubicBezTo>
                  <a:cubicBezTo>
                    <a:pt x="17892" y="17992"/>
                    <a:pt x="17897" y="17997"/>
                    <a:pt x="17906" y="17999"/>
                  </a:cubicBezTo>
                  <a:cubicBezTo>
                    <a:pt x="17923" y="18002"/>
                    <a:pt x="17934" y="17994"/>
                    <a:pt x="17950" y="17999"/>
                  </a:cubicBezTo>
                  <a:cubicBezTo>
                    <a:pt x="17960" y="18002"/>
                    <a:pt x="17967" y="18010"/>
                    <a:pt x="17975" y="18018"/>
                  </a:cubicBezTo>
                  <a:lnTo>
                    <a:pt x="17988" y="18031"/>
                  </a:lnTo>
                  <a:cubicBezTo>
                    <a:pt x="17993" y="18036"/>
                    <a:pt x="17996" y="18045"/>
                    <a:pt x="18000" y="18050"/>
                  </a:cubicBezTo>
                  <a:cubicBezTo>
                    <a:pt x="18008" y="18060"/>
                    <a:pt x="18013" y="18076"/>
                    <a:pt x="18022" y="18076"/>
                  </a:cubicBezTo>
                  <a:cubicBezTo>
                    <a:pt x="18030" y="18076"/>
                    <a:pt x="18034" y="18066"/>
                    <a:pt x="18042" y="18066"/>
                  </a:cubicBezTo>
                  <a:cubicBezTo>
                    <a:pt x="18047" y="18066"/>
                    <a:pt x="18049" y="18070"/>
                    <a:pt x="18054" y="18070"/>
                  </a:cubicBezTo>
                  <a:lnTo>
                    <a:pt x="18079" y="18070"/>
                  </a:lnTo>
                  <a:cubicBezTo>
                    <a:pt x="18088" y="18070"/>
                    <a:pt x="18098" y="18068"/>
                    <a:pt x="18107" y="18070"/>
                  </a:cubicBezTo>
                  <a:cubicBezTo>
                    <a:pt x="18112" y="18070"/>
                    <a:pt x="18116" y="18068"/>
                    <a:pt x="18120" y="18070"/>
                  </a:cubicBezTo>
                  <a:cubicBezTo>
                    <a:pt x="18125" y="18073"/>
                    <a:pt x="18128" y="18077"/>
                    <a:pt x="18132" y="18082"/>
                  </a:cubicBezTo>
                  <a:cubicBezTo>
                    <a:pt x="18138" y="18087"/>
                    <a:pt x="18139" y="18100"/>
                    <a:pt x="18142" y="18108"/>
                  </a:cubicBezTo>
                  <a:cubicBezTo>
                    <a:pt x="18147" y="18120"/>
                    <a:pt x="18152" y="18126"/>
                    <a:pt x="18155" y="18140"/>
                  </a:cubicBezTo>
                  <a:cubicBezTo>
                    <a:pt x="18156" y="18148"/>
                    <a:pt x="18158" y="18156"/>
                    <a:pt x="18158" y="18166"/>
                  </a:cubicBezTo>
                  <a:cubicBezTo>
                    <a:pt x="18159" y="18197"/>
                    <a:pt x="18158" y="18213"/>
                    <a:pt x="18158" y="18243"/>
                  </a:cubicBezTo>
                  <a:cubicBezTo>
                    <a:pt x="18177" y="18243"/>
                    <a:pt x="18191" y="18239"/>
                    <a:pt x="18205" y="18263"/>
                  </a:cubicBezTo>
                  <a:cubicBezTo>
                    <a:pt x="18210" y="18271"/>
                    <a:pt x="18212" y="18279"/>
                    <a:pt x="18214" y="18289"/>
                  </a:cubicBezTo>
                  <a:cubicBezTo>
                    <a:pt x="18219" y="18305"/>
                    <a:pt x="18220" y="18321"/>
                    <a:pt x="18220" y="18340"/>
                  </a:cubicBezTo>
                  <a:cubicBezTo>
                    <a:pt x="18221" y="18372"/>
                    <a:pt x="18220" y="18393"/>
                    <a:pt x="18224" y="18424"/>
                  </a:cubicBezTo>
                  <a:cubicBezTo>
                    <a:pt x="18224" y="18432"/>
                    <a:pt x="18225" y="18441"/>
                    <a:pt x="18227" y="18449"/>
                  </a:cubicBezTo>
                  <a:cubicBezTo>
                    <a:pt x="18229" y="18459"/>
                    <a:pt x="18232" y="18470"/>
                    <a:pt x="18236" y="18475"/>
                  </a:cubicBezTo>
                  <a:cubicBezTo>
                    <a:pt x="18240" y="18480"/>
                    <a:pt x="18244" y="18475"/>
                    <a:pt x="18249" y="18475"/>
                  </a:cubicBezTo>
                  <a:cubicBezTo>
                    <a:pt x="18265" y="18475"/>
                    <a:pt x="18279" y="18459"/>
                    <a:pt x="18287" y="18430"/>
                  </a:cubicBezTo>
                  <a:cubicBezTo>
                    <a:pt x="18289" y="18422"/>
                    <a:pt x="18287" y="18413"/>
                    <a:pt x="18290" y="18404"/>
                  </a:cubicBezTo>
                  <a:cubicBezTo>
                    <a:pt x="18295" y="18383"/>
                    <a:pt x="18307" y="18385"/>
                    <a:pt x="18315" y="18366"/>
                  </a:cubicBezTo>
                  <a:cubicBezTo>
                    <a:pt x="18318" y="18358"/>
                    <a:pt x="18318" y="18348"/>
                    <a:pt x="18321" y="18340"/>
                  </a:cubicBezTo>
                  <a:cubicBezTo>
                    <a:pt x="18324" y="18332"/>
                    <a:pt x="18331" y="18330"/>
                    <a:pt x="18334" y="18321"/>
                  </a:cubicBezTo>
                  <a:cubicBezTo>
                    <a:pt x="18337" y="18311"/>
                    <a:pt x="18341" y="18305"/>
                    <a:pt x="18343" y="18295"/>
                  </a:cubicBezTo>
                  <a:cubicBezTo>
                    <a:pt x="18348" y="18279"/>
                    <a:pt x="18349" y="18263"/>
                    <a:pt x="18353" y="18243"/>
                  </a:cubicBezTo>
                  <a:cubicBezTo>
                    <a:pt x="18354" y="18234"/>
                    <a:pt x="18358" y="18227"/>
                    <a:pt x="18359" y="18217"/>
                  </a:cubicBezTo>
                  <a:cubicBezTo>
                    <a:pt x="18369" y="18224"/>
                    <a:pt x="18377" y="18223"/>
                    <a:pt x="18384" y="18237"/>
                  </a:cubicBezTo>
                  <a:cubicBezTo>
                    <a:pt x="18388" y="18245"/>
                    <a:pt x="18394" y="18250"/>
                    <a:pt x="18394" y="18263"/>
                  </a:cubicBezTo>
                  <a:cubicBezTo>
                    <a:pt x="18394" y="18289"/>
                    <a:pt x="18383" y="18297"/>
                    <a:pt x="18375" y="18314"/>
                  </a:cubicBezTo>
                  <a:cubicBezTo>
                    <a:pt x="18364" y="18337"/>
                    <a:pt x="18362" y="18365"/>
                    <a:pt x="18362" y="18399"/>
                  </a:cubicBezTo>
                  <a:cubicBezTo>
                    <a:pt x="18362" y="18419"/>
                    <a:pt x="18364" y="18430"/>
                    <a:pt x="18365" y="18449"/>
                  </a:cubicBezTo>
                  <a:cubicBezTo>
                    <a:pt x="18369" y="18444"/>
                    <a:pt x="18376" y="18449"/>
                    <a:pt x="18378" y="18443"/>
                  </a:cubicBezTo>
                  <a:cubicBezTo>
                    <a:pt x="18380" y="18437"/>
                    <a:pt x="18378" y="18421"/>
                    <a:pt x="18381" y="18417"/>
                  </a:cubicBezTo>
                  <a:cubicBezTo>
                    <a:pt x="18386" y="18411"/>
                    <a:pt x="18387" y="18398"/>
                    <a:pt x="18394" y="18398"/>
                  </a:cubicBezTo>
                  <a:cubicBezTo>
                    <a:pt x="18399" y="18398"/>
                    <a:pt x="18401" y="18411"/>
                    <a:pt x="18406" y="18411"/>
                  </a:cubicBezTo>
                  <a:cubicBezTo>
                    <a:pt x="18411" y="18411"/>
                    <a:pt x="18414" y="18409"/>
                    <a:pt x="18419" y="18411"/>
                  </a:cubicBezTo>
                  <a:lnTo>
                    <a:pt x="18419" y="18486"/>
                  </a:lnTo>
                  <a:cubicBezTo>
                    <a:pt x="18419" y="18501"/>
                    <a:pt x="18413" y="18508"/>
                    <a:pt x="18412" y="18520"/>
                  </a:cubicBezTo>
                  <a:lnTo>
                    <a:pt x="18412" y="18546"/>
                  </a:lnTo>
                  <a:cubicBezTo>
                    <a:pt x="18410" y="18575"/>
                    <a:pt x="18407" y="18593"/>
                    <a:pt x="18406" y="18623"/>
                  </a:cubicBezTo>
                  <a:cubicBezTo>
                    <a:pt x="18410" y="18622"/>
                    <a:pt x="18415" y="18627"/>
                    <a:pt x="18419" y="18623"/>
                  </a:cubicBezTo>
                  <a:cubicBezTo>
                    <a:pt x="18425" y="18617"/>
                    <a:pt x="18427" y="18607"/>
                    <a:pt x="18431" y="18598"/>
                  </a:cubicBezTo>
                  <a:cubicBezTo>
                    <a:pt x="18437" y="18586"/>
                    <a:pt x="18438" y="18565"/>
                    <a:pt x="18447" y="18565"/>
                  </a:cubicBezTo>
                  <a:cubicBezTo>
                    <a:pt x="18455" y="18565"/>
                    <a:pt x="18462" y="18566"/>
                    <a:pt x="18466" y="18578"/>
                  </a:cubicBezTo>
                  <a:cubicBezTo>
                    <a:pt x="18472" y="18596"/>
                    <a:pt x="18467" y="18615"/>
                    <a:pt x="18469" y="18637"/>
                  </a:cubicBezTo>
                  <a:cubicBezTo>
                    <a:pt x="18472" y="18660"/>
                    <a:pt x="18486" y="18664"/>
                    <a:pt x="18494" y="18681"/>
                  </a:cubicBezTo>
                  <a:cubicBezTo>
                    <a:pt x="18497" y="18688"/>
                    <a:pt x="18504" y="18687"/>
                    <a:pt x="18507" y="18694"/>
                  </a:cubicBezTo>
                  <a:cubicBezTo>
                    <a:pt x="18512" y="18704"/>
                    <a:pt x="18510" y="18718"/>
                    <a:pt x="18510" y="18733"/>
                  </a:cubicBezTo>
                  <a:lnTo>
                    <a:pt x="18510" y="18745"/>
                  </a:lnTo>
                  <a:cubicBezTo>
                    <a:pt x="18510" y="18755"/>
                    <a:pt x="18507" y="18762"/>
                    <a:pt x="18507" y="18771"/>
                  </a:cubicBezTo>
                  <a:cubicBezTo>
                    <a:pt x="18506" y="18791"/>
                    <a:pt x="18506" y="18804"/>
                    <a:pt x="18507" y="18823"/>
                  </a:cubicBezTo>
                  <a:cubicBezTo>
                    <a:pt x="18507" y="18832"/>
                    <a:pt x="18506" y="18841"/>
                    <a:pt x="18507" y="18848"/>
                  </a:cubicBezTo>
                  <a:cubicBezTo>
                    <a:pt x="18510" y="18870"/>
                    <a:pt x="18518" y="18880"/>
                    <a:pt x="18526" y="18893"/>
                  </a:cubicBezTo>
                  <a:cubicBezTo>
                    <a:pt x="18534" y="18906"/>
                    <a:pt x="18541" y="18914"/>
                    <a:pt x="18551" y="18926"/>
                  </a:cubicBezTo>
                  <a:cubicBezTo>
                    <a:pt x="18555" y="18931"/>
                    <a:pt x="18558" y="18942"/>
                    <a:pt x="18564" y="18945"/>
                  </a:cubicBezTo>
                  <a:cubicBezTo>
                    <a:pt x="18572" y="18951"/>
                    <a:pt x="18579" y="18951"/>
                    <a:pt x="18589" y="18951"/>
                  </a:cubicBezTo>
                  <a:cubicBezTo>
                    <a:pt x="18604" y="18951"/>
                    <a:pt x="18616" y="18945"/>
                    <a:pt x="18630" y="18958"/>
                  </a:cubicBezTo>
                  <a:cubicBezTo>
                    <a:pt x="18635" y="18963"/>
                    <a:pt x="18634" y="18979"/>
                    <a:pt x="18639" y="18984"/>
                  </a:cubicBezTo>
                  <a:cubicBezTo>
                    <a:pt x="18643" y="18989"/>
                    <a:pt x="18648" y="18985"/>
                    <a:pt x="18652" y="18990"/>
                  </a:cubicBezTo>
                  <a:cubicBezTo>
                    <a:pt x="18656" y="18995"/>
                    <a:pt x="18659" y="19005"/>
                    <a:pt x="18664" y="19009"/>
                  </a:cubicBezTo>
                  <a:cubicBezTo>
                    <a:pt x="18669" y="19014"/>
                    <a:pt x="18671" y="19025"/>
                    <a:pt x="18677" y="19029"/>
                  </a:cubicBezTo>
                  <a:cubicBezTo>
                    <a:pt x="18688" y="19037"/>
                    <a:pt x="18696" y="19035"/>
                    <a:pt x="18708" y="19035"/>
                  </a:cubicBezTo>
                  <a:cubicBezTo>
                    <a:pt x="18729" y="19035"/>
                    <a:pt x="18744" y="19032"/>
                    <a:pt x="18759" y="19003"/>
                  </a:cubicBezTo>
                  <a:cubicBezTo>
                    <a:pt x="18772" y="18976"/>
                    <a:pt x="18771" y="18945"/>
                    <a:pt x="18771" y="18907"/>
                  </a:cubicBezTo>
                  <a:lnTo>
                    <a:pt x="18796" y="18907"/>
                  </a:lnTo>
                  <a:cubicBezTo>
                    <a:pt x="18811" y="18907"/>
                    <a:pt x="18822" y="18929"/>
                    <a:pt x="18828" y="18958"/>
                  </a:cubicBezTo>
                  <a:cubicBezTo>
                    <a:pt x="18829" y="18966"/>
                    <a:pt x="18827" y="18976"/>
                    <a:pt x="18828" y="18984"/>
                  </a:cubicBezTo>
                  <a:cubicBezTo>
                    <a:pt x="18830" y="19005"/>
                    <a:pt x="18832" y="19022"/>
                    <a:pt x="18840" y="19035"/>
                  </a:cubicBezTo>
                  <a:cubicBezTo>
                    <a:pt x="18848" y="19048"/>
                    <a:pt x="18858" y="19054"/>
                    <a:pt x="18869" y="19054"/>
                  </a:cubicBezTo>
                  <a:cubicBezTo>
                    <a:pt x="18886" y="19054"/>
                    <a:pt x="18894" y="19025"/>
                    <a:pt x="18906" y="19003"/>
                  </a:cubicBezTo>
                  <a:cubicBezTo>
                    <a:pt x="18911" y="18995"/>
                    <a:pt x="18914" y="18990"/>
                    <a:pt x="18919" y="18984"/>
                  </a:cubicBezTo>
                  <a:cubicBezTo>
                    <a:pt x="18929" y="18968"/>
                    <a:pt x="18936" y="18958"/>
                    <a:pt x="18947" y="18945"/>
                  </a:cubicBezTo>
                  <a:cubicBezTo>
                    <a:pt x="18952" y="18940"/>
                    <a:pt x="18955" y="18931"/>
                    <a:pt x="18960" y="18926"/>
                  </a:cubicBezTo>
                  <a:cubicBezTo>
                    <a:pt x="18970" y="18913"/>
                    <a:pt x="18980" y="18907"/>
                    <a:pt x="18992" y="18907"/>
                  </a:cubicBezTo>
                  <a:cubicBezTo>
                    <a:pt x="18999" y="18907"/>
                    <a:pt x="19003" y="18913"/>
                    <a:pt x="19010" y="18913"/>
                  </a:cubicBezTo>
                  <a:cubicBezTo>
                    <a:pt x="19037" y="18914"/>
                    <a:pt x="19052" y="18908"/>
                    <a:pt x="19079" y="18908"/>
                  </a:cubicBezTo>
                  <a:cubicBezTo>
                    <a:pt x="19084" y="18908"/>
                    <a:pt x="19088" y="18900"/>
                    <a:pt x="19092" y="18893"/>
                  </a:cubicBezTo>
                  <a:cubicBezTo>
                    <a:pt x="19096" y="18887"/>
                    <a:pt x="19102" y="18889"/>
                    <a:pt x="19105" y="18881"/>
                  </a:cubicBezTo>
                  <a:cubicBezTo>
                    <a:pt x="19107" y="18874"/>
                    <a:pt x="19103" y="18863"/>
                    <a:pt x="19105" y="18855"/>
                  </a:cubicBezTo>
                  <a:cubicBezTo>
                    <a:pt x="19109" y="18836"/>
                    <a:pt x="19115" y="18824"/>
                    <a:pt x="19117" y="18804"/>
                  </a:cubicBezTo>
                  <a:cubicBezTo>
                    <a:pt x="19121" y="18773"/>
                    <a:pt x="19112" y="18745"/>
                    <a:pt x="19120" y="18720"/>
                  </a:cubicBezTo>
                  <a:cubicBezTo>
                    <a:pt x="19126" y="18702"/>
                    <a:pt x="19137" y="18707"/>
                    <a:pt x="19145" y="18694"/>
                  </a:cubicBezTo>
                  <a:cubicBezTo>
                    <a:pt x="19152" y="18684"/>
                    <a:pt x="19158" y="18673"/>
                    <a:pt x="19158" y="18656"/>
                  </a:cubicBezTo>
                  <a:lnTo>
                    <a:pt x="19158" y="18642"/>
                  </a:lnTo>
                  <a:cubicBezTo>
                    <a:pt x="19158" y="18628"/>
                    <a:pt x="19150" y="18623"/>
                    <a:pt x="19149" y="18610"/>
                  </a:cubicBezTo>
                  <a:cubicBezTo>
                    <a:pt x="19147" y="18596"/>
                    <a:pt x="19149" y="18585"/>
                    <a:pt x="19149" y="18569"/>
                  </a:cubicBezTo>
                  <a:cubicBezTo>
                    <a:pt x="19149" y="18530"/>
                    <a:pt x="19149" y="18506"/>
                    <a:pt x="19155" y="18469"/>
                  </a:cubicBezTo>
                  <a:cubicBezTo>
                    <a:pt x="19156" y="18459"/>
                    <a:pt x="19160" y="18453"/>
                    <a:pt x="19161" y="18443"/>
                  </a:cubicBezTo>
                  <a:cubicBezTo>
                    <a:pt x="19162" y="18435"/>
                    <a:pt x="19163" y="18425"/>
                    <a:pt x="19164" y="18417"/>
                  </a:cubicBezTo>
                  <a:cubicBezTo>
                    <a:pt x="19166" y="18408"/>
                    <a:pt x="19168" y="18401"/>
                    <a:pt x="19171" y="18391"/>
                  </a:cubicBezTo>
                  <a:cubicBezTo>
                    <a:pt x="19176" y="18369"/>
                    <a:pt x="19183" y="18356"/>
                    <a:pt x="19193" y="18340"/>
                  </a:cubicBezTo>
                  <a:cubicBezTo>
                    <a:pt x="19198" y="18332"/>
                    <a:pt x="19201" y="18327"/>
                    <a:pt x="19205" y="18321"/>
                  </a:cubicBezTo>
                  <a:cubicBezTo>
                    <a:pt x="19209" y="18314"/>
                    <a:pt x="19215" y="18311"/>
                    <a:pt x="19218" y="18301"/>
                  </a:cubicBezTo>
                  <a:cubicBezTo>
                    <a:pt x="19220" y="18293"/>
                    <a:pt x="19222" y="18285"/>
                    <a:pt x="19224" y="18275"/>
                  </a:cubicBezTo>
                  <a:cubicBezTo>
                    <a:pt x="19227" y="18266"/>
                    <a:pt x="19230" y="18259"/>
                    <a:pt x="19231" y="18250"/>
                  </a:cubicBezTo>
                  <a:cubicBezTo>
                    <a:pt x="19231" y="18242"/>
                    <a:pt x="19230" y="18232"/>
                    <a:pt x="19231" y="18224"/>
                  </a:cubicBezTo>
                  <a:cubicBezTo>
                    <a:pt x="19231" y="18216"/>
                    <a:pt x="19233" y="18206"/>
                    <a:pt x="19234" y="18198"/>
                  </a:cubicBezTo>
                  <a:cubicBezTo>
                    <a:pt x="19235" y="18187"/>
                    <a:pt x="19240" y="18183"/>
                    <a:pt x="19243" y="18173"/>
                  </a:cubicBezTo>
                  <a:cubicBezTo>
                    <a:pt x="19246" y="18162"/>
                    <a:pt x="19249" y="18153"/>
                    <a:pt x="19256" y="18147"/>
                  </a:cubicBezTo>
                  <a:cubicBezTo>
                    <a:pt x="19260" y="18142"/>
                    <a:pt x="19264" y="18138"/>
                    <a:pt x="19268" y="18134"/>
                  </a:cubicBezTo>
                  <a:cubicBezTo>
                    <a:pt x="19273" y="18129"/>
                    <a:pt x="19280" y="18137"/>
                    <a:pt x="19284" y="18128"/>
                  </a:cubicBezTo>
                  <a:cubicBezTo>
                    <a:pt x="19288" y="18118"/>
                    <a:pt x="19283" y="18107"/>
                    <a:pt x="19284" y="18095"/>
                  </a:cubicBezTo>
                  <a:cubicBezTo>
                    <a:pt x="19285" y="18087"/>
                    <a:pt x="19287" y="18077"/>
                    <a:pt x="19287" y="18070"/>
                  </a:cubicBezTo>
                  <a:cubicBezTo>
                    <a:pt x="19287" y="18061"/>
                    <a:pt x="19290" y="18053"/>
                    <a:pt x="19290" y="18044"/>
                  </a:cubicBezTo>
                  <a:cubicBezTo>
                    <a:pt x="19291" y="18021"/>
                    <a:pt x="19290" y="18008"/>
                    <a:pt x="19290" y="17986"/>
                  </a:cubicBezTo>
                  <a:cubicBezTo>
                    <a:pt x="19297" y="17965"/>
                    <a:pt x="19302" y="17944"/>
                    <a:pt x="19309" y="17922"/>
                  </a:cubicBezTo>
                  <a:cubicBezTo>
                    <a:pt x="19316" y="17901"/>
                    <a:pt x="19323" y="17888"/>
                    <a:pt x="19325" y="17864"/>
                  </a:cubicBezTo>
                  <a:cubicBezTo>
                    <a:pt x="19328" y="17835"/>
                    <a:pt x="19331" y="17815"/>
                    <a:pt x="19334" y="17786"/>
                  </a:cubicBezTo>
                  <a:cubicBezTo>
                    <a:pt x="19335" y="17778"/>
                    <a:pt x="19337" y="17768"/>
                    <a:pt x="19338" y="17761"/>
                  </a:cubicBezTo>
                  <a:cubicBezTo>
                    <a:pt x="19338" y="17752"/>
                    <a:pt x="19341" y="17746"/>
                    <a:pt x="19341" y="17737"/>
                  </a:cubicBezTo>
                  <a:lnTo>
                    <a:pt x="19341" y="17604"/>
                  </a:lnTo>
                  <a:cubicBezTo>
                    <a:pt x="19341" y="17593"/>
                    <a:pt x="19333" y="17590"/>
                    <a:pt x="19331" y="17580"/>
                  </a:cubicBezTo>
                  <a:cubicBezTo>
                    <a:pt x="19329" y="17571"/>
                    <a:pt x="19327" y="17563"/>
                    <a:pt x="19325" y="17555"/>
                  </a:cubicBezTo>
                  <a:cubicBezTo>
                    <a:pt x="19322" y="17543"/>
                    <a:pt x="19315" y="17540"/>
                    <a:pt x="19312" y="17529"/>
                  </a:cubicBezTo>
                  <a:cubicBezTo>
                    <a:pt x="19310" y="17519"/>
                    <a:pt x="19304" y="17515"/>
                    <a:pt x="19303" y="17503"/>
                  </a:cubicBezTo>
                  <a:lnTo>
                    <a:pt x="19303" y="17477"/>
                  </a:lnTo>
                  <a:cubicBezTo>
                    <a:pt x="19303" y="17468"/>
                    <a:pt x="19302" y="17459"/>
                    <a:pt x="19303" y="17452"/>
                  </a:cubicBezTo>
                  <a:cubicBezTo>
                    <a:pt x="19305" y="17431"/>
                    <a:pt x="19313" y="17421"/>
                    <a:pt x="19315" y="17400"/>
                  </a:cubicBezTo>
                  <a:cubicBezTo>
                    <a:pt x="19317" y="17383"/>
                    <a:pt x="19315" y="17368"/>
                    <a:pt x="19315" y="17349"/>
                  </a:cubicBezTo>
                  <a:lnTo>
                    <a:pt x="19309" y="17342"/>
                  </a:lnTo>
                  <a:lnTo>
                    <a:pt x="19309" y="17265"/>
                  </a:lnTo>
                  <a:cubicBezTo>
                    <a:pt x="19309" y="17255"/>
                    <a:pt x="19310" y="17247"/>
                    <a:pt x="19309" y="17239"/>
                  </a:cubicBezTo>
                  <a:cubicBezTo>
                    <a:pt x="19308" y="17225"/>
                    <a:pt x="19301" y="17220"/>
                    <a:pt x="19297" y="17207"/>
                  </a:cubicBezTo>
                  <a:cubicBezTo>
                    <a:pt x="19290" y="17188"/>
                    <a:pt x="19283" y="17178"/>
                    <a:pt x="19278" y="17155"/>
                  </a:cubicBezTo>
                  <a:cubicBezTo>
                    <a:pt x="19275" y="17144"/>
                    <a:pt x="19270" y="17141"/>
                    <a:pt x="19268" y="17130"/>
                  </a:cubicBezTo>
                  <a:cubicBezTo>
                    <a:pt x="19268" y="17121"/>
                    <a:pt x="19269" y="17112"/>
                    <a:pt x="19268" y="17104"/>
                  </a:cubicBezTo>
                  <a:cubicBezTo>
                    <a:pt x="19267" y="17094"/>
                    <a:pt x="19264" y="17088"/>
                    <a:pt x="19262" y="17078"/>
                  </a:cubicBezTo>
                  <a:cubicBezTo>
                    <a:pt x="19259" y="17068"/>
                    <a:pt x="19258" y="17061"/>
                    <a:pt x="19256" y="17052"/>
                  </a:cubicBezTo>
                  <a:cubicBezTo>
                    <a:pt x="19253" y="17043"/>
                    <a:pt x="19246" y="17041"/>
                    <a:pt x="19243" y="17033"/>
                  </a:cubicBezTo>
                  <a:cubicBezTo>
                    <a:pt x="19236" y="17017"/>
                    <a:pt x="19230" y="17003"/>
                    <a:pt x="19221" y="16988"/>
                  </a:cubicBezTo>
                  <a:cubicBezTo>
                    <a:pt x="19216" y="16980"/>
                    <a:pt x="19214" y="16973"/>
                    <a:pt x="19208" y="16969"/>
                  </a:cubicBezTo>
                  <a:cubicBezTo>
                    <a:pt x="19203" y="16963"/>
                    <a:pt x="19198" y="16964"/>
                    <a:pt x="19193" y="16956"/>
                  </a:cubicBezTo>
                  <a:cubicBezTo>
                    <a:pt x="19187" y="16948"/>
                    <a:pt x="19183" y="16939"/>
                    <a:pt x="19183" y="16925"/>
                  </a:cubicBezTo>
                  <a:lnTo>
                    <a:pt x="19183" y="16801"/>
                  </a:lnTo>
                  <a:cubicBezTo>
                    <a:pt x="19174" y="16799"/>
                    <a:pt x="19167" y="16795"/>
                    <a:pt x="19158" y="16795"/>
                  </a:cubicBezTo>
                  <a:cubicBezTo>
                    <a:pt x="19143" y="16795"/>
                    <a:pt x="19135" y="16798"/>
                    <a:pt x="19120" y="16795"/>
                  </a:cubicBezTo>
                  <a:cubicBezTo>
                    <a:pt x="19114" y="16795"/>
                    <a:pt x="19110" y="16786"/>
                    <a:pt x="19105" y="16782"/>
                  </a:cubicBezTo>
                  <a:cubicBezTo>
                    <a:pt x="19100" y="16779"/>
                    <a:pt x="19096" y="16774"/>
                    <a:pt x="19092" y="16769"/>
                  </a:cubicBezTo>
                  <a:cubicBezTo>
                    <a:pt x="19083" y="16755"/>
                    <a:pt x="19075" y="16742"/>
                    <a:pt x="19073" y="16718"/>
                  </a:cubicBezTo>
                  <a:lnTo>
                    <a:pt x="19073" y="16692"/>
                  </a:lnTo>
                  <a:cubicBezTo>
                    <a:pt x="19073" y="16684"/>
                    <a:pt x="19070" y="16675"/>
                    <a:pt x="19070" y="16666"/>
                  </a:cubicBezTo>
                  <a:cubicBezTo>
                    <a:pt x="19069" y="16643"/>
                    <a:pt x="19070" y="16631"/>
                    <a:pt x="19070" y="16608"/>
                  </a:cubicBezTo>
                  <a:cubicBezTo>
                    <a:pt x="19065" y="16606"/>
                    <a:pt x="19061" y="16613"/>
                    <a:pt x="19057" y="16608"/>
                  </a:cubicBezTo>
                  <a:cubicBezTo>
                    <a:pt x="19053" y="16603"/>
                    <a:pt x="19047" y="16604"/>
                    <a:pt x="19045" y="16596"/>
                  </a:cubicBezTo>
                  <a:cubicBezTo>
                    <a:pt x="19040" y="16581"/>
                    <a:pt x="19049" y="16558"/>
                    <a:pt x="19045" y="16543"/>
                  </a:cubicBezTo>
                  <a:cubicBezTo>
                    <a:pt x="19042" y="16537"/>
                    <a:pt x="19036" y="16542"/>
                    <a:pt x="19032" y="16537"/>
                  </a:cubicBezTo>
                  <a:cubicBezTo>
                    <a:pt x="19028" y="16532"/>
                    <a:pt x="19024" y="16528"/>
                    <a:pt x="19020" y="16524"/>
                  </a:cubicBezTo>
                  <a:cubicBezTo>
                    <a:pt x="19010" y="16516"/>
                    <a:pt x="19003" y="16511"/>
                    <a:pt x="18994" y="16499"/>
                  </a:cubicBezTo>
                  <a:cubicBezTo>
                    <a:pt x="18990" y="16492"/>
                    <a:pt x="18989" y="16481"/>
                    <a:pt x="18985" y="16473"/>
                  </a:cubicBezTo>
                  <a:cubicBezTo>
                    <a:pt x="18981" y="16465"/>
                    <a:pt x="18976" y="16462"/>
                    <a:pt x="18973" y="16454"/>
                  </a:cubicBezTo>
                  <a:cubicBezTo>
                    <a:pt x="18969" y="16445"/>
                    <a:pt x="18969" y="16436"/>
                    <a:pt x="18966" y="16428"/>
                  </a:cubicBezTo>
                  <a:cubicBezTo>
                    <a:pt x="18962" y="16418"/>
                    <a:pt x="18957" y="16413"/>
                    <a:pt x="18951" y="16408"/>
                  </a:cubicBezTo>
                  <a:cubicBezTo>
                    <a:pt x="18936" y="16395"/>
                    <a:pt x="18927" y="16392"/>
                    <a:pt x="18913" y="16382"/>
                  </a:cubicBezTo>
                  <a:cubicBezTo>
                    <a:pt x="18907" y="16380"/>
                    <a:pt x="18902" y="16376"/>
                    <a:pt x="18897" y="16370"/>
                  </a:cubicBezTo>
                  <a:cubicBezTo>
                    <a:pt x="18892" y="16364"/>
                    <a:pt x="18886" y="16357"/>
                    <a:pt x="18884" y="16344"/>
                  </a:cubicBezTo>
                  <a:cubicBezTo>
                    <a:pt x="18883" y="16327"/>
                    <a:pt x="18887" y="16310"/>
                    <a:pt x="18884" y="16293"/>
                  </a:cubicBezTo>
                  <a:cubicBezTo>
                    <a:pt x="18881" y="16272"/>
                    <a:pt x="18872" y="16262"/>
                    <a:pt x="18869" y="16241"/>
                  </a:cubicBezTo>
                  <a:cubicBezTo>
                    <a:pt x="18867" y="16230"/>
                    <a:pt x="18869" y="16220"/>
                    <a:pt x="18869" y="16209"/>
                  </a:cubicBezTo>
                  <a:cubicBezTo>
                    <a:pt x="18868" y="16201"/>
                    <a:pt x="18866" y="16191"/>
                    <a:pt x="18865" y="16183"/>
                  </a:cubicBezTo>
                  <a:cubicBezTo>
                    <a:pt x="18865" y="16174"/>
                    <a:pt x="18860" y="16167"/>
                    <a:pt x="18859" y="16157"/>
                  </a:cubicBezTo>
                  <a:cubicBezTo>
                    <a:pt x="18858" y="16149"/>
                    <a:pt x="18859" y="16141"/>
                    <a:pt x="18859" y="16132"/>
                  </a:cubicBezTo>
                  <a:lnTo>
                    <a:pt x="18859" y="16106"/>
                  </a:lnTo>
                  <a:cubicBezTo>
                    <a:pt x="18858" y="16086"/>
                    <a:pt x="18857" y="16074"/>
                    <a:pt x="18856" y="16054"/>
                  </a:cubicBezTo>
                  <a:cubicBezTo>
                    <a:pt x="18856" y="16045"/>
                    <a:pt x="18857" y="16037"/>
                    <a:pt x="18856" y="16029"/>
                  </a:cubicBezTo>
                  <a:cubicBezTo>
                    <a:pt x="18853" y="16008"/>
                    <a:pt x="18845" y="15998"/>
                    <a:pt x="18837" y="15984"/>
                  </a:cubicBezTo>
                  <a:cubicBezTo>
                    <a:pt x="18832" y="15974"/>
                    <a:pt x="18825" y="15971"/>
                    <a:pt x="18822" y="15958"/>
                  </a:cubicBezTo>
                  <a:cubicBezTo>
                    <a:pt x="18818" y="15947"/>
                    <a:pt x="18818" y="15933"/>
                    <a:pt x="18818" y="15919"/>
                  </a:cubicBezTo>
                  <a:cubicBezTo>
                    <a:pt x="18818" y="15900"/>
                    <a:pt x="18825" y="15887"/>
                    <a:pt x="18825" y="15868"/>
                  </a:cubicBezTo>
                  <a:cubicBezTo>
                    <a:pt x="18825" y="15842"/>
                    <a:pt x="18814" y="15824"/>
                    <a:pt x="18803" y="15816"/>
                  </a:cubicBezTo>
                  <a:cubicBezTo>
                    <a:pt x="18799" y="15814"/>
                    <a:pt x="18794" y="15816"/>
                    <a:pt x="18790" y="15816"/>
                  </a:cubicBezTo>
                  <a:cubicBezTo>
                    <a:pt x="18786" y="15816"/>
                    <a:pt x="18781" y="15817"/>
                    <a:pt x="18777" y="15816"/>
                  </a:cubicBezTo>
                  <a:cubicBezTo>
                    <a:pt x="18773" y="15814"/>
                    <a:pt x="18770" y="15804"/>
                    <a:pt x="18765" y="15803"/>
                  </a:cubicBezTo>
                  <a:cubicBezTo>
                    <a:pt x="18755" y="15798"/>
                    <a:pt x="18746" y="15800"/>
                    <a:pt x="18736" y="15790"/>
                  </a:cubicBezTo>
                  <a:cubicBezTo>
                    <a:pt x="18732" y="15786"/>
                    <a:pt x="18726" y="15786"/>
                    <a:pt x="18724" y="15778"/>
                  </a:cubicBezTo>
                  <a:cubicBezTo>
                    <a:pt x="18722" y="15771"/>
                    <a:pt x="18725" y="15760"/>
                    <a:pt x="18724" y="15752"/>
                  </a:cubicBezTo>
                  <a:cubicBezTo>
                    <a:pt x="18723" y="15744"/>
                    <a:pt x="18724" y="15734"/>
                    <a:pt x="18724" y="15726"/>
                  </a:cubicBezTo>
                  <a:cubicBezTo>
                    <a:pt x="18723" y="15716"/>
                    <a:pt x="18719" y="15710"/>
                    <a:pt x="18718" y="15701"/>
                  </a:cubicBezTo>
                  <a:lnTo>
                    <a:pt x="18718" y="15674"/>
                  </a:lnTo>
                  <a:cubicBezTo>
                    <a:pt x="18717" y="15644"/>
                    <a:pt x="18721" y="15626"/>
                    <a:pt x="18718" y="15598"/>
                  </a:cubicBezTo>
                  <a:cubicBezTo>
                    <a:pt x="18716" y="15585"/>
                    <a:pt x="18708" y="15583"/>
                    <a:pt x="18705" y="15571"/>
                  </a:cubicBezTo>
                  <a:cubicBezTo>
                    <a:pt x="18703" y="15563"/>
                    <a:pt x="18704" y="15554"/>
                    <a:pt x="18702" y="15545"/>
                  </a:cubicBezTo>
                  <a:cubicBezTo>
                    <a:pt x="18699" y="15534"/>
                    <a:pt x="18691" y="15533"/>
                    <a:pt x="18689" y="15520"/>
                  </a:cubicBezTo>
                  <a:cubicBezTo>
                    <a:pt x="18689" y="15512"/>
                    <a:pt x="18690" y="15502"/>
                    <a:pt x="18689" y="15494"/>
                  </a:cubicBezTo>
                  <a:cubicBezTo>
                    <a:pt x="18688" y="15476"/>
                    <a:pt x="18688" y="15460"/>
                    <a:pt x="18686" y="15443"/>
                  </a:cubicBezTo>
                  <a:cubicBezTo>
                    <a:pt x="18686" y="15435"/>
                    <a:pt x="18684" y="15425"/>
                    <a:pt x="18683" y="15417"/>
                  </a:cubicBezTo>
                  <a:cubicBezTo>
                    <a:pt x="18678" y="15396"/>
                    <a:pt x="18670" y="15385"/>
                    <a:pt x="18661" y="15372"/>
                  </a:cubicBezTo>
                  <a:cubicBezTo>
                    <a:pt x="18657" y="15367"/>
                    <a:pt x="18652" y="15374"/>
                    <a:pt x="18648" y="15372"/>
                  </a:cubicBezTo>
                  <a:lnTo>
                    <a:pt x="18645" y="15398"/>
                  </a:lnTo>
                  <a:cubicBezTo>
                    <a:pt x="18647" y="15417"/>
                    <a:pt x="18643" y="15430"/>
                    <a:pt x="18642" y="15449"/>
                  </a:cubicBezTo>
                  <a:lnTo>
                    <a:pt x="18642" y="15475"/>
                  </a:lnTo>
                  <a:cubicBezTo>
                    <a:pt x="18641" y="15486"/>
                    <a:pt x="18635" y="15489"/>
                    <a:pt x="18633" y="15501"/>
                  </a:cubicBezTo>
                  <a:cubicBezTo>
                    <a:pt x="18631" y="15512"/>
                    <a:pt x="18626" y="15517"/>
                    <a:pt x="18623" y="15526"/>
                  </a:cubicBezTo>
                  <a:cubicBezTo>
                    <a:pt x="18618" y="15544"/>
                    <a:pt x="18613" y="15558"/>
                    <a:pt x="18607" y="15578"/>
                  </a:cubicBezTo>
                  <a:cubicBezTo>
                    <a:pt x="18605" y="15588"/>
                    <a:pt x="18600" y="15592"/>
                    <a:pt x="18598" y="15604"/>
                  </a:cubicBezTo>
                  <a:cubicBezTo>
                    <a:pt x="18595" y="15621"/>
                    <a:pt x="18595" y="15636"/>
                    <a:pt x="18595" y="15655"/>
                  </a:cubicBezTo>
                  <a:cubicBezTo>
                    <a:pt x="18595" y="15664"/>
                    <a:pt x="18594" y="15673"/>
                    <a:pt x="18595" y="15681"/>
                  </a:cubicBezTo>
                  <a:cubicBezTo>
                    <a:pt x="18596" y="15692"/>
                    <a:pt x="18604" y="15695"/>
                    <a:pt x="18605" y="15707"/>
                  </a:cubicBezTo>
                  <a:cubicBezTo>
                    <a:pt x="18606" y="15724"/>
                    <a:pt x="18605" y="15739"/>
                    <a:pt x="18605" y="15758"/>
                  </a:cubicBezTo>
                  <a:lnTo>
                    <a:pt x="18605" y="15810"/>
                  </a:lnTo>
                  <a:cubicBezTo>
                    <a:pt x="18605" y="15824"/>
                    <a:pt x="18603" y="15836"/>
                    <a:pt x="18601" y="15848"/>
                  </a:cubicBezTo>
                  <a:cubicBezTo>
                    <a:pt x="18601" y="15860"/>
                    <a:pt x="18597" y="15870"/>
                    <a:pt x="18595" y="15881"/>
                  </a:cubicBezTo>
                  <a:cubicBezTo>
                    <a:pt x="18592" y="15892"/>
                    <a:pt x="18586" y="15895"/>
                    <a:pt x="18586" y="15908"/>
                  </a:cubicBezTo>
                  <a:lnTo>
                    <a:pt x="18586" y="16124"/>
                  </a:lnTo>
                  <a:cubicBezTo>
                    <a:pt x="18586" y="16138"/>
                    <a:pt x="18583" y="16146"/>
                    <a:pt x="18579" y="16157"/>
                  </a:cubicBezTo>
                  <a:cubicBezTo>
                    <a:pt x="18576" y="16165"/>
                    <a:pt x="18570" y="16164"/>
                    <a:pt x="18567" y="16171"/>
                  </a:cubicBezTo>
                  <a:cubicBezTo>
                    <a:pt x="18562" y="16179"/>
                    <a:pt x="18560" y="16190"/>
                    <a:pt x="18554" y="16196"/>
                  </a:cubicBezTo>
                  <a:cubicBezTo>
                    <a:pt x="18548" y="16202"/>
                    <a:pt x="18542" y="16202"/>
                    <a:pt x="18535" y="16202"/>
                  </a:cubicBezTo>
                  <a:cubicBezTo>
                    <a:pt x="18523" y="16202"/>
                    <a:pt x="18516" y="16194"/>
                    <a:pt x="18504" y="16190"/>
                  </a:cubicBezTo>
                  <a:cubicBezTo>
                    <a:pt x="18500" y="16188"/>
                    <a:pt x="18495" y="16191"/>
                    <a:pt x="18491" y="16190"/>
                  </a:cubicBezTo>
                  <a:cubicBezTo>
                    <a:pt x="18486" y="16188"/>
                    <a:pt x="18483" y="16177"/>
                    <a:pt x="18478" y="16171"/>
                  </a:cubicBezTo>
                  <a:cubicBezTo>
                    <a:pt x="18474" y="16164"/>
                    <a:pt x="18469" y="16162"/>
                    <a:pt x="18466" y="16151"/>
                  </a:cubicBezTo>
                  <a:cubicBezTo>
                    <a:pt x="18464" y="16143"/>
                    <a:pt x="18468" y="16133"/>
                    <a:pt x="18466" y="16125"/>
                  </a:cubicBezTo>
                  <a:cubicBezTo>
                    <a:pt x="18463" y="16114"/>
                    <a:pt x="18457" y="16116"/>
                    <a:pt x="18453" y="16106"/>
                  </a:cubicBezTo>
                  <a:cubicBezTo>
                    <a:pt x="18440" y="16073"/>
                    <a:pt x="18428" y="16060"/>
                    <a:pt x="18409" y="16041"/>
                  </a:cubicBezTo>
                  <a:cubicBezTo>
                    <a:pt x="18398" y="16030"/>
                    <a:pt x="18390" y="16024"/>
                    <a:pt x="18378" y="16016"/>
                  </a:cubicBezTo>
                  <a:cubicBezTo>
                    <a:pt x="18372" y="16013"/>
                    <a:pt x="18367" y="16009"/>
                    <a:pt x="18362" y="16003"/>
                  </a:cubicBezTo>
                  <a:cubicBezTo>
                    <a:pt x="18352" y="15987"/>
                    <a:pt x="18351" y="15965"/>
                    <a:pt x="18343" y="15945"/>
                  </a:cubicBezTo>
                  <a:cubicBezTo>
                    <a:pt x="18340" y="15936"/>
                    <a:pt x="18341" y="15924"/>
                    <a:pt x="18337" y="15919"/>
                  </a:cubicBezTo>
                  <a:cubicBezTo>
                    <a:pt x="18334" y="15916"/>
                    <a:pt x="18328" y="15921"/>
                    <a:pt x="18324" y="15919"/>
                  </a:cubicBezTo>
                  <a:cubicBezTo>
                    <a:pt x="18320" y="15917"/>
                    <a:pt x="18316" y="15913"/>
                    <a:pt x="18312" y="15913"/>
                  </a:cubicBezTo>
                  <a:cubicBezTo>
                    <a:pt x="18306" y="15911"/>
                    <a:pt x="18302" y="15916"/>
                    <a:pt x="18296" y="15913"/>
                  </a:cubicBezTo>
                  <a:cubicBezTo>
                    <a:pt x="18292" y="15911"/>
                    <a:pt x="18287" y="15904"/>
                    <a:pt x="18283" y="15900"/>
                  </a:cubicBezTo>
                  <a:cubicBezTo>
                    <a:pt x="18279" y="15893"/>
                    <a:pt x="18273" y="15892"/>
                    <a:pt x="18271" y="15881"/>
                  </a:cubicBezTo>
                  <a:cubicBezTo>
                    <a:pt x="18269" y="15873"/>
                    <a:pt x="18274" y="15866"/>
                    <a:pt x="18274" y="15857"/>
                  </a:cubicBezTo>
                  <a:cubicBezTo>
                    <a:pt x="18274" y="15845"/>
                    <a:pt x="18271" y="15840"/>
                    <a:pt x="18271" y="15829"/>
                  </a:cubicBezTo>
                  <a:cubicBezTo>
                    <a:pt x="18271" y="15803"/>
                    <a:pt x="18277" y="15789"/>
                    <a:pt x="18277" y="15763"/>
                  </a:cubicBezTo>
                  <a:lnTo>
                    <a:pt x="18277" y="15752"/>
                  </a:lnTo>
                  <a:cubicBezTo>
                    <a:pt x="18276" y="15742"/>
                    <a:pt x="18272" y="15735"/>
                    <a:pt x="18271" y="15726"/>
                  </a:cubicBezTo>
                  <a:cubicBezTo>
                    <a:pt x="18270" y="15716"/>
                    <a:pt x="18265" y="15712"/>
                    <a:pt x="18265" y="15701"/>
                  </a:cubicBezTo>
                  <a:cubicBezTo>
                    <a:pt x="18265" y="15689"/>
                    <a:pt x="18268" y="15684"/>
                    <a:pt x="18271" y="15674"/>
                  </a:cubicBezTo>
                  <a:cubicBezTo>
                    <a:pt x="18273" y="15664"/>
                    <a:pt x="18281" y="15670"/>
                    <a:pt x="18283" y="15662"/>
                  </a:cubicBezTo>
                  <a:cubicBezTo>
                    <a:pt x="18286" y="15655"/>
                    <a:pt x="18284" y="15644"/>
                    <a:pt x="18287" y="15636"/>
                  </a:cubicBezTo>
                  <a:cubicBezTo>
                    <a:pt x="18289" y="15626"/>
                    <a:pt x="18294" y="15620"/>
                    <a:pt x="18296" y="15610"/>
                  </a:cubicBezTo>
                  <a:cubicBezTo>
                    <a:pt x="18299" y="15598"/>
                    <a:pt x="18302" y="15588"/>
                    <a:pt x="18306" y="15578"/>
                  </a:cubicBezTo>
                  <a:cubicBezTo>
                    <a:pt x="18313" y="15558"/>
                    <a:pt x="18324" y="15554"/>
                    <a:pt x="18331" y="15533"/>
                  </a:cubicBezTo>
                  <a:cubicBezTo>
                    <a:pt x="18333" y="15525"/>
                    <a:pt x="18332" y="15515"/>
                    <a:pt x="18334" y="15507"/>
                  </a:cubicBezTo>
                  <a:lnTo>
                    <a:pt x="18321" y="15507"/>
                  </a:lnTo>
                  <a:cubicBezTo>
                    <a:pt x="18313" y="15504"/>
                    <a:pt x="18305" y="15497"/>
                    <a:pt x="18296" y="15494"/>
                  </a:cubicBezTo>
                  <a:cubicBezTo>
                    <a:pt x="18286" y="15489"/>
                    <a:pt x="18279" y="15483"/>
                    <a:pt x="18268" y="15481"/>
                  </a:cubicBezTo>
                  <a:lnTo>
                    <a:pt x="18255" y="15481"/>
                  </a:lnTo>
                  <a:cubicBezTo>
                    <a:pt x="18239" y="15481"/>
                    <a:pt x="18230" y="15484"/>
                    <a:pt x="18214" y="15481"/>
                  </a:cubicBezTo>
                  <a:cubicBezTo>
                    <a:pt x="18208" y="15481"/>
                    <a:pt x="18204" y="15471"/>
                    <a:pt x="18199" y="15468"/>
                  </a:cubicBezTo>
                  <a:cubicBezTo>
                    <a:pt x="18194" y="15465"/>
                    <a:pt x="18191" y="15456"/>
                    <a:pt x="18186" y="15456"/>
                  </a:cubicBezTo>
                  <a:cubicBezTo>
                    <a:pt x="18181" y="15456"/>
                    <a:pt x="18177" y="15457"/>
                    <a:pt x="18173" y="15456"/>
                  </a:cubicBezTo>
                  <a:cubicBezTo>
                    <a:pt x="18169" y="15454"/>
                    <a:pt x="18165" y="15457"/>
                    <a:pt x="18161" y="15456"/>
                  </a:cubicBezTo>
                  <a:cubicBezTo>
                    <a:pt x="18154" y="15453"/>
                    <a:pt x="18154" y="15436"/>
                    <a:pt x="18148" y="15430"/>
                  </a:cubicBezTo>
                  <a:cubicBezTo>
                    <a:pt x="18143" y="15425"/>
                    <a:pt x="18140" y="15418"/>
                    <a:pt x="18136" y="15417"/>
                  </a:cubicBezTo>
                  <a:cubicBezTo>
                    <a:pt x="18132" y="15415"/>
                    <a:pt x="18127" y="15418"/>
                    <a:pt x="18123" y="15417"/>
                  </a:cubicBezTo>
                  <a:cubicBezTo>
                    <a:pt x="18118" y="15415"/>
                    <a:pt x="18115" y="15408"/>
                    <a:pt x="18110" y="15404"/>
                  </a:cubicBezTo>
                  <a:cubicBezTo>
                    <a:pt x="18106" y="15403"/>
                    <a:pt x="18102" y="15401"/>
                    <a:pt x="18098" y="15398"/>
                  </a:cubicBezTo>
                  <a:cubicBezTo>
                    <a:pt x="18088" y="15388"/>
                    <a:pt x="18083" y="15370"/>
                    <a:pt x="18073" y="15365"/>
                  </a:cubicBezTo>
                  <a:cubicBezTo>
                    <a:pt x="18068" y="15364"/>
                    <a:pt x="18065" y="15365"/>
                    <a:pt x="18060" y="15365"/>
                  </a:cubicBezTo>
                  <a:lnTo>
                    <a:pt x="18048" y="15365"/>
                  </a:lnTo>
                  <a:close/>
                  <a:moveTo>
                    <a:pt x="17938" y="15384"/>
                  </a:moveTo>
                  <a:cubicBezTo>
                    <a:pt x="17934" y="15385"/>
                    <a:pt x="17929" y="15385"/>
                    <a:pt x="17926" y="15390"/>
                  </a:cubicBezTo>
                  <a:lnTo>
                    <a:pt x="17938" y="15384"/>
                  </a:lnTo>
                  <a:close/>
                  <a:moveTo>
                    <a:pt x="17976" y="15384"/>
                  </a:moveTo>
                  <a:cubicBezTo>
                    <a:pt x="17966" y="15389"/>
                    <a:pt x="17959" y="15395"/>
                    <a:pt x="17948" y="15396"/>
                  </a:cubicBezTo>
                  <a:cubicBezTo>
                    <a:pt x="17937" y="15398"/>
                    <a:pt x="17931" y="15396"/>
                    <a:pt x="17920" y="15396"/>
                  </a:cubicBezTo>
                  <a:cubicBezTo>
                    <a:pt x="17913" y="15406"/>
                    <a:pt x="17907" y="15413"/>
                    <a:pt x="17907" y="15429"/>
                  </a:cubicBezTo>
                  <a:cubicBezTo>
                    <a:pt x="17907" y="15446"/>
                    <a:pt x="17907" y="15460"/>
                    <a:pt x="17914" y="15468"/>
                  </a:cubicBezTo>
                  <a:cubicBezTo>
                    <a:pt x="17917" y="15473"/>
                    <a:pt x="17921" y="15474"/>
                    <a:pt x="17926" y="15474"/>
                  </a:cubicBezTo>
                  <a:cubicBezTo>
                    <a:pt x="17932" y="15474"/>
                    <a:pt x="17934" y="15463"/>
                    <a:pt x="17939" y="15461"/>
                  </a:cubicBezTo>
                  <a:cubicBezTo>
                    <a:pt x="17947" y="15458"/>
                    <a:pt x="17954" y="15457"/>
                    <a:pt x="17964" y="15455"/>
                  </a:cubicBezTo>
                  <a:lnTo>
                    <a:pt x="17976" y="15455"/>
                  </a:lnTo>
                  <a:cubicBezTo>
                    <a:pt x="17986" y="15454"/>
                    <a:pt x="17992" y="15450"/>
                    <a:pt x="18001" y="15448"/>
                  </a:cubicBezTo>
                  <a:lnTo>
                    <a:pt x="18001" y="15396"/>
                  </a:lnTo>
                  <a:lnTo>
                    <a:pt x="17976" y="15384"/>
                  </a:lnTo>
                  <a:close/>
                  <a:moveTo>
                    <a:pt x="13033" y="15537"/>
                  </a:moveTo>
                  <a:cubicBezTo>
                    <a:pt x="13033" y="15556"/>
                    <a:pt x="13035" y="15573"/>
                    <a:pt x="13033" y="15589"/>
                  </a:cubicBezTo>
                  <a:cubicBezTo>
                    <a:pt x="13032" y="15605"/>
                    <a:pt x="13036" y="15624"/>
                    <a:pt x="13033" y="15641"/>
                  </a:cubicBezTo>
                  <a:cubicBezTo>
                    <a:pt x="13028" y="15663"/>
                    <a:pt x="13016" y="15660"/>
                    <a:pt x="13008" y="15679"/>
                  </a:cubicBezTo>
                  <a:cubicBezTo>
                    <a:pt x="13000" y="15698"/>
                    <a:pt x="12995" y="15714"/>
                    <a:pt x="12989" y="15730"/>
                  </a:cubicBezTo>
                  <a:cubicBezTo>
                    <a:pt x="12983" y="15747"/>
                    <a:pt x="12969" y="15750"/>
                    <a:pt x="12964" y="15769"/>
                  </a:cubicBezTo>
                  <a:cubicBezTo>
                    <a:pt x="12961" y="15785"/>
                    <a:pt x="12961" y="15804"/>
                    <a:pt x="12958" y="15820"/>
                  </a:cubicBezTo>
                  <a:cubicBezTo>
                    <a:pt x="12954" y="15836"/>
                    <a:pt x="12961" y="15856"/>
                    <a:pt x="12958" y="15872"/>
                  </a:cubicBezTo>
                  <a:cubicBezTo>
                    <a:pt x="12954" y="15889"/>
                    <a:pt x="12937" y="15869"/>
                    <a:pt x="12932" y="15885"/>
                  </a:cubicBezTo>
                  <a:cubicBezTo>
                    <a:pt x="12923" y="15917"/>
                    <a:pt x="12929" y="15965"/>
                    <a:pt x="12913" y="15988"/>
                  </a:cubicBezTo>
                  <a:cubicBezTo>
                    <a:pt x="12907" y="15994"/>
                    <a:pt x="12896" y="15988"/>
                    <a:pt x="12888" y="15988"/>
                  </a:cubicBezTo>
                  <a:cubicBezTo>
                    <a:pt x="12871" y="15994"/>
                    <a:pt x="12857" y="15985"/>
                    <a:pt x="12838" y="15988"/>
                  </a:cubicBezTo>
                  <a:cubicBezTo>
                    <a:pt x="12819" y="15991"/>
                    <a:pt x="12804" y="15994"/>
                    <a:pt x="12788" y="16014"/>
                  </a:cubicBezTo>
                  <a:cubicBezTo>
                    <a:pt x="12778" y="16023"/>
                    <a:pt x="12767" y="16023"/>
                    <a:pt x="12763" y="16039"/>
                  </a:cubicBezTo>
                  <a:cubicBezTo>
                    <a:pt x="12758" y="16055"/>
                    <a:pt x="12764" y="16075"/>
                    <a:pt x="12763" y="16091"/>
                  </a:cubicBezTo>
                  <a:cubicBezTo>
                    <a:pt x="12761" y="16107"/>
                    <a:pt x="12764" y="16126"/>
                    <a:pt x="12763" y="16142"/>
                  </a:cubicBezTo>
                  <a:cubicBezTo>
                    <a:pt x="12758" y="16184"/>
                    <a:pt x="12737" y="16200"/>
                    <a:pt x="12737" y="16245"/>
                  </a:cubicBezTo>
                  <a:cubicBezTo>
                    <a:pt x="12737" y="16265"/>
                    <a:pt x="12744" y="16278"/>
                    <a:pt x="12744" y="16297"/>
                  </a:cubicBezTo>
                  <a:cubicBezTo>
                    <a:pt x="12744" y="16336"/>
                    <a:pt x="12740" y="16364"/>
                    <a:pt x="12744" y="16400"/>
                  </a:cubicBezTo>
                  <a:cubicBezTo>
                    <a:pt x="12745" y="16422"/>
                    <a:pt x="12761" y="16429"/>
                    <a:pt x="12763" y="16452"/>
                  </a:cubicBezTo>
                  <a:cubicBezTo>
                    <a:pt x="12764" y="16468"/>
                    <a:pt x="12763" y="16484"/>
                    <a:pt x="12763" y="16503"/>
                  </a:cubicBezTo>
                  <a:cubicBezTo>
                    <a:pt x="12763" y="16522"/>
                    <a:pt x="12767" y="16539"/>
                    <a:pt x="12763" y="16555"/>
                  </a:cubicBezTo>
                  <a:cubicBezTo>
                    <a:pt x="12758" y="16571"/>
                    <a:pt x="12742" y="16542"/>
                    <a:pt x="12737" y="16555"/>
                  </a:cubicBezTo>
                  <a:cubicBezTo>
                    <a:pt x="12731" y="16571"/>
                    <a:pt x="12729" y="16587"/>
                    <a:pt x="12725" y="16606"/>
                  </a:cubicBezTo>
                  <a:cubicBezTo>
                    <a:pt x="12720" y="16625"/>
                    <a:pt x="12714" y="16638"/>
                    <a:pt x="12712" y="16657"/>
                  </a:cubicBezTo>
                  <a:cubicBezTo>
                    <a:pt x="12709" y="16693"/>
                    <a:pt x="12717" y="16725"/>
                    <a:pt x="12712" y="16760"/>
                  </a:cubicBezTo>
                  <a:cubicBezTo>
                    <a:pt x="12711" y="16783"/>
                    <a:pt x="12695" y="16790"/>
                    <a:pt x="12693" y="16812"/>
                  </a:cubicBezTo>
                  <a:lnTo>
                    <a:pt x="12693" y="16838"/>
                  </a:lnTo>
                  <a:cubicBezTo>
                    <a:pt x="12693" y="16870"/>
                    <a:pt x="12703" y="16886"/>
                    <a:pt x="12706" y="16915"/>
                  </a:cubicBezTo>
                  <a:cubicBezTo>
                    <a:pt x="12707" y="16931"/>
                    <a:pt x="12712" y="16947"/>
                    <a:pt x="12712" y="16967"/>
                  </a:cubicBezTo>
                  <a:lnTo>
                    <a:pt x="12712" y="17018"/>
                  </a:lnTo>
                  <a:cubicBezTo>
                    <a:pt x="12712" y="17037"/>
                    <a:pt x="12718" y="17050"/>
                    <a:pt x="12718" y="17070"/>
                  </a:cubicBezTo>
                  <a:cubicBezTo>
                    <a:pt x="12720" y="17108"/>
                    <a:pt x="12718" y="17128"/>
                    <a:pt x="12718" y="17166"/>
                  </a:cubicBezTo>
                  <a:cubicBezTo>
                    <a:pt x="12728" y="17166"/>
                    <a:pt x="12734" y="17173"/>
                    <a:pt x="12744" y="17173"/>
                  </a:cubicBezTo>
                  <a:cubicBezTo>
                    <a:pt x="12763" y="17173"/>
                    <a:pt x="12775" y="17166"/>
                    <a:pt x="12794" y="17166"/>
                  </a:cubicBezTo>
                  <a:cubicBezTo>
                    <a:pt x="12803" y="17166"/>
                    <a:pt x="12799" y="17208"/>
                    <a:pt x="12807" y="17211"/>
                  </a:cubicBezTo>
                  <a:cubicBezTo>
                    <a:pt x="12814" y="17215"/>
                    <a:pt x="12824" y="17208"/>
                    <a:pt x="12832" y="17211"/>
                  </a:cubicBezTo>
                  <a:cubicBezTo>
                    <a:pt x="12839" y="17215"/>
                    <a:pt x="12847" y="17224"/>
                    <a:pt x="12857" y="17224"/>
                  </a:cubicBezTo>
                  <a:cubicBezTo>
                    <a:pt x="12866" y="17224"/>
                    <a:pt x="12873" y="17211"/>
                    <a:pt x="12882" y="17211"/>
                  </a:cubicBezTo>
                  <a:cubicBezTo>
                    <a:pt x="12901" y="17208"/>
                    <a:pt x="12918" y="17218"/>
                    <a:pt x="12932" y="17198"/>
                  </a:cubicBezTo>
                  <a:cubicBezTo>
                    <a:pt x="12942" y="17186"/>
                    <a:pt x="12945" y="17166"/>
                    <a:pt x="12951" y="17147"/>
                  </a:cubicBezTo>
                  <a:cubicBezTo>
                    <a:pt x="12956" y="17131"/>
                    <a:pt x="12962" y="17115"/>
                    <a:pt x="12964" y="17095"/>
                  </a:cubicBezTo>
                  <a:cubicBezTo>
                    <a:pt x="12965" y="17079"/>
                    <a:pt x="12964" y="17063"/>
                    <a:pt x="12964" y="17044"/>
                  </a:cubicBezTo>
                  <a:cubicBezTo>
                    <a:pt x="12965" y="16983"/>
                    <a:pt x="12959" y="16947"/>
                    <a:pt x="12964" y="16890"/>
                  </a:cubicBezTo>
                  <a:cubicBezTo>
                    <a:pt x="12965" y="16873"/>
                    <a:pt x="12968" y="16854"/>
                    <a:pt x="12970" y="16838"/>
                  </a:cubicBezTo>
                  <a:cubicBezTo>
                    <a:pt x="12973" y="16815"/>
                    <a:pt x="12984" y="16809"/>
                    <a:pt x="12989" y="16786"/>
                  </a:cubicBezTo>
                  <a:cubicBezTo>
                    <a:pt x="12994" y="16764"/>
                    <a:pt x="13006" y="16757"/>
                    <a:pt x="13008" y="16734"/>
                  </a:cubicBezTo>
                  <a:cubicBezTo>
                    <a:pt x="13011" y="16699"/>
                    <a:pt x="13008" y="16671"/>
                    <a:pt x="13008" y="16632"/>
                  </a:cubicBezTo>
                  <a:cubicBezTo>
                    <a:pt x="13008" y="16594"/>
                    <a:pt x="13005" y="16564"/>
                    <a:pt x="13008" y="16529"/>
                  </a:cubicBezTo>
                  <a:cubicBezTo>
                    <a:pt x="13009" y="16506"/>
                    <a:pt x="13025" y="16506"/>
                    <a:pt x="13033" y="16490"/>
                  </a:cubicBezTo>
                  <a:cubicBezTo>
                    <a:pt x="13043" y="16471"/>
                    <a:pt x="13057" y="16471"/>
                    <a:pt x="13064" y="16452"/>
                  </a:cubicBezTo>
                  <a:cubicBezTo>
                    <a:pt x="13071" y="16436"/>
                    <a:pt x="13090" y="16439"/>
                    <a:pt x="13090" y="16413"/>
                  </a:cubicBezTo>
                  <a:cubicBezTo>
                    <a:pt x="13090" y="16362"/>
                    <a:pt x="13071" y="16336"/>
                    <a:pt x="13071" y="16284"/>
                  </a:cubicBezTo>
                  <a:cubicBezTo>
                    <a:pt x="13071" y="16252"/>
                    <a:pt x="13079" y="16236"/>
                    <a:pt x="13083" y="16207"/>
                  </a:cubicBezTo>
                  <a:cubicBezTo>
                    <a:pt x="13087" y="16188"/>
                    <a:pt x="13096" y="16178"/>
                    <a:pt x="13096" y="16156"/>
                  </a:cubicBezTo>
                  <a:lnTo>
                    <a:pt x="13096" y="16104"/>
                  </a:lnTo>
                  <a:cubicBezTo>
                    <a:pt x="13096" y="16085"/>
                    <a:pt x="13090" y="16071"/>
                    <a:pt x="13090" y="16052"/>
                  </a:cubicBezTo>
                  <a:lnTo>
                    <a:pt x="13090" y="16026"/>
                  </a:lnTo>
                  <a:cubicBezTo>
                    <a:pt x="13090" y="16001"/>
                    <a:pt x="13110" y="16010"/>
                    <a:pt x="13115" y="15988"/>
                  </a:cubicBezTo>
                  <a:cubicBezTo>
                    <a:pt x="13118" y="15972"/>
                    <a:pt x="13120" y="15952"/>
                    <a:pt x="13121" y="15936"/>
                  </a:cubicBezTo>
                  <a:lnTo>
                    <a:pt x="13121" y="15911"/>
                  </a:lnTo>
                  <a:cubicBezTo>
                    <a:pt x="13121" y="15859"/>
                    <a:pt x="13110" y="15834"/>
                    <a:pt x="13109" y="15782"/>
                  </a:cubicBezTo>
                  <a:cubicBezTo>
                    <a:pt x="13109" y="15743"/>
                    <a:pt x="13110" y="15714"/>
                    <a:pt x="13109" y="15679"/>
                  </a:cubicBezTo>
                  <a:cubicBezTo>
                    <a:pt x="13109" y="15663"/>
                    <a:pt x="13110" y="15644"/>
                    <a:pt x="13109" y="15628"/>
                  </a:cubicBezTo>
                  <a:cubicBezTo>
                    <a:pt x="13107" y="15605"/>
                    <a:pt x="13093" y="15605"/>
                    <a:pt x="13083" y="15589"/>
                  </a:cubicBezTo>
                  <a:cubicBezTo>
                    <a:pt x="13074" y="15573"/>
                    <a:pt x="13069" y="15560"/>
                    <a:pt x="13058" y="15550"/>
                  </a:cubicBezTo>
                  <a:cubicBezTo>
                    <a:pt x="13050" y="15544"/>
                    <a:pt x="13041" y="15544"/>
                    <a:pt x="13033" y="15537"/>
                  </a:cubicBezTo>
                  <a:close/>
                  <a:moveTo>
                    <a:pt x="19988" y="16534"/>
                  </a:moveTo>
                  <a:lnTo>
                    <a:pt x="19967" y="16540"/>
                  </a:lnTo>
                  <a:cubicBezTo>
                    <a:pt x="19970" y="16550"/>
                    <a:pt x="19973" y="16556"/>
                    <a:pt x="19976" y="16566"/>
                  </a:cubicBezTo>
                  <a:cubicBezTo>
                    <a:pt x="19978" y="16574"/>
                    <a:pt x="19980" y="16584"/>
                    <a:pt x="19982" y="16592"/>
                  </a:cubicBezTo>
                  <a:cubicBezTo>
                    <a:pt x="19985" y="16600"/>
                    <a:pt x="19991" y="16598"/>
                    <a:pt x="19995" y="16605"/>
                  </a:cubicBezTo>
                  <a:cubicBezTo>
                    <a:pt x="20000" y="16612"/>
                    <a:pt x="20006" y="16617"/>
                    <a:pt x="20007" y="16630"/>
                  </a:cubicBezTo>
                  <a:cubicBezTo>
                    <a:pt x="20009" y="16648"/>
                    <a:pt x="20006" y="16664"/>
                    <a:pt x="20007" y="16682"/>
                  </a:cubicBezTo>
                  <a:cubicBezTo>
                    <a:pt x="20008" y="16693"/>
                    <a:pt x="20014" y="16698"/>
                    <a:pt x="20017" y="16708"/>
                  </a:cubicBezTo>
                  <a:cubicBezTo>
                    <a:pt x="20020" y="16717"/>
                    <a:pt x="20022" y="16727"/>
                    <a:pt x="20026" y="16733"/>
                  </a:cubicBezTo>
                  <a:cubicBezTo>
                    <a:pt x="20030" y="16738"/>
                    <a:pt x="20035" y="16742"/>
                    <a:pt x="20039" y="16746"/>
                  </a:cubicBezTo>
                  <a:cubicBezTo>
                    <a:pt x="20053" y="16766"/>
                    <a:pt x="20065" y="16770"/>
                    <a:pt x="20080" y="16785"/>
                  </a:cubicBezTo>
                  <a:cubicBezTo>
                    <a:pt x="20089" y="16794"/>
                    <a:pt x="20095" y="16803"/>
                    <a:pt x="20105" y="16811"/>
                  </a:cubicBezTo>
                  <a:cubicBezTo>
                    <a:pt x="20110" y="16814"/>
                    <a:pt x="20113" y="16820"/>
                    <a:pt x="20117" y="16823"/>
                  </a:cubicBezTo>
                  <a:cubicBezTo>
                    <a:pt x="20122" y="16826"/>
                    <a:pt x="20125" y="16836"/>
                    <a:pt x="20131" y="16836"/>
                  </a:cubicBezTo>
                  <a:lnTo>
                    <a:pt x="20158" y="16836"/>
                  </a:lnTo>
                  <a:cubicBezTo>
                    <a:pt x="20158" y="16828"/>
                    <a:pt x="20159" y="16819"/>
                    <a:pt x="20158" y="16811"/>
                  </a:cubicBezTo>
                  <a:cubicBezTo>
                    <a:pt x="20157" y="16799"/>
                    <a:pt x="20152" y="16794"/>
                    <a:pt x="20149" y="16785"/>
                  </a:cubicBezTo>
                  <a:cubicBezTo>
                    <a:pt x="20146" y="16775"/>
                    <a:pt x="20144" y="16766"/>
                    <a:pt x="20139" y="16759"/>
                  </a:cubicBezTo>
                  <a:cubicBezTo>
                    <a:pt x="20136" y="16756"/>
                    <a:pt x="20131" y="16756"/>
                    <a:pt x="20127" y="16752"/>
                  </a:cubicBezTo>
                  <a:cubicBezTo>
                    <a:pt x="20120" y="16746"/>
                    <a:pt x="20114" y="16748"/>
                    <a:pt x="20108" y="16740"/>
                  </a:cubicBezTo>
                  <a:cubicBezTo>
                    <a:pt x="20101" y="16732"/>
                    <a:pt x="20099" y="16716"/>
                    <a:pt x="20092" y="16708"/>
                  </a:cubicBezTo>
                  <a:cubicBezTo>
                    <a:pt x="20088" y="16703"/>
                    <a:pt x="20084" y="16706"/>
                    <a:pt x="20080" y="16702"/>
                  </a:cubicBezTo>
                  <a:cubicBezTo>
                    <a:pt x="20074" y="16695"/>
                    <a:pt x="20070" y="16688"/>
                    <a:pt x="20067" y="16675"/>
                  </a:cubicBezTo>
                  <a:cubicBezTo>
                    <a:pt x="20066" y="16668"/>
                    <a:pt x="20068" y="16658"/>
                    <a:pt x="20067" y="16649"/>
                  </a:cubicBezTo>
                  <a:cubicBezTo>
                    <a:pt x="20063" y="16625"/>
                    <a:pt x="20055" y="16613"/>
                    <a:pt x="20045" y="16598"/>
                  </a:cubicBezTo>
                  <a:cubicBezTo>
                    <a:pt x="20034" y="16582"/>
                    <a:pt x="20029" y="16569"/>
                    <a:pt x="20017" y="16553"/>
                  </a:cubicBezTo>
                  <a:cubicBezTo>
                    <a:pt x="20011" y="16547"/>
                    <a:pt x="20007" y="16537"/>
                    <a:pt x="20001" y="16534"/>
                  </a:cubicBezTo>
                  <a:cubicBezTo>
                    <a:pt x="19997" y="16533"/>
                    <a:pt x="19992" y="16536"/>
                    <a:pt x="19988" y="16534"/>
                  </a:cubicBezTo>
                  <a:close/>
                  <a:moveTo>
                    <a:pt x="20516" y="18449"/>
                  </a:moveTo>
                  <a:cubicBezTo>
                    <a:pt x="20508" y="18449"/>
                    <a:pt x="20500" y="18459"/>
                    <a:pt x="20500" y="18475"/>
                  </a:cubicBezTo>
                  <a:cubicBezTo>
                    <a:pt x="20500" y="18496"/>
                    <a:pt x="20505" y="18509"/>
                    <a:pt x="20509" y="18526"/>
                  </a:cubicBezTo>
                  <a:cubicBezTo>
                    <a:pt x="20511" y="18536"/>
                    <a:pt x="20513" y="18543"/>
                    <a:pt x="20516" y="18552"/>
                  </a:cubicBezTo>
                  <a:cubicBezTo>
                    <a:pt x="20521" y="18575"/>
                    <a:pt x="20524" y="18591"/>
                    <a:pt x="20531" y="18610"/>
                  </a:cubicBezTo>
                  <a:cubicBezTo>
                    <a:pt x="20540" y="18633"/>
                    <a:pt x="20549" y="18644"/>
                    <a:pt x="20560" y="18662"/>
                  </a:cubicBezTo>
                  <a:cubicBezTo>
                    <a:pt x="20564" y="18666"/>
                    <a:pt x="20569" y="18666"/>
                    <a:pt x="20572" y="18674"/>
                  </a:cubicBezTo>
                  <a:cubicBezTo>
                    <a:pt x="20575" y="18682"/>
                    <a:pt x="20576" y="18690"/>
                    <a:pt x="20579" y="18700"/>
                  </a:cubicBezTo>
                  <a:cubicBezTo>
                    <a:pt x="20580" y="18708"/>
                    <a:pt x="20580" y="18718"/>
                    <a:pt x="20582" y="18726"/>
                  </a:cubicBezTo>
                  <a:cubicBezTo>
                    <a:pt x="20584" y="18738"/>
                    <a:pt x="20589" y="18742"/>
                    <a:pt x="20591" y="18751"/>
                  </a:cubicBezTo>
                  <a:cubicBezTo>
                    <a:pt x="20591" y="18771"/>
                    <a:pt x="20588" y="18802"/>
                    <a:pt x="20588" y="18821"/>
                  </a:cubicBezTo>
                  <a:cubicBezTo>
                    <a:pt x="20588" y="18832"/>
                    <a:pt x="20590" y="18839"/>
                    <a:pt x="20591" y="18848"/>
                  </a:cubicBezTo>
                  <a:cubicBezTo>
                    <a:pt x="20593" y="18858"/>
                    <a:pt x="20596" y="18864"/>
                    <a:pt x="20598" y="18874"/>
                  </a:cubicBezTo>
                  <a:cubicBezTo>
                    <a:pt x="20600" y="18885"/>
                    <a:pt x="20607" y="18889"/>
                    <a:pt x="20607" y="18902"/>
                  </a:cubicBezTo>
                  <a:lnTo>
                    <a:pt x="20607" y="19064"/>
                  </a:lnTo>
                  <a:lnTo>
                    <a:pt x="20544" y="19064"/>
                  </a:lnTo>
                  <a:cubicBezTo>
                    <a:pt x="20543" y="19090"/>
                    <a:pt x="20539" y="19106"/>
                    <a:pt x="20541" y="19132"/>
                  </a:cubicBezTo>
                  <a:cubicBezTo>
                    <a:pt x="20541" y="19141"/>
                    <a:pt x="20544" y="19148"/>
                    <a:pt x="20544" y="19157"/>
                  </a:cubicBezTo>
                  <a:lnTo>
                    <a:pt x="20544" y="19186"/>
                  </a:lnTo>
                  <a:lnTo>
                    <a:pt x="20625" y="19186"/>
                  </a:lnTo>
                  <a:lnTo>
                    <a:pt x="20625" y="19399"/>
                  </a:lnTo>
                  <a:lnTo>
                    <a:pt x="20679" y="19399"/>
                  </a:lnTo>
                  <a:cubicBezTo>
                    <a:pt x="20680" y="19370"/>
                    <a:pt x="20680" y="19351"/>
                    <a:pt x="20686" y="19325"/>
                  </a:cubicBezTo>
                  <a:cubicBezTo>
                    <a:pt x="20688" y="19314"/>
                    <a:pt x="20694" y="19314"/>
                    <a:pt x="20698" y="19306"/>
                  </a:cubicBezTo>
                  <a:cubicBezTo>
                    <a:pt x="20702" y="19298"/>
                    <a:pt x="20707" y="19294"/>
                    <a:pt x="20711" y="19286"/>
                  </a:cubicBezTo>
                  <a:cubicBezTo>
                    <a:pt x="20715" y="19278"/>
                    <a:pt x="20721" y="19278"/>
                    <a:pt x="20723" y="19266"/>
                  </a:cubicBezTo>
                  <a:cubicBezTo>
                    <a:pt x="20725" y="19259"/>
                    <a:pt x="20725" y="19249"/>
                    <a:pt x="20727" y="19241"/>
                  </a:cubicBezTo>
                  <a:cubicBezTo>
                    <a:pt x="20731" y="19222"/>
                    <a:pt x="20735" y="19209"/>
                    <a:pt x="20739" y="19190"/>
                  </a:cubicBezTo>
                  <a:cubicBezTo>
                    <a:pt x="20741" y="19180"/>
                    <a:pt x="20745" y="19174"/>
                    <a:pt x="20746" y="19164"/>
                  </a:cubicBezTo>
                  <a:cubicBezTo>
                    <a:pt x="20747" y="19146"/>
                    <a:pt x="20746" y="19132"/>
                    <a:pt x="20746" y="19112"/>
                  </a:cubicBezTo>
                  <a:lnTo>
                    <a:pt x="20789" y="19112"/>
                  </a:lnTo>
                  <a:cubicBezTo>
                    <a:pt x="20790" y="19099"/>
                    <a:pt x="20788" y="19092"/>
                    <a:pt x="20789" y="19080"/>
                  </a:cubicBezTo>
                  <a:cubicBezTo>
                    <a:pt x="20791" y="19070"/>
                    <a:pt x="20794" y="19064"/>
                    <a:pt x="20796" y="19054"/>
                  </a:cubicBezTo>
                  <a:cubicBezTo>
                    <a:pt x="20797" y="19043"/>
                    <a:pt x="20803" y="19040"/>
                    <a:pt x="20805" y="19029"/>
                  </a:cubicBezTo>
                  <a:cubicBezTo>
                    <a:pt x="20807" y="19021"/>
                    <a:pt x="20803" y="19011"/>
                    <a:pt x="20805" y="19003"/>
                  </a:cubicBezTo>
                  <a:cubicBezTo>
                    <a:pt x="20808" y="18993"/>
                    <a:pt x="20811" y="18985"/>
                    <a:pt x="20815" y="18977"/>
                  </a:cubicBezTo>
                  <a:cubicBezTo>
                    <a:pt x="20818" y="18971"/>
                    <a:pt x="20825" y="18983"/>
                    <a:pt x="20827" y="18977"/>
                  </a:cubicBezTo>
                  <a:cubicBezTo>
                    <a:pt x="20830" y="18969"/>
                    <a:pt x="20834" y="18963"/>
                    <a:pt x="20834" y="18951"/>
                  </a:cubicBezTo>
                  <a:cubicBezTo>
                    <a:pt x="20834" y="18942"/>
                    <a:pt x="20830" y="18935"/>
                    <a:pt x="20830" y="18925"/>
                  </a:cubicBezTo>
                  <a:cubicBezTo>
                    <a:pt x="20830" y="18912"/>
                    <a:pt x="20830" y="18905"/>
                    <a:pt x="20827" y="18893"/>
                  </a:cubicBezTo>
                  <a:cubicBezTo>
                    <a:pt x="20824" y="18878"/>
                    <a:pt x="20817" y="18868"/>
                    <a:pt x="20808" y="18868"/>
                  </a:cubicBezTo>
                  <a:cubicBezTo>
                    <a:pt x="20801" y="18868"/>
                    <a:pt x="20795" y="18872"/>
                    <a:pt x="20789" y="18880"/>
                  </a:cubicBezTo>
                  <a:cubicBezTo>
                    <a:pt x="20786" y="18885"/>
                    <a:pt x="20792" y="18899"/>
                    <a:pt x="20789" y="18906"/>
                  </a:cubicBezTo>
                  <a:cubicBezTo>
                    <a:pt x="20785" y="18917"/>
                    <a:pt x="20777" y="18913"/>
                    <a:pt x="20769" y="18912"/>
                  </a:cubicBezTo>
                  <a:cubicBezTo>
                    <a:pt x="20756" y="18912"/>
                    <a:pt x="20748" y="18908"/>
                    <a:pt x="20736" y="18906"/>
                  </a:cubicBezTo>
                  <a:lnTo>
                    <a:pt x="20720" y="18906"/>
                  </a:lnTo>
                  <a:cubicBezTo>
                    <a:pt x="20716" y="18906"/>
                    <a:pt x="20712" y="18900"/>
                    <a:pt x="20708" y="18900"/>
                  </a:cubicBezTo>
                  <a:cubicBezTo>
                    <a:pt x="20702" y="18900"/>
                    <a:pt x="20700" y="18910"/>
                    <a:pt x="20695" y="18911"/>
                  </a:cubicBezTo>
                  <a:lnTo>
                    <a:pt x="20692" y="18854"/>
                  </a:lnTo>
                  <a:cubicBezTo>
                    <a:pt x="20696" y="18835"/>
                    <a:pt x="20701" y="18824"/>
                    <a:pt x="20701" y="18803"/>
                  </a:cubicBezTo>
                  <a:cubicBezTo>
                    <a:pt x="20701" y="18780"/>
                    <a:pt x="20690" y="18774"/>
                    <a:pt x="20683" y="18758"/>
                  </a:cubicBezTo>
                  <a:cubicBezTo>
                    <a:pt x="20678" y="18747"/>
                    <a:pt x="20676" y="18734"/>
                    <a:pt x="20670" y="18726"/>
                  </a:cubicBezTo>
                  <a:cubicBezTo>
                    <a:pt x="20666" y="18721"/>
                    <a:pt x="20661" y="18729"/>
                    <a:pt x="20657" y="18726"/>
                  </a:cubicBezTo>
                  <a:cubicBezTo>
                    <a:pt x="20655" y="18738"/>
                    <a:pt x="20649" y="18740"/>
                    <a:pt x="20648" y="18751"/>
                  </a:cubicBezTo>
                  <a:cubicBezTo>
                    <a:pt x="20647" y="18760"/>
                    <a:pt x="20649" y="18769"/>
                    <a:pt x="20648" y="18777"/>
                  </a:cubicBezTo>
                  <a:cubicBezTo>
                    <a:pt x="20646" y="18788"/>
                    <a:pt x="20641" y="18792"/>
                    <a:pt x="20638" y="18803"/>
                  </a:cubicBezTo>
                  <a:cubicBezTo>
                    <a:pt x="20635" y="18798"/>
                    <a:pt x="20630" y="18797"/>
                    <a:pt x="20626" y="18790"/>
                  </a:cubicBezTo>
                  <a:cubicBezTo>
                    <a:pt x="20621" y="18782"/>
                    <a:pt x="20620" y="18774"/>
                    <a:pt x="20617" y="18765"/>
                  </a:cubicBezTo>
                  <a:cubicBezTo>
                    <a:pt x="20612" y="18752"/>
                    <a:pt x="20610" y="18742"/>
                    <a:pt x="20610" y="18726"/>
                  </a:cubicBezTo>
                  <a:cubicBezTo>
                    <a:pt x="20610" y="18712"/>
                    <a:pt x="20613" y="18702"/>
                    <a:pt x="20613" y="18687"/>
                  </a:cubicBezTo>
                  <a:cubicBezTo>
                    <a:pt x="20613" y="18678"/>
                    <a:pt x="20617" y="18671"/>
                    <a:pt x="20617" y="18662"/>
                  </a:cubicBezTo>
                  <a:cubicBezTo>
                    <a:pt x="20617" y="18652"/>
                    <a:pt x="20615" y="18642"/>
                    <a:pt x="20613" y="18636"/>
                  </a:cubicBezTo>
                  <a:cubicBezTo>
                    <a:pt x="20612" y="18629"/>
                    <a:pt x="20604" y="18641"/>
                    <a:pt x="20601" y="18636"/>
                  </a:cubicBezTo>
                  <a:cubicBezTo>
                    <a:pt x="20597" y="18629"/>
                    <a:pt x="20597" y="18617"/>
                    <a:pt x="20594" y="18610"/>
                  </a:cubicBezTo>
                  <a:cubicBezTo>
                    <a:pt x="20590" y="18602"/>
                    <a:pt x="20586" y="18600"/>
                    <a:pt x="20582" y="18590"/>
                  </a:cubicBezTo>
                  <a:cubicBezTo>
                    <a:pt x="20579" y="18582"/>
                    <a:pt x="20579" y="18573"/>
                    <a:pt x="20576" y="18565"/>
                  </a:cubicBezTo>
                  <a:cubicBezTo>
                    <a:pt x="20572" y="18554"/>
                    <a:pt x="20567" y="18550"/>
                    <a:pt x="20563" y="18539"/>
                  </a:cubicBezTo>
                  <a:cubicBezTo>
                    <a:pt x="20559" y="18528"/>
                    <a:pt x="20557" y="18518"/>
                    <a:pt x="20554" y="18507"/>
                  </a:cubicBezTo>
                  <a:cubicBezTo>
                    <a:pt x="20550" y="18498"/>
                    <a:pt x="20547" y="18491"/>
                    <a:pt x="20544" y="18481"/>
                  </a:cubicBezTo>
                  <a:cubicBezTo>
                    <a:pt x="20541" y="18472"/>
                    <a:pt x="20540" y="18461"/>
                    <a:pt x="20535" y="18456"/>
                  </a:cubicBezTo>
                  <a:cubicBezTo>
                    <a:pt x="20529" y="18451"/>
                    <a:pt x="20523" y="18449"/>
                    <a:pt x="20516" y="18449"/>
                  </a:cubicBezTo>
                  <a:close/>
                  <a:moveTo>
                    <a:pt x="18759" y="19139"/>
                  </a:moveTo>
                  <a:cubicBezTo>
                    <a:pt x="18755" y="19144"/>
                    <a:pt x="18750" y="19145"/>
                    <a:pt x="18746" y="19153"/>
                  </a:cubicBezTo>
                  <a:cubicBezTo>
                    <a:pt x="18743" y="19161"/>
                    <a:pt x="18740" y="19167"/>
                    <a:pt x="18740" y="19178"/>
                  </a:cubicBezTo>
                  <a:cubicBezTo>
                    <a:pt x="18740" y="19212"/>
                    <a:pt x="18751" y="19228"/>
                    <a:pt x="18759" y="19255"/>
                  </a:cubicBezTo>
                  <a:lnTo>
                    <a:pt x="18772" y="19249"/>
                  </a:lnTo>
                  <a:lnTo>
                    <a:pt x="18772" y="19146"/>
                  </a:lnTo>
                  <a:cubicBezTo>
                    <a:pt x="18767" y="19146"/>
                    <a:pt x="18763" y="19136"/>
                    <a:pt x="18759" y="19139"/>
                  </a:cubicBezTo>
                  <a:close/>
                  <a:moveTo>
                    <a:pt x="18997" y="19140"/>
                  </a:moveTo>
                  <a:cubicBezTo>
                    <a:pt x="18993" y="19138"/>
                    <a:pt x="18989" y="19159"/>
                    <a:pt x="18985" y="19159"/>
                  </a:cubicBezTo>
                  <a:cubicBezTo>
                    <a:pt x="18985" y="19169"/>
                    <a:pt x="18984" y="19177"/>
                    <a:pt x="18985" y="19185"/>
                  </a:cubicBezTo>
                  <a:cubicBezTo>
                    <a:pt x="18985" y="19193"/>
                    <a:pt x="18982" y="19202"/>
                    <a:pt x="18985" y="19211"/>
                  </a:cubicBezTo>
                  <a:cubicBezTo>
                    <a:pt x="18988" y="19220"/>
                    <a:pt x="18992" y="19224"/>
                    <a:pt x="18997" y="19230"/>
                  </a:cubicBezTo>
                  <a:cubicBezTo>
                    <a:pt x="19000" y="19235"/>
                    <a:pt x="19007" y="19224"/>
                    <a:pt x="19010" y="19230"/>
                  </a:cubicBezTo>
                  <a:cubicBezTo>
                    <a:pt x="19013" y="19237"/>
                    <a:pt x="19011" y="19248"/>
                    <a:pt x="19013" y="19256"/>
                  </a:cubicBezTo>
                  <a:cubicBezTo>
                    <a:pt x="19015" y="19264"/>
                    <a:pt x="19015" y="19274"/>
                    <a:pt x="19016" y="19282"/>
                  </a:cubicBezTo>
                  <a:lnTo>
                    <a:pt x="19038" y="19282"/>
                  </a:lnTo>
                  <a:lnTo>
                    <a:pt x="19038" y="19232"/>
                  </a:lnTo>
                  <a:cubicBezTo>
                    <a:pt x="19038" y="19220"/>
                    <a:pt x="19038" y="19212"/>
                    <a:pt x="19035" y="19204"/>
                  </a:cubicBezTo>
                  <a:cubicBezTo>
                    <a:pt x="19032" y="19196"/>
                    <a:pt x="19025" y="19200"/>
                    <a:pt x="19022" y="19191"/>
                  </a:cubicBezTo>
                  <a:cubicBezTo>
                    <a:pt x="19019" y="19182"/>
                    <a:pt x="19017" y="19175"/>
                    <a:pt x="19013" y="19166"/>
                  </a:cubicBezTo>
                  <a:cubicBezTo>
                    <a:pt x="19010" y="19159"/>
                    <a:pt x="19013" y="19143"/>
                    <a:pt x="19010" y="19140"/>
                  </a:cubicBezTo>
                  <a:cubicBezTo>
                    <a:pt x="19007" y="19137"/>
                    <a:pt x="19001" y="19142"/>
                    <a:pt x="18997" y="19140"/>
                  </a:cubicBezTo>
                  <a:close/>
                  <a:moveTo>
                    <a:pt x="18847" y="19292"/>
                  </a:moveTo>
                  <a:cubicBezTo>
                    <a:pt x="18838" y="19292"/>
                    <a:pt x="18833" y="19294"/>
                    <a:pt x="18825" y="19299"/>
                  </a:cubicBezTo>
                  <a:cubicBezTo>
                    <a:pt x="18819" y="19302"/>
                    <a:pt x="18814" y="19297"/>
                    <a:pt x="18809" y="19305"/>
                  </a:cubicBezTo>
                  <a:cubicBezTo>
                    <a:pt x="18806" y="19310"/>
                    <a:pt x="18808" y="19325"/>
                    <a:pt x="18806" y="19331"/>
                  </a:cubicBezTo>
                  <a:cubicBezTo>
                    <a:pt x="18807" y="19340"/>
                    <a:pt x="18796" y="19355"/>
                    <a:pt x="18796" y="19363"/>
                  </a:cubicBezTo>
                  <a:cubicBezTo>
                    <a:pt x="18800" y="19384"/>
                    <a:pt x="18807" y="19394"/>
                    <a:pt x="18809" y="19415"/>
                  </a:cubicBezTo>
                  <a:cubicBezTo>
                    <a:pt x="18810" y="19423"/>
                    <a:pt x="18809" y="19433"/>
                    <a:pt x="18809" y="19441"/>
                  </a:cubicBezTo>
                  <a:lnTo>
                    <a:pt x="18809" y="19466"/>
                  </a:lnTo>
                  <a:cubicBezTo>
                    <a:pt x="18809" y="19478"/>
                    <a:pt x="18813" y="19482"/>
                    <a:pt x="18815" y="19492"/>
                  </a:cubicBezTo>
                  <a:cubicBezTo>
                    <a:pt x="18819" y="19505"/>
                    <a:pt x="18822" y="19511"/>
                    <a:pt x="18828" y="19518"/>
                  </a:cubicBezTo>
                  <a:cubicBezTo>
                    <a:pt x="18832" y="19523"/>
                    <a:pt x="18837" y="19524"/>
                    <a:pt x="18841" y="19530"/>
                  </a:cubicBezTo>
                  <a:cubicBezTo>
                    <a:pt x="18849" y="19543"/>
                    <a:pt x="18857" y="19556"/>
                    <a:pt x="18863" y="19576"/>
                  </a:cubicBezTo>
                  <a:cubicBezTo>
                    <a:pt x="18865" y="19584"/>
                    <a:pt x="18864" y="19593"/>
                    <a:pt x="18866" y="19601"/>
                  </a:cubicBezTo>
                  <a:cubicBezTo>
                    <a:pt x="18868" y="19612"/>
                    <a:pt x="18873" y="19617"/>
                    <a:pt x="18875" y="19627"/>
                  </a:cubicBezTo>
                  <a:cubicBezTo>
                    <a:pt x="18881" y="19648"/>
                    <a:pt x="18889" y="19656"/>
                    <a:pt x="18894" y="19678"/>
                  </a:cubicBezTo>
                  <a:cubicBezTo>
                    <a:pt x="18899" y="19698"/>
                    <a:pt x="18900" y="19712"/>
                    <a:pt x="18907" y="19730"/>
                  </a:cubicBezTo>
                  <a:cubicBezTo>
                    <a:pt x="18909" y="19738"/>
                    <a:pt x="18914" y="19736"/>
                    <a:pt x="18920" y="19736"/>
                  </a:cubicBezTo>
                  <a:lnTo>
                    <a:pt x="18949" y="19736"/>
                  </a:lnTo>
                  <a:cubicBezTo>
                    <a:pt x="18950" y="19705"/>
                    <a:pt x="18951" y="19690"/>
                    <a:pt x="18951" y="19659"/>
                  </a:cubicBezTo>
                  <a:cubicBezTo>
                    <a:pt x="18951" y="19654"/>
                    <a:pt x="18949" y="19651"/>
                    <a:pt x="18949" y="19646"/>
                  </a:cubicBezTo>
                  <a:lnTo>
                    <a:pt x="19001" y="19646"/>
                  </a:lnTo>
                  <a:lnTo>
                    <a:pt x="19001" y="19581"/>
                  </a:lnTo>
                  <a:cubicBezTo>
                    <a:pt x="19001" y="19560"/>
                    <a:pt x="18992" y="19551"/>
                    <a:pt x="18992" y="19530"/>
                  </a:cubicBezTo>
                  <a:cubicBezTo>
                    <a:pt x="18992" y="19519"/>
                    <a:pt x="18995" y="19513"/>
                    <a:pt x="18998" y="19505"/>
                  </a:cubicBezTo>
                  <a:cubicBezTo>
                    <a:pt x="19000" y="19498"/>
                    <a:pt x="19007" y="19501"/>
                    <a:pt x="19011" y="19498"/>
                  </a:cubicBezTo>
                  <a:cubicBezTo>
                    <a:pt x="19016" y="19490"/>
                    <a:pt x="19022" y="19485"/>
                    <a:pt x="19023" y="19472"/>
                  </a:cubicBezTo>
                  <a:cubicBezTo>
                    <a:pt x="19024" y="19464"/>
                    <a:pt x="19021" y="19458"/>
                    <a:pt x="19021" y="19448"/>
                  </a:cubicBezTo>
                  <a:cubicBezTo>
                    <a:pt x="19021" y="19437"/>
                    <a:pt x="19023" y="19432"/>
                    <a:pt x="19023" y="19421"/>
                  </a:cubicBezTo>
                  <a:cubicBezTo>
                    <a:pt x="19023" y="19411"/>
                    <a:pt x="19020" y="19405"/>
                    <a:pt x="19020" y="19395"/>
                  </a:cubicBezTo>
                  <a:cubicBezTo>
                    <a:pt x="19020" y="19385"/>
                    <a:pt x="19021" y="19379"/>
                    <a:pt x="19021" y="19369"/>
                  </a:cubicBezTo>
                  <a:lnTo>
                    <a:pt x="18948" y="19369"/>
                  </a:lnTo>
                  <a:cubicBezTo>
                    <a:pt x="18943" y="19369"/>
                    <a:pt x="18940" y="19381"/>
                    <a:pt x="18935" y="19382"/>
                  </a:cubicBezTo>
                  <a:cubicBezTo>
                    <a:pt x="18929" y="19384"/>
                    <a:pt x="18925" y="19381"/>
                    <a:pt x="18919" y="19382"/>
                  </a:cubicBezTo>
                  <a:cubicBezTo>
                    <a:pt x="18915" y="19384"/>
                    <a:pt x="18912" y="19395"/>
                    <a:pt x="18907" y="19395"/>
                  </a:cubicBezTo>
                  <a:cubicBezTo>
                    <a:pt x="18902" y="19395"/>
                    <a:pt x="18898" y="19392"/>
                    <a:pt x="18894" y="19388"/>
                  </a:cubicBezTo>
                  <a:cubicBezTo>
                    <a:pt x="18889" y="19384"/>
                    <a:pt x="18889" y="19369"/>
                    <a:pt x="18884" y="19363"/>
                  </a:cubicBezTo>
                  <a:cubicBezTo>
                    <a:pt x="18881" y="19356"/>
                    <a:pt x="18876" y="19352"/>
                    <a:pt x="18872" y="19344"/>
                  </a:cubicBezTo>
                  <a:cubicBezTo>
                    <a:pt x="18868" y="19335"/>
                    <a:pt x="18866" y="19326"/>
                    <a:pt x="18863" y="19318"/>
                  </a:cubicBezTo>
                  <a:cubicBezTo>
                    <a:pt x="18857" y="19306"/>
                    <a:pt x="18855" y="19292"/>
                    <a:pt x="18847" y="19292"/>
                  </a:cubicBezTo>
                  <a:close/>
                  <a:moveTo>
                    <a:pt x="20474" y="19292"/>
                  </a:moveTo>
                  <a:cubicBezTo>
                    <a:pt x="20463" y="19292"/>
                    <a:pt x="20455" y="19297"/>
                    <a:pt x="20444" y="19299"/>
                  </a:cubicBezTo>
                  <a:lnTo>
                    <a:pt x="20444" y="19421"/>
                  </a:lnTo>
                  <a:lnTo>
                    <a:pt x="20418" y="19447"/>
                  </a:lnTo>
                  <a:cubicBezTo>
                    <a:pt x="20414" y="19451"/>
                    <a:pt x="20410" y="19453"/>
                    <a:pt x="20406" y="19460"/>
                  </a:cubicBezTo>
                  <a:cubicBezTo>
                    <a:pt x="20401" y="19466"/>
                    <a:pt x="20396" y="19469"/>
                    <a:pt x="20393" y="19479"/>
                  </a:cubicBezTo>
                  <a:cubicBezTo>
                    <a:pt x="20391" y="19487"/>
                    <a:pt x="20393" y="19495"/>
                    <a:pt x="20393" y="19505"/>
                  </a:cubicBezTo>
                  <a:cubicBezTo>
                    <a:pt x="20392" y="19535"/>
                    <a:pt x="20397" y="19551"/>
                    <a:pt x="20397" y="19582"/>
                  </a:cubicBezTo>
                  <a:cubicBezTo>
                    <a:pt x="20396" y="19608"/>
                    <a:pt x="20386" y="19616"/>
                    <a:pt x="20378" y="19633"/>
                  </a:cubicBezTo>
                  <a:cubicBezTo>
                    <a:pt x="20369" y="19651"/>
                    <a:pt x="20363" y="19667"/>
                    <a:pt x="20352" y="19678"/>
                  </a:cubicBezTo>
                  <a:cubicBezTo>
                    <a:pt x="20342" y="19689"/>
                    <a:pt x="20333" y="19692"/>
                    <a:pt x="20324" y="19704"/>
                  </a:cubicBezTo>
                  <a:cubicBezTo>
                    <a:pt x="20314" y="19717"/>
                    <a:pt x="20310" y="19732"/>
                    <a:pt x="20299" y="19743"/>
                  </a:cubicBezTo>
                  <a:lnTo>
                    <a:pt x="20286" y="19755"/>
                  </a:lnTo>
                  <a:cubicBezTo>
                    <a:pt x="20282" y="19759"/>
                    <a:pt x="20277" y="19759"/>
                    <a:pt x="20274" y="19762"/>
                  </a:cubicBezTo>
                  <a:cubicBezTo>
                    <a:pt x="20269" y="19768"/>
                    <a:pt x="20268" y="19782"/>
                    <a:pt x="20264" y="19788"/>
                  </a:cubicBezTo>
                  <a:cubicBezTo>
                    <a:pt x="20260" y="19794"/>
                    <a:pt x="20256" y="19801"/>
                    <a:pt x="20252" y="19808"/>
                  </a:cubicBezTo>
                  <a:cubicBezTo>
                    <a:pt x="20248" y="19814"/>
                    <a:pt x="20247" y="19828"/>
                    <a:pt x="20242" y="19833"/>
                  </a:cubicBezTo>
                  <a:cubicBezTo>
                    <a:pt x="20238" y="19838"/>
                    <a:pt x="20234" y="19836"/>
                    <a:pt x="20230" y="19839"/>
                  </a:cubicBezTo>
                  <a:cubicBezTo>
                    <a:pt x="20220" y="19848"/>
                    <a:pt x="20209" y="19846"/>
                    <a:pt x="20201" y="19859"/>
                  </a:cubicBezTo>
                  <a:cubicBezTo>
                    <a:pt x="20198" y="19865"/>
                    <a:pt x="20197" y="19876"/>
                    <a:pt x="20195" y="19884"/>
                  </a:cubicBezTo>
                  <a:cubicBezTo>
                    <a:pt x="20190" y="19902"/>
                    <a:pt x="20189" y="19920"/>
                    <a:pt x="20182" y="19936"/>
                  </a:cubicBezTo>
                  <a:cubicBezTo>
                    <a:pt x="20179" y="19944"/>
                    <a:pt x="20175" y="19949"/>
                    <a:pt x="20170" y="19955"/>
                  </a:cubicBezTo>
                  <a:cubicBezTo>
                    <a:pt x="20166" y="19960"/>
                    <a:pt x="20162" y="19963"/>
                    <a:pt x="20158" y="19968"/>
                  </a:cubicBezTo>
                  <a:cubicBezTo>
                    <a:pt x="20152" y="19973"/>
                    <a:pt x="20150" y="19984"/>
                    <a:pt x="20145" y="19987"/>
                  </a:cubicBezTo>
                  <a:cubicBezTo>
                    <a:pt x="20141" y="19989"/>
                    <a:pt x="20136" y="19986"/>
                    <a:pt x="20132" y="19987"/>
                  </a:cubicBezTo>
                  <a:cubicBezTo>
                    <a:pt x="20128" y="19989"/>
                    <a:pt x="20124" y="19992"/>
                    <a:pt x="20120" y="19994"/>
                  </a:cubicBezTo>
                  <a:cubicBezTo>
                    <a:pt x="20120" y="20003"/>
                    <a:pt x="20120" y="20012"/>
                    <a:pt x="20120" y="20019"/>
                  </a:cubicBezTo>
                  <a:cubicBezTo>
                    <a:pt x="20119" y="20028"/>
                    <a:pt x="20117" y="20037"/>
                    <a:pt x="20116" y="20045"/>
                  </a:cubicBezTo>
                  <a:cubicBezTo>
                    <a:pt x="20115" y="20056"/>
                    <a:pt x="20107" y="20058"/>
                    <a:pt x="20107" y="20071"/>
                  </a:cubicBezTo>
                  <a:cubicBezTo>
                    <a:pt x="20107" y="20092"/>
                    <a:pt x="20114" y="20105"/>
                    <a:pt x="20123" y="20116"/>
                  </a:cubicBezTo>
                  <a:cubicBezTo>
                    <a:pt x="20127" y="20121"/>
                    <a:pt x="20131" y="20127"/>
                    <a:pt x="20135" y="20129"/>
                  </a:cubicBezTo>
                  <a:cubicBezTo>
                    <a:pt x="20150" y="20137"/>
                    <a:pt x="20161" y="20129"/>
                    <a:pt x="20176" y="20129"/>
                  </a:cubicBezTo>
                  <a:cubicBezTo>
                    <a:pt x="20186" y="20129"/>
                    <a:pt x="20194" y="20128"/>
                    <a:pt x="20201" y="20136"/>
                  </a:cubicBezTo>
                  <a:cubicBezTo>
                    <a:pt x="20207" y="20140"/>
                    <a:pt x="20209" y="20148"/>
                    <a:pt x="20214" y="20155"/>
                  </a:cubicBezTo>
                  <a:cubicBezTo>
                    <a:pt x="20219" y="20161"/>
                    <a:pt x="20219" y="20174"/>
                    <a:pt x="20223" y="20181"/>
                  </a:cubicBezTo>
                  <a:cubicBezTo>
                    <a:pt x="20231" y="20190"/>
                    <a:pt x="20240" y="20194"/>
                    <a:pt x="20250" y="20194"/>
                  </a:cubicBezTo>
                  <a:cubicBezTo>
                    <a:pt x="20256" y="20194"/>
                    <a:pt x="20259" y="20195"/>
                    <a:pt x="20264" y="20194"/>
                  </a:cubicBezTo>
                  <a:cubicBezTo>
                    <a:pt x="20267" y="20194"/>
                    <a:pt x="20268" y="20182"/>
                    <a:pt x="20270" y="20181"/>
                  </a:cubicBezTo>
                  <a:cubicBezTo>
                    <a:pt x="20274" y="20176"/>
                    <a:pt x="20279" y="20174"/>
                    <a:pt x="20283" y="20168"/>
                  </a:cubicBezTo>
                  <a:cubicBezTo>
                    <a:pt x="20287" y="20161"/>
                    <a:pt x="20286" y="20147"/>
                    <a:pt x="20289" y="20142"/>
                  </a:cubicBezTo>
                  <a:cubicBezTo>
                    <a:pt x="20294" y="20137"/>
                    <a:pt x="20297" y="20132"/>
                    <a:pt x="20302" y="20129"/>
                  </a:cubicBezTo>
                  <a:cubicBezTo>
                    <a:pt x="20315" y="20118"/>
                    <a:pt x="20325" y="20122"/>
                    <a:pt x="20340" y="20122"/>
                  </a:cubicBezTo>
                  <a:cubicBezTo>
                    <a:pt x="20340" y="20097"/>
                    <a:pt x="20340" y="20082"/>
                    <a:pt x="20343" y="20058"/>
                  </a:cubicBezTo>
                  <a:cubicBezTo>
                    <a:pt x="20344" y="20047"/>
                    <a:pt x="20349" y="20042"/>
                    <a:pt x="20352" y="20033"/>
                  </a:cubicBezTo>
                  <a:cubicBezTo>
                    <a:pt x="20359" y="20012"/>
                    <a:pt x="20368" y="20003"/>
                    <a:pt x="20378" y="19987"/>
                  </a:cubicBezTo>
                  <a:cubicBezTo>
                    <a:pt x="20382" y="19979"/>
                    <a:pt x="20388" y="19975"/>
                    <a:pt x="20390" y="19961"/>
                  </a:cubicBezTo>
                  <a:cubicBezTo>
                    <a:pt x="20393" y="19944"/>
                    <a:pt x="20395" y="19928"/>
                    <a:pt x="20397" y="19910"/>
                  </a:cubicBezTo>
                  <a:cubicBezTo>
                    <a:pt x="20398" y="19892"/>
                    <a:pt x="20400" y="19877"/>
                    <a:pt x="20403" y="19859"/>
                  </a:cubicBezTo>
                  <a:cubicBezTo>
                    <a:pt x="20404" y="19849"/>
                    <a:pt x="20408" y="19843"/>
                    <a:pt x="20409" y="19833"/>
                  </a:cubicBezTo>
                  <a:cubicBezTo>
                    <a:pt x="20411" y="19825"/>
                    <a:pt x="20411" y="19815"/>
                    <a:pt x="20412" y="19808"/>
                  </a:cubicBezTo>
                  <a:cubicBezTo>
                    <a:pt x="20415" y="19796"/>
                    <a:pt x="20420" y="19794"/>
                    <a:pt x="20425" y="19788"/>
                  </a:cubicBezTo>
                  <a:cubicBezTo>
                    <a:pt x="20433" y="19775"/>
                    <a:pt x="20440" y="19765"/>
                    <a:pt x="20450" y="19762"/>
                  </a:cubicBezTo>
                  <a:cubicBezTo>
                    <a:pt x="20454" y="19760"/>
                    <a:pt x="20458" y="19762"/>
                    <a:pt x="20462" y="19762"/>
                  </a:cubicBezTo>
                  <a:cubicBezTo>
                    <a:pt x="20477" y="19762"/>
                    <a:pt x="20485" y="19764"/>
                    <a:pt x="20500" y="19762"/>
                  </a:cubicBezTo>
                  <a:cubicBezTo>
                    <a:pt x="20505" y="19762"/>
                    <a:pt x="20508" y="19757"/>
                    <a:pt x="20513" y="19755"/>
                  </a:cubicBezTo>
                  <a:cubicBezTo>
                    <a:pt x="20510" y="19746"/>
                    <a:pt x="20509" y="19738"/>
                    <a:pt x="20507" y="19730"/>
                  </a:cubicBezTo>
                  <a:cubicBezTo>
                    <a:pt x="20503" y="19717"/>
                    <a:pt x="20494" y="19714"/>
                    <a:pt x="20494" y="19698"/>
                  </a:cubicBezTo>
                  <a:cubicBezTo>
                    <a:pt x="20494" y="19670"/>
                    <a:pt x="20503" y="19654"/>
                    <a:pt x="20510" y="19633"/>
                  </a:cubicBezTo>
                  <a:cubicBezTo>
                    <a:pt x="20517" y="19614"/>
                    <a:pt x="20524" y="19606"/>
                    <a:pt x="20535" y="19594"/>
                  </a:cubicBezTo>
                  <a:cubicBezTo>
                    <a:pt x="20539" y="19591"/>
                    <a:pt x="20543" y="19591"/>
                    <a:pt x="20547" y="19588"/>
                  </a:cubicBezTo>
                  <a:cubicBezTo>
                    <a:pt x="20553" y="19583"/>
                    <a:pt x="20553" y="19569"/>
                    <a:pt x="20557" y="19563"/>
                  </a:cubicBezTo>
                  <a:cubicBezTo>
                    <a:pt x="20562" y="19554"/>
                    <a:pt x="20568" y="19549"/>
                    <a:pt x="20569" y="19536"/>
                  </a:cubicBezTo>
                  <a:cubicBezTo>
                    <a:pt x="20570" y="19529"/>
                    <a:pt x="20569" y="19519"/>
                    <a:pt x="20569" y="19511"/>
                  </a:cubicBezTo>
                  <a:cubicBezTo>
                    <a:pt x="20570" y="19503"/>
                    <a:pt x="20569" y="19495"/>
                    <a:pt x="20569" y="19485"/>
                  </a:cubicBezTo>
                  <a:cubicBezTo>
                    <a:pt x="20569" y="19474"/>
                    <a:pt x="20576" y="19472"/>
                    <a:pt x="20576" y="19461"/>
                  </a:cubicBezTo>
                  <a:lnTo>
                    <a:pt x="20576" y="19382"/>
                  </a:lnTo>
                  <a:cubicBezTo>
                    <a:pt x="20562" y="19382"/>
                    <a:pt x="20555" y="19383"/>
                    <a:pt x="20541" y="19382"/>
                  </a:cubicBezTo>
                  <a:cubicBezTo>
                    <a:pt x="20532" y="19382"/>
                    <a:pt x="20523" y="19387"/>
                    <a:pt x="20516" y="19376"/>
                  </a:cubicBezTo>
                  <a:cubicBezTo>
                    <a:pt x="20513" y="19371"/>
                    <a:pt x="20514" y="19356"/>
                    <a:pt x="20513" y="19350"/>
                  </a:cubicBezTo>
                  <a:cubicBezTo>
                    <a:pt x="20510" y="19342"/>
                    <a:pt x="20509" y="19334"/>
                    <a:pt x="20507" y="19324"/>
                  </a:cubicBezTo>
                  <a:cubicBezTo>
                    <a:pt x="20504" y="19315"/>
                    <a:pt x="20499" y="19312"/>
                    <a:pt x="20494" y="19305"/>
                  </a:cubicBezTo>
                  <a:cubicBezTo>
                    <a:pt x="20488" y="19297"/>
                    <a:pt x="20482" y="19292"/>
                    <a:pt x="20474" y="19292"/>
                  </a:cubicBezTo>
                  <a:close/>
                  <a:moveTo>
                    <a:pt x="20210" y="20250"/>
                  </a:moveTo>
                  <a:cubicBezTo>
                    <a:pt x="20206" y="20258"/>
                    <a:pt x="20189" y="20250"/>
                    <a:pt x="20185" y="20256"/>
                  </a:cubicBezTo>
                  <a:cubicBezTo>
                    <a:pt x="20181" y="20262"/>
                    <a:pt x="20183" y="20275"/>
                    <a:pt x="20179" y="20282"/>
                  </a:cubicBezTo>
                  <a:cubicBezTo>
                    <a:pt x="20176" y="20287"/>
                    <a:pt x="20170" y="20279"/>
                    <a:pt x="20166" y="20282"/>
                  </a:cubicBezTo>
                  <a:cubicBezTo>
                    <a:pt x="20163" y="20285"/>
                    <a:pt x="20165" y="20300"/>
                    <a:pt x="20163" y="20304"/>
                  </a:cubicBezTo>
                  <a:lnTo>
                    <a:pt x="20213" y="20304"/>
                  </a:lnTo>
                  <a:lnTo>
                    <a:pt x="20213" y="20276"/>
                  </a:lnTo>
                  <a:cubicBezTo>
                    <a:pt x="20213" y="20266"/>
                    <a:pt x="20210" y="20259"/>
                    <a:pt x="20210" y="20250"/>
                  </a:cubicBezTo>
                  <a:close/>
                </a:path>
              </a:pathLst>
            </a:custGeom>
            <a:solidFill>
              <a:srgbClr val="939699">
                <a:alpha val="4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r>
                <a:rPr kumimoji="0" lang="en-US" altLang="zh-CN" sz="22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Calibri" pitchFamily="34" charset="0"/>
                  <a:ea typeface="宋体" pitchFamily="2" charset="-122"/>
                  <a:cs typeface="+mn-cs"/>
                </a:rPr>
                <a:t>\</a:t>
              </a:r>
              <a:endParaRPr kumimoji="0" sz="22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Calibri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7CF20D5-A4C7-4797-8022-CF788EAFE4D3}"/>
                </a:ext>
              </a:extLst>
            </p:cNvPr>
            <p:cNvSpPr/>
            <p:nvPr/>
          </p:nvSpPr>
          <p:spPr>
            <a:xfrm>
              <a:off x="6235323" y="4158507"/>
              <a:ext cx="433228" cy="43322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2000">
                  <a:srgbClr val="81858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E479795-0C33-4664-AC5E-BA21FCA0FACC}"/>
                </a:ext>
              </a:extLst>
            </p:cNvPr>
            <p:cNvSpPr/>
            <p:nvPr/>
          </p:nvSpPr>
          <p:spPr>
            <a:xfrm>
              <a:off x="7655213" y="2153086"/>
              <a:ext cx="433228" cy="43322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2000">
                  <a:srgbClr val="81858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4102EC8-93B8-4E5A-B974-4AF532E3CE2C}"/>
                </a:ext>
              </a:extLst>
            </p:cNvPr>
            <p:cNvGrpSpPr/>
            <p:nvPr/>
          </p:nvGrpSpPr>
          <p:grpSpPr>
            <a:xfrm>
              <a:off x="7624909" y="1654474"/>
              <a:ext cx="489530" cy="489530"/>
              <a:chOff x="6265947" y="1379349"/>
              <a:chExt cx="489530" cy="489530"/>
            </a:xfrm>
          </p:grpSpPr>
          <p:sp>
            <p:nvSpPr>
              <p:cNvPr id="2" name="泪滴形 1">
                <a:extLst>
                  <a:ext uri="{FF2B5EF4-FFF2-40B4-BE49-F238E27FC236}">
                    <a16:creationId xmlns:a16="http://schemas.microsoft.com/office/drawing/2014/main" id="{018DBC92-D2CD-49D1-B186-9C384249E3C8}"/>
                  </a:ext>
                </a:extLst>
              </p:cNvPr>
              <p:cNvSpPr/>
              <p:nvPr/>
            </p:nvSpPr>
            <p:spPr>
              <a:xfrm rot="8100000">
                <a:off x="6265947" y="1379349"/>
                <a:ext cx="489530" cy="489530"/>
              </a:xfrm>
              <a:prstGeom prst="teardrop">
                <a:avLst>
                  <a:gd name="adj" fmla="val 131660"/>
                </a:avLst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A0EC4994-FBB9-459C-B3BA-AD249E63B3FA}"/>
                  </a:ext>
                </a:extLst>
              </p:cNvPr>
              <p:cNvSpPr/>
              <p:nvPr/>
            </p:nvSpPr>
            <p:spPr>
              <a:xfrm>
                <a:off x="6317189" y="1430591"/>
                <a:ext cx="387046" cy="387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7B6F742-0C65-4617-A3C2-35E28ADC1D3D}"/>
                </a:ext>
              </a:extLst>
            </p:cNvPr>
            <p:cNvGrpSpPr/>
            <p:nvPr/>
          </p:nvGrpSpPr>
          <p:grpSpPr>
            <a:xfrm>
              <a:off x="6207172" y="3648847"/>
              <a:ext cx="489530" cy="489530"/>
              <a:chOff x="6265947" y="1379349"/>
              <a:chExt cx="489530" cy="489530"/>
            </a:xfrm>
          </p:grpSpPr>
          <p:sp>
            <p:nvSpPr>
              <p:cNvPr id="40" name="泪滴形 39">
                <a:extLst>
                  <a:ext uri="{FF2B5EF4-FFF2-40B4-BE49-F238E27FC236}">
                    <a16:creationId xmlns:a16="http://schemas.microsoft.com/office/drawing/2014/main" id="{DD9584B2-74A3-4630-A3B2-D10169F2CE8E}"/>
                  </a:ext>
                </a:extLst>
              </p:cNvPr>
              <p:cNvSpPr/>
              <p:nvPr/>
            </p:nvSpPr>
            <p:spPr>
              <a:xfrm rot="8100000">
                <a:off x="6265947" y="1379349"/>
                <a:ext cx="489530" cy="489530"/>
              </a:xfrm>
              <a:prstGeom prst="teardrop">
                <a:avLst>
                  <a:gd name="adj" fmla="val 131660"/>
                </a:avLst>
              </a:prstGeom>
              <a:solidFill>
                <a:srgbClr val="8185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61D39A5C-5DC3-4262-A387-5914F417029A}"/>
                  </a:ext>
                </a:extLst>
              </p:cNvPr>
              <p:cNvSpPr/>
              <p:nvPr/>
            </p:nvSpPr>
            <p:spPr>
              <a:xfrm>
                <a:off x="6317189" y="1430591"/>
                <a:ext cx="387046" cy="38704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7D1271A-F65D-4F73-81ED-8B460D015128}"/>
                </a:ext>
              </a:extLst>
            </p:cNvPr>
            <p:cNvGrpSpPr/>
            <p:nvPr/>
          </p:nvGrpSpPr>
          <p:grpSpPr>
            <a:xfrm>
              <a:off x="3915256" y="3288497"/>
              <a:ext cx="489530" cy="924465"/>
              <a:chOff x="3842686" y="3317525"/>
              <a:chExt cx="489530" cy="924465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E321345-8907-4B66-8DB3-89EE0CE3BF89}"/>
                  </a:ext>
                </a:extLst>
              </p:cNvPr>
              <p:cNvSpPr/>
              <p:nvPr/>
            </p:nvSpPr>
            <p:spPr>
              <a:xfrm>
                <a:off x="3870837" y="3808762"/>
                <a:ext cx="433228" cy="433228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12000">
                    <a:srgbClr val="818588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B750A32-23A4-470D-AC17-03A6DEC25186}"/>
                  </a:ext>
                </a:extLst>
              </p:cNvPr>
              <p:cNvGrpSpPr/>
              <p:nvPr/>
            </p:nvGrpSpPr>
            <p:grpSpPr>
              <a:xfrm>
                <a:off x="3842686" y="3317525"/>
                <a:ext cx="489530" cy="489530"/>
                <a:chOff x="6265947" y="1379349"/>
                <a:chExt cx="489530" cy="489530"/>
              </a:xfrm>
            </p:grpSpPr>
            <p:sp>
              <p:nvSpPr>
                <p:cNvPr id="45" name="泪滴形 44">
                  <a:extLst>
                    <a:ext uri="{FF2B5EF4-FFF2-40B4-BE49-F238E27FC236}">
                      <a16:creationId xmlns:a16="http://schemas.microsoft.com/office/drawing/2014/main" id="{6D98B35A-4216-4A0D-B22D-893FBF5201E5}"/>
                    </a:ext>
                  </a:extLst>
                </p:cNvPr>
                <p:cNvSpPr/>
                <p:nvPr/>
              </p:nvSpPr>
              <p:spPr>
                <a:xfrm rot="8100000">
                  <a:off x="6265947" y="1379349"/>
                  <a:ext cx="489530" cy="489530"/>
                </a:xfrm>
                <a:prstGeom prst="teardrop">
                  <a:avLst>
                    <a:gd name="adj" fmla="val 131660"/>
                  </a:avLst>
                </a:prstGeom>
                <a:solidFill>
                  <a:srgbClr val="8185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椭圆 45">
                  <a:extLst>
                    <a:ext uri="{FF2B5EF4-FFF2-40B4-BE49-F238E27FC236}">
                      <a16:creationId xmlns:a16="http://schemas.microsoft.com/office/drawing/2014/main" id="{D6C5FBEB-AACB-47B6-B321-3A7A6C0540B2}"/>
                    </a:ext>
                  </a:extLst>
                </p:cNvPr>
                <p:cNvSpPr/>
                <p:nvPr/>
              </p:nvSpPr>
              <p:spPr>
                <a:xfrm>
                  <a:off x="6317189" y="1430591"/>
                  <a:ext cx="387046" cy="38704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8188BCE-406F-488A-A4E6-41ED9A304ECE}"/>
                </a:ext>
              </a:extLst>
            </p:cNvPr>
            <p:cNvSpPr/>
            <p:nvPr/>
          </p:nvSpPr>
          <p:spPr>
            <a:xfrm>
              <a:off x="8051931" y="2123999"/>
              <a:ext cx="2900209" cy="124967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78CA560-5A8A-4245-8887-4152DFFAEC68}"/>
                </a:ext>
              </a:extLst>
            </p:cNvPr>
            <p:cNvGrpSpPr/>
            <p:nvPr/>
          </p:nvGrpSpPr>
          <p:grpSpPr>
            <a:xfrm>
              <a:off x="8084134" y="2134921"/>
              <a:ext cx="3612019" cy="1085738"/>
              <a:chOff x="5879643" y="1445796"/>
              <a:chExt cx="3612019" cy="1085738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C693A72-DBE1-4140-BE07-BFD84205BA73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F4485A6-F9D3-47B1-B258-63E3E04717E3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1083198F-539A-4C54-ACA8-EA9D4BD41C0D}"/>
                </a:ext>
              </a:extLst>
            </p:cNvPr>
            <p:cNvSpPr/>
            <p:nvPr/>
          </p:nvSpPr>
          <p:spPr>
            <a:xfrm>
              <a:off x="6700580" y="4040205"/>
              <a:ext cx="2900209" cy="124967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4B1179A-A9FA-410D-B916-BFC443B89A34}"/>
                </a:ext>
              </a:extLst>
            </p:cNvPr>
            <p:cNvGrpSpPr/>
            <p:nvPr/>
          </p:nvGrpSpPr>
          <p:grpSpPr>
            <a:xfrm>
              <a:off x="6752037" y="4088392"/>
              <a:ext cx="3612019" cy="1085738"/>
              <a:chOff x="5879643" y="1445796"/>
              <a:chExt cx="3612019" cy="1085738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F2205F0-110E-413E-AD27-A9C0967B0F33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</a:t>
                </a:r>
                <a:r>
                  <a:rPr lang="en-US" altLang="zh-CN" sz="1400" b="1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endParaRPr lang="zh-CN" altLang="en-US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17E6ED7-EEB6-4DDE-B5F7-76A5B665DB04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DF7FC227-CF0A-4299-9E72-E149A816A13C}"/>
                </a:ext>
              </a:extLst>
            </p:cNvPr>
            <p:cNvSpPr/>
            <p:nvPr/>
          </p:nvSpPr>
          <p:spPr>
            <a:xfrm>
              <a:off x="1018228" y="3682069"/>
              <a:ext cx="2900209" cy="124967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1F0B18A-423B-4492-8688-88551EF2AA27}"/>
                </a:ext>
              </a:extLst>
            </p:cNvPr>
            <p:cNvGrpSpPr/>
            <p:nvPr/>
          </p:nvGrpSpPr>
          <p:grpSpPr>
            <a:xfrm>
              <a:off x="1059768" y="3688282"/>
              <a:ext cx="2835802" cy="1110898"/>
              <a:chOff x="5879644" y="1420636"/>
              <a:chExt cx="2835802" cy="111089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6092E58-891A-485D-86D3-B817333FA32A}"/>
                  </a:ext>
                </a:extLst>
              </p:cNvPr>
              <p:cNvSpPr txBox="1"/>
              <p:nvPr/>
            </p:nvSpPr>
            <p:spPr>
              <a:xfrm>
                <a:off x="5879644" y="1792870"/>
                <a:ext cx="283580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6073D15-1469-4A40-BB32-71CFDAE0BB6C}"/>
                  </a:ext>
                </a:extLst>
              </p:cNvPr>
              <p:cNvSpPr txBox="1"/>
              <p:nvPr/>
            </p:nvSpPr>
            <p:spPr>
              <a:xfrm>
                <a:off x="5965443" y="1420636"/>
                <a:ext cx="27500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11A8DAA-B66C-4CF7-A58D-D7590D308094}"/>
              </a:ext>
            </a:extLst>
          </p:cNvPr>
          <p:cNvGrpSpPr/>
          <p:nvPr/>
        </p:nvGrpSpPr>
        <p:grpSpPr>
          <a:xfrm>
            <a:off x="1041556" y="5118060"/>
            <a:ext cx="10122098" cy="1187782"/>
            <a:chOff x="1041556" y="5118060"/>
            <a:chExt cx="10122098" cy="1187782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9EC7BB9C-4AB3-4811-B118-E6360EA7ACD5}"/>
                </a:ext>
              </a:extLst>
            </p:cNvPr>
            <p:cNvCxnSpPr>
              <a:cxnSpLocks/>
            </p:cNvCxnSpPr>
            <p:nvPr/>
          </p:nvCxnSpPr>
          <p:spPr>
            <a:xfrm>
              <a:off x="1152217" y="5568576"/>
              <a:ext cx="960468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3989CC51-43EE-4B7E-893D-834490816C5F}"/>
                </a:ext>
              </a:extLst>
            </p:cNvPr>
            <p:cNvGrpSpPr/>
            <p:nvPr/>
          </p:nvGrpSpPr>
          <p:grpSpPr>
            <a:xfrm>
              <a:off x="1041556" y="5118060"/>
              <a:ext cx="10122098" cy="1187782"/>
              <a:chOff x="1041556" y="4506497"/>
              <a:chExt cx="10122098" cy="1187782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AB09AA0F-5954-4E53-8A50-06742219F9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7299" y="4506497"/>
                <a:ext cx="3247943" cy="0"/>
              </a:xfrm>
              <a:prstGeom prst="line">
                <a:avLst/>
              </a:prstGeom>
              <a:ln w="38100">
                <a:solidFill>
                  <a:srgbClr val="81858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E085E6C0-4AC0-424E-BD7D-6E4685241719}"/>
                  </a:ext>
                </a:extLst>
              </p:cNvPr>
              <p:cNvGrpSpPr/>
              <p:nvPr/>
            </p:nvGrpSpPr>
            <p:grpSpPr>
              <a:xfrm>
                <a:off x="1041556" y="4544373"/>
                <a:ext cx="10122098" cy="1149906"/>
                <a:chOff x="5864534" y="1477880"/>
                <a:chExt cx="9533071" cy="1149906"/>
              </a:xfrm>
            </p:grpSpPr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2A5A495F-A4FB-4B8A-8478-031892A3DAD5}"/>
                    </a:ext>
                  </a:extLst>
                </p:cNvPr>
                <p:cNvSpPr txBox="1"/>
                <p:nvPr/>
              </p:nvSpPr>
              <p:spPr>
                <a:xfrm>
                  <a:off x="5879642" y="1889122"/>
                  <a:ext cx="9517963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8185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You know some birds are not meant to be caged. Their feathers are just too bright. I figure life is a gift and I don't intend on wasting it. You never know what hand you're going to get dealt next. You learn to take life as it comes at you.</a:t>
                  </a:r>
                  <a:endParaRPr lang="zh-CN" altLang="en-US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r>
                    <a:rPr lang="en-US" altLang="zh-CN" sz="1400" b="1" dirty="0">
                      <a:solidFill>
                        <a:srgbClr val="818588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endParaRPr lang="zh-CN" altLang="en-US" sz="1400" b="1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:a16="http://schemas.microsoft.com/office/drawing/2014/main" id="{F24BA61B-83DA-4412-8BB0-B9D97D91613D}"/>
                    </a:ext>
                  </a:extLst>
                </p:cNvPr>
                <p:cNvSpPr txBox="1"/>
                <p:nvPr/>
              </p:nvSpPr>
              <p:spPr>
                <a:xfrm>
                  <a:off x="5864534" y="1477880"/>
                  <a:ext cx="361201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>
                      <a:solidFill>
                        <a:srgbClr val="818588"/>
                      </a:solidFill>
                    </a:rPr>
                    <a:t>Click Here To Add The Tittle</a:t>
                  </a:r>
                  <a:endParaRPr lang="zh-CN" altLang="en-US" sz="2000" dirty="0">
                    <a:solidFill>
                      <a:srgbClr val="818588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27250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042D08B-D1C6-4E47-9630-3F3CBBEB1B49}"/>
              </a:ext>
            </a:extLst>
          </p:cNvPr>
          <p:cNvSpPr/>
          <p:nvPr/>
        </p:nvSpPr>
        <p:spPr>
          <a:xfrm>
            <a:off x="6043025" y="1423737"/>
            <a:ext cx="5330828" cy="45599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5F5B469-B025-4E61-B718-610B6BE4AC00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F3150C-73F6-4DD1-AB72-EFC64F088BBD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46" name="solar-system_124615">
              <a:extLst>
                <a:ext uri="{FF2B5EF4-FFF2-40B4-BE49-F238E27FC236}">
                  <a16:creationId xmlns:a16="http://schemas.microsoft.com/office/drawing/2014/main" id="{04D02DB1-B618-4FCC-802D-1691D94F3D2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9EE2E9D-79DC-41F5-8E69-4E154C64D644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E387A4F-D938-4C03-A56F-548571256D8F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6E4F9DBC-354C-43AA-AEDD-365C260AB519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53E80EB-2047-4B26-BFBF-3057844391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27055" b="5019"/>
          <a:stretch/>
        </p:blipFill>
        <p:spPr>
          <a:xfrm>
            <a:off x="835661" y="1423737"/>
            <a:ext cx="5253083" cy="4559968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258F4D87-1B6C-4930-B0F7-244B9CF2EB7D}"/>
              </a:ext>
            </a:extLst>
          </p:cNvPr>
          <p:cNvSpPr txBox="1"/>
          <p:nvPr/>
        </p:nvSpPr>
        <p:spPr>
          <a:xfrm>
            <a:off x="7195593" y="1803413"/>
            <a:ext cx="3035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818588"/>
                </a:solidFill>
              </a:rPr>
              <a:t>Add The Tittle</a:t>
            </a:r>
            <a:endParaRPr lang="zh-CN" altLang="en-US" sz="2000" dirty="0">
              <a:solidFill>
                <a:srgbClr val="818588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E366BC1-6F3F-4B19-B777-361534451E18}"/>
              </a:ext>
            </a:extLst>
          </p:cNvPr>
          <p:cNvSpPr txBox="1"/>
          <p:nvPr/>
        </p:nvSpPr>
        <p:spPr>
          <a:xfrm>
            <a:off x="7000975" y="2441859"/>
            <a:ext cx="3414927" cy="317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caged. Their feathers are just too bright. I figure life is a gift and I don't intend on wasting it. You never know what hand you're going to get dealt next. You learn to take life as it comes at you. I figure life is a gift and I don't intend on wasting it. You never know what hand you're going to get dealt next. You learn to take life as it comes at you.</a:t>
            </a: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endParaRPr lang="zh-CN" altLang="en-US" sz="14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E116C20-7328-4949-933E-FB68843AC806}"/>
              </a:ext>
            </a:extLst>
          </p:cNvPr>
          <p:cNvSpPr/>
          <p:nvPr/>
        </p:nvSpPr>
        <p:spPr>
          <a:xfrm>
            <a:off x="3887738" y="2117133"/>
            <a:ext cx="1243056" cy="3173176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1CFA3E-B3A7-4EF1-B483-ABDB0AB6A861}"/>
              </a:ext>
            </a:extLst>
          </p:cNvPr>
          <p:cNvSpPr txBox="1"/>
          <p:nvPr/>
        </p:nvSpPr>
        <p:spPr>
          <a:xfrm>
            <a:off x="4201489" y="2331908"/>
            <a:ext cx="615553" cy="2743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74BE318-0F00-44FA-B3EC-59F173D25C81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108F2597-4B83-4F2A-BD96-0B09654A2B81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AA2CD00C-F34C-426A-96B1-CABDB30AB3E3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41BF16CE-FA62-4DD8-AA0C-4B7B758F5F0E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winner-cup_77325">
              <a:extLst>
                <a:ext uri="{FF2B5EF4-FFF2-40B4-BE49-F238E27FC236}">
                  <a16:creationId xmlns:a16="http://schemas.microsoft.com/office/drawing/2014/main" id="{880E1974-203D-49E1-9D53-AD7E7395F42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id="{C21B2F23-4459-4A5B-98E5-2955B7CD820A}"/>
              </a:ext>
            </a:extLst>
          </p:cNvPr>
          <p:cNvSpPr/>
          <p:nvPr/>
        </p:nvSpPr>
        <p:spPr>
          <a:xfrm rot="10800000">
            <a:off x="8645360" y="2262291"/>
            <a:ext cx="126156" cy="108754"/>
          </a:xfrm>
          <a:prstGeom prst="triangle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463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FB9CA1F-E68E-4915-94BF-2CE15462C30A}"/>
              </a:ext>
            </a:extLst>
          </p:cNvPr>
          <p:cNvSpPr txBox="1"/>
          <p:nvPr/>
        </p:nvSpPr>
        <p:spPr>
          <a:xfrm>
            <a:off x="6081875" y="1826740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7DA0C1D-7B5F-4CF1-973A-CCF1F941A2D9}"/>
              </a:ext>
            </a:extLst>
          </p:cNvPr>
          <p:cNvSpPr txBox="1"/>
          <p:nvPr/>
        </p:nvSpPr>
        <p:spPr>
          <a:xfrm>
            <a:off x="6115411" y="2750678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9614A37-70D7-489D-B04B-676D8C4D977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576424" y="1731237"/>
            <a:ext cx="3652536" cy="3652536"/>
          </a:xfrm>
          <a:custGeom>
            <a:avLst/>
            <a:gdLst>
              <a:gd name="connsiteX0" fmla="*/ 1343503 w 6088384"/>
              <a:gd name="connsiteY0" fmla="*/ 5543275 h 6088385"/>
              <a:gd name="connsiteX1" fmla="*/ 1441220 w 6088384"/>
              <a:gd name="connsiteY1" fmla="*/ 5601018 h 6088385"/>
              <a:gd name="connsiteX2" fmla="*/ 1853457 w 6088384"/>
              <a:gd name="connsiteY2" fmla="*/ 5768407 h 6088385"/>
              <a:gd name="connsiteX3" fmla="*/ 1889262 w 6088384"/>
              <a:gd name="connsiteY3" fmla="*/ 5777149 h 6088385"/>
              <a:gd name="connsiteX4" fmla="*/ 1978543 w 6088384"/>
              <a:gd name="connsiteY4" fmla="*/ 5828749 h 6088385"/>
              <a:gd name="connsiteX5" fmla="*/ 2331123 w 6088384"/>
              <a:gd name="connsiteY5" fmla="*/ 5977101 h 6088385"/>
              <a:gd name="connsiteX6" fmla="*/ 2425205 w 6088384"/>
              <a:gd name="connsiteY6" fmla="*/ 6004449 h 6088385"/>
              <a:gd name="connsiteX7" fmla="*/ 2322710 w 6088384"/>
              <a:gd name="connsiteY7" fmla="*/ 5989898 h 6088385"/>
              <a:gd name="connsiteX8" fmla="*/ 1879298 w 6088384"/>
              <a:gd name="connsiteY8" fmla="*/ 5856500 h 6088385"/>
              <a:gd name="connsiteX9" fmla="*/ 1356537 w 6088384"/>
              <a:gd name="connsiteY9" fmla="*/ 5554260 h 6088385"/>
              <a:gd name="connsiteX10" fmla="*/ 1947471 w 6088384"/>
              <a:gd name="connsiteY10" fmla="*/ 5573687 h 6088385"/>
              <a:gd name="connsiteX11" fmla="*/ 2140862 w 6088384"/>
              <a:gd name="connsiteY11" fmla="*/ 5705378 h 6088385"/>
              <a:gd name="connsiteX12" fmla="*/ 2362340 w 6088384"/>
              <a:gd name="connsiteY12" fmla="*/ 5823019 h 6088385"/>
              <a:gd name="connsiteX13" fmla="*/ 2452498 w 6088384"/>
              <a:gd name="connsiteY13" fmla="*/ 5860088 h 6088385"/>
              <a:gd name="connsiteX14" fmla="*/ 2285194 w 6088384"/>
              <a:gd name="connsiteY14" fmla="*/ 5852101 h 6088385"/>
              <a:gd name="connsiteX15" fmla="*/ 2067700 w 6088384"/>
              <a:gd name="connsiteY15" fmla="*/ 5820716 h 6088385"/>
              <a:gd name="connsiteX16" fmla="*/ 1889262 w 6088384"/>
              <a:gd name="connsiteY16" fmla="*/ 5777149 h 6088385"/>
              <a:gd name="connsiteX17" fmla="*/ 1814261 w 6088384"/>
              <a:gd name="connsiteY17" fmla="*/ 5733801 h 6088385"/>
              <a:gd name="connsiteX18" fmla="*/ 1444426 w 6088384"/>
              <a:gd name="connsiteY18" fmla="*/ 5441694 h 6088385"/>
              <a:gd name="connsiteX19" fmla="*/ 1418395 w 6088384"/>
              <a:gd name="connsiteY19" fmla="*/ 5413657 h 6088385"/>
              <a:gd name="connsiteX20" fmla="*/ 1464689 w 6088384"/>
              <a:gd name="connsiteY20" fmla="*/ 5435475 h 6088385"/>
              <a:gd name="connsiteX21" fmla="*/ 1884080 w 6088384"/>
              <a:gd name="connsiteY21" fmla="*/ 5563897 h 6088385"/>
              <a:gd name="connsiteX22" fmla="*/ 3591548 w 6088384"/>
              <a:gd name="connsiteY22" fmla="*/ 6017987 h 6088385"/>
              <a:gd name="connsiteX23" fmla="*/ 3498389 w 6088384"/>
              <a:gd name="connsiteY23" fmla="*/ 6041941 h 6088385"/>
              <a:gd name="connsiteX24" fmla="*/ 3037681 w 6088384"/>
              <a:gd name="connsiteY24" fmla="*/ 6088385 h 6088385"/>
              <a:gd name="connsiteX25" fmla="*/ 2466375 w 6088384"/>
              <a:gd name="connsiteY25" fmla="*/ 6016415 h 6088385"/>
              <a:gd name="connsiteX26" fmla="*/ 2425205 w 6088384"/>
              <a:gd name="connsiteY26" fmla="*/ 6004449 h 6088385"/>
              <a:gd name="connsiteX27" fmla="*/ 2546668 w 6088384"/>
              <a:gd name="connsiteY27" fmla="*/ 6021692 h 6088385"/>
              <a:gd name="connsiteX28" fmla="*/ 2991582 w 6088384"/>
              <a:gd name="connsiteY28" fmla="*/ 6018582 h 6088385"/>
              <a:gd name="connsiteX29" fmla="*/ 3020321 w 6088384"/>
              <a:gd name="connsiteY29" fmla="*/ 6014145 h 6088385"/>
              <a:gd name="connsiteX30" fmla="*/ 3068845 w 6088384"/>
              <a:gd name="connsiteY30" fmla="*/ 6021079 h 6088385"/>
              <a:gd name="connsiteX31" fmla="*/ 3474961 w 6088384"/>
              <a:gd name="connsiteY31" fmla="*/ 6030481 h 6088385"/>
              <a:gd name="connsiteX32" fmla="*/ 511297 w 6088384"/>
              <a:gd name="connsiteY32" fmla="*/ 4692103 h 6088385"/>
              <a:gd name="connsiteX33" fmla="*/ 582607 w 6088384"/>
              <a:gd name="connsiteY33" fmla="*/ 4787012 h 6088385"/>
              <a:gd name="connsiteX34" fmla="*/ 899408 w 6088384"/>
              <a:gd name="connsiteY34" fmla="*/ 5099414 h 6088385"/>
              <a:gd name="connsiteX35" fmla="*/ 930525 w 6088384"/>
              <a:gd name="connsiteY35" fmla="*/ 5122206 h 6088385"/>
              <a:gd name="connsiteX36" fmla="*/ 943945 w 6088384"/>
              <a:gd name="connsiteY36" fmla="*/ 5141241 h 6088385"/>
              <a:gd name="connsiteX37" fmla="*/ 1206210 w 6088384"/>
              <a:gd name="connsiteY37" fmla="*/ 5427555 h 6088385"/>
              <a:gd name="connsiteX38" fmla="*/ 1343503 w 6088384"/>
              <a:gd name="connsiteY38" fmla="*/ 5543275 h 6088385"/>
              <a:gd name="connsiteX39" fmla="*/ 1246477 w 6088384"/>
              <a:gd name="connsiteY39" fmla="*/ 5485939 h 6088385"/>
              <a:gd name="connsiteX40" fmla="*/ 887866 w 6088384"/>
              <a:gd name="connsiteY40" fmla="*/ 5193009 h 6088385"/>
              <a:gd name="connsiteX41" fmla="*/ 534782 w 6088384"/>
              <a:gd name="connsiteY41" fmla="*/ 4738145 h 6088385"/>
              <a:gd name="connsiteX42" fmla="*/ 2085160 w 6088384"/>
              <a:gd name="connsiteY42" fmla="*/ 5313536 h 6088385"/>
              <a:gd name="connsiteX43" fmla="*/ 2133737 w 6088384"/>
              <a:gd name="connsiteY43" fmla="*/ 5357443 h 6088385"/>
              <a:gd name="connsiteX44" fmla="*/ 2332286 w 6088384"/>
              <a:gd name="connsiteY44" fmla="*/ 5502327 h 6088385"/>
              <a:gd name="connsiteX45" fmla="*/ 2505795 w 6088384"/>
              <a:gd name="connsiteY45" fmla="*/ 5602389 h 6088385"/>
              <a:gd name="connsiteX46" fmla="*/ 2323489 w 6088384"/>
              <a:gd name="connsiteY46" fmla="*/ 5610021 h 6088385"/>
              <a:gd name="connsiteX47" fmla="*/ 2102033 w 6088384"/>
              <a:gd name="connsiteY47" fmla="*/ 5597557 h 6088385"/>
              <a:gd name="connsiteX48" fmla="*/ 1947471 w 6088384"/>
              <a:gd name="connsiteY48" fmla="*/ 5573687 h 6088385"/>
              <a:gd name="connsiteX49" fmla="*/ 1932919 w 6088384"/>
              <a:gd name="connsiteY49" fmla="*/ 5563777 h 6088385"/>
              <a:gd name="connsiteX50" fmla="*/ 1566593 w 6088384"/>
              <a:gd name="connsiteY50" fmla="*/ 5212406 h 6088385"/>
              <a:gd name="connsiteX51" fmla="*/ 1559965 w 6088384"/>
              <a:gd name="connsiteY51" fmla="*/ 5203585 h 6088385"/>
              <a:gd name="connsiteX52" fmla="*/ 1633129 w 6088384"/>
              <a:gd name="connsiteY52" fmla="*/ 5229092 h 6088385"/>
              <a:gd name="connsiteX53" fmla="*/ 2052272 w 6088384"/>
              <a:gd name="connsiteY53" fmla="*/ 5311875 h 6088385"/>
              <a:gd name="connsiteX54" fmla="*/ 3597768 w 6088384"/>
              <a:gd name="connsiteY54" fmla="*/ 5867697 h 6088385"/>
              <a:gd name="connsiteX55" fmla="*/ 3422483 w 6088384"/>
              <a:gd name="connsiteY55" fmla="*/ 5930687 h 6088385"/>
              <a:gd name="connsiteX56" fmla="*/ 3209535 w 6088384"/>
              <a:gd name="connsiteY56" fmla="*/ 5984922 h 6088385"/>
              <a:gd name="connsiteX57" fmla="*/ 3020321 w 6088384"/>
              <a:gd name="connsiteY57" fmla="*/ 6014145 h 6088385"/>
              <a:gd name="connsiteX58" fmla="*/ 2935708 w 6088384"/>
              <a:gd name="connsiteY58" fmla="*/ 6002052 h 6088385"/>
              <a:gd name="connsiteX59" fmla="*/ 2547763 w 6088384"/>
              <a:gd name="connsiteY59" fmla="*/ 5899258 h 6088385"/>
              <a:gd name="connsiteX60" fmla="*/ 2452498 w 6088384"/>
              <a:gd name="connsiteY60" fmla="*/ 5860088 h 6088385"/>
              <a:gd name="connsiteX61" fmla="*/ 2504312 w 6088384"/>
              <a:gd name="connsiteY61" fmla="*/ 5862562 h 6088385"/>
              <a:gd name="connsiteX62" fmla="*/ 2940924 w 6088384"/>
              <a:gd name="connsiteY62" fmla="*/ 5820715 h 6088385"/>
              <a:gd name="connsiteX63" fmla="*/ 3022078 w 6088384"/>
              <a:gd name="connsiteY63" fmla="*/ 5800901 h 6088385"/>
              <a:gd name="connsiteX64" fmla="*/ 3170591 w 6088384"/>
              <a:gd name="connsiteY64" fmla="*/ 5833940 h 6088385"/>
              <a:gd name="connsiteX65" fmla="*/ 3544858 w 6088384"/>
              <a:gd name="connsiteY65" fmla="*/ 5869852 h 6088385"/>
              <a:gd name="connsiteX66" fmla="*/ 647315 w 6088384"/>
              <a:gd name="connsiteY66" fmla="*/ 4630339 h 6088385"/>
              <a:gd name="connsiteX67" fmla="*/ 676653 w 6088384"/>
              <a:gd name="connsiteY67" fmla="*/ 4661192 h 6088385"/>
              <a:gd name="connsiteX68" fmla="*/ 990122 w 6088384"/>
              <a:gd name="connsiteY68" fmla="*/ 4921149 h 6088385"/>
              <a:gd name="connsiteX69" fmla="*/ 1080064 w 6088384"/>
              <a:gd name="connsiteY69" fmla="*/ 4978402 h 6088385"/>
              <a:gd name="connsiteX70" fmla="*/ 1142095 w 6088384"/>
              <a:gd name="connsiteY70" fmla="*/ 5080508 h 6088385"/>
              <a:gd name="connsiteX71" fmla="*/ 1284110 w 6088384"/>
              <a:gd name="connsiteY71" fmla="*/ 5269024 h 6088385"/>
              <a:gd name="connsiteX72" fmla="*/ 1418395 w 6088384"/>
              <a:gd name="connsiteY72" fmla="*/ 5413657 h 6088385"/>
              <a:gd name="connsiteX73" fmla="*/ 1266253 w 6088384"/>
              <a:gd name="connsiteY73" fmla="*/ 5341956 h 6088385"/>
              <a:gd name="connsiteX74" fmla="*/ 1077325 w 6088384"/>
              <a:gd name="connsiteY74" fmla="*/ 5229729 h 6088385"/>
              <a:gd name="connsiteX75" fmla="*/ 930525 w 6088384"/>
              <a:gd name="connsiteY75" fmla="*/ 5122206 h 6088385"/>
              <a:gd name="connsiteX76" fmla="*/ 832840 w 6088384"/>
              <a:gd name="connsiteY76" fmla="*/ 4983644 h 6088385"/>
              <a:gd name="connsiteX77" fmla="*/ 735643 w 6088384"/>
              <a:gd name="connsiteY77" fmla="*/ 4817761 h 6088385"/>
              <a:gd name="connsiteX78" fmla="*/ 3544352 w 6088384"/>
              <a:gd name="connsiteY78" fmla="*/ 5611717 h 6088385"/>
              <a:gd name="connsiteX79" fmla="*/ 3364537 w 6088384"/>
              <a:gd name="connsiteY79" fmla="*/ 5695173 h 6088385"/>
              <a:gd name="connsiteX80" fmla="*/ 3155168 w 6088384"/>
              <a:gd name="connsiteY80" fmla="*/ 5768406 h 6088385"/>
              <a:gd name="connsiteX81" fmla="*/ 3022078 w 6088384"/>
              <a:gd name="connsiteY81" fmla="*/ 5800901 h 6088385"/>
              <a:gd name="connsiteX82" fmla="*/ 2986273 w 6088384"/>
              <a:gd name="connsiteY82" fmla="*/ 5792936 h 6088385"/>
              <a:gd name="connsiteX83" fmla="*/ 2541890 w 6088384"/>
              <a:gd name="connsiteY83" fmla="*/ 5623205 h 6088385"/>
              <a:gd name="connsiteX84" fmla="*/ 2505795 w 6088384"/>
              <a:gd name="connsiteY84" fmla="*/ 5602389 h 6088385"/>
              <a:gd name="connsiteX85" fmla="*/ 2546947 w 6088384"/>
              <a:gd name="connsiteY85" fmla="*/ 5600666 h 6088385"/>
              <a:gd name="connsiteX86" fmla="*/ 2993863 w 6088384"/>
              <a:gd name="connsiteY86" fmla="*/ 5514015 h 6088385"/>
              <a:gd name="connsiteX87" fmla="*/ 3023947 w 6088384"/>
              <a:gd name="connsiteY87" fmla="*/ 5503296 h 6088385"/>
              <a:gd name="connsiteX88" fmla="*/ 3142999 w 6088384"/>
              <a:gd name="connsiteY88" fmla="*/ 5539967 h 6088385"/>
              <a:gd name="connsiteX89" fmla="*/ 3419588 w 6088384"/>
              <a:gd name="connsiteY89" fmla="*/ 5597615 h 6088385"/>
              <a:gd name="connsiteX90" fmla="*/ 857739 w 6088384"/>
              <a:gd name="connsiteY90" fmla="*/ 4491136 h 6088385"/>
              <a:gd name="connsiteX91" fmla="*/ 872267 w 6088384"/>
              <a:gd name="connsiteY91" fmla="*/ 4504243 h 6088385"/>
              <a:gd name="connsiteX92" fmla="*/ 1133068 w 6088384"/>
              <a:gd name="connsiteY92" fmla="*/ 4693534 h 6088385"/>
              <a:gd name="connsiteX93" fmla="*/ 1285741 w 6088384"/>
              <a:gd name="connsiteY93" fmla="*/ 4780113 h 6088385"/>
              <a:gd name="connsiteX94" fmla="*/ 1311848 w 6088384"/>
              <a:gd name="connsiteY94" fmla="*/ 4835117 h 6088385"/>
              <a:gd name="connsiteX95" fmla="*/ 1430713 w 6088384"/>
              <a:gd name="connsiteY95" fmla="*/ 5031561 h 6088385"/>
              <a:gd name="connsiteX96" fmla="*/ 1559965 w 6088384"/>
              <a:gd name="connsiteY96" fmla="*/ 5203585 h 6088385"/>
              <a:gd name="connsiteX97" fmla="*/ 1434825 w 6088384"/>
              <a:gd name="connsiteY97" fmla="*/ 5159958 h 6088385"/>
              <a:gd name="connsiteX98" fmla="*/ 1131717 w 6088384"/>
              <a:gd name="connsiteY98" fmla="*/ 5011282 h 6088385"/>
              <a:gd name="connsiteX99" fmla="*/ 1080064 w 6088384"/>
              <a:gd name="connsiteY99" fmla="*/ 4978402 h 6088385"/>
              <a:gd name="connsiteX100" fmla="*/ 1027590 w 6088384"/>
              <a:gd name="connsiteY100" fmla="*/ 4892027 h 6088385"/>
              <a:gd name="connsiteX101" fmla="*/ 931327 w 6088384"/>
              <a:gd name="connsiteY101" fmla="*/ 4692198 h 6088385"/>
              <a:gd name="connsiteX102" fmla="*/ 2221435 w 6088384"/>
              <a:gd name="connsiteY102" fmla="*/ 5036400 h 6088385"/>
              <a:gd name="connsiteX103" fmla="*/ 2280985 w 6088384"/>
              <a:gd name="connsiteY103" fmla="*/ 5091164 h 6088385"/>
              <a:gd name="connsiteX104" fmla="*/ 2461830 w 6088384"/>
              <a:gd name="connsiteY104" fmla="*/ 5227045 h 6088385"/>
              <a:gd name="connsiteX105" fmla="*/ 2587593 w 6088384"/>
              <a:gd name="connsiteY105" fmla="*/ 5303142 h 6088385"/>
              <a:gd name="connsiteX106" fmla="*/ 2574060 w 6088384"/>
              <a:gd name="connsiteY106" fmla="*/ 5305703 h 6088385"/>
              <a:gd name="connsiteX107" fmla="*/ 2286002 w 6088384"/>
              <a:gd name="connsiteY107" fmla="*/ 5323678 h 6088385"/>
              <a:gd name="connsiteX108" fmla="*/ 2085160 w 6088384"/>
              <a:gd name="connsiteY108" fmla="*/ 5313536 h 6088385"/>
              <a:gd name="connsiteX109" fmla="*/ 1960119 w 6088384"/>
              <a:gd name="connsiteY109" fmla="*/ 5200516 h 6088385"/>
              <a:gd name="connsiteX110" fmla="*/ 1803192 w 6088384"/>
              <a:gd name="connsiteY110" fmla="*/ 5026898 h 6088385"/>
              <a:gd name="connsiteX111" fmla="*/ 1755280 w 6088384"/>
              <a:gd name="connsiteY111" fmla="*/ 4961727 h 6088385"/>
              <a:gd name="connsiteX112" fmla="*/ 1810948 w 6088384"/>
              <a:gd name="connsiteY112" fmla="*/ 4977466 h 6088385"/>
              <a:gd name="connsiteX113" fmla="*/ 2156854 w 6088384"/>
              <a:gd name="connsiteY113" fmla="*/ 5033065 h 6088385"/>
              <a:gd name="connsiteX114" fmla="*/ 3464693 w 6088384"/>
              <a:gd name="connsiteY114" fmla="*/ 5311556 h 6088385"/>
              <a:gd name="connsiteX115" fmla="*/ 3425740 w 6088384"/>
              <a:gd name="connsiteY115" fmla="*/ 5335125 h 6088385"/>
              <a:gd name="connsiteX116" fmla="*/ 3214318 w 6088384"/>
              <a:gd name="connsiteY116" fmla="*/ 5435474 h 6088385"/>
              <a:gd name="connsiteX117" fmla="*/ 3023947 w 6088384"/>
              <a:gd name="connsiteY117" fmla="*/ 5503296 h 6088385"/>
              <a:gd name="connsiteX118" fmla="*/ 3005759 w 6088384"/>
              <a:gd name="connsiteY118" fmla="*/ 5497694 h 6088385"/>
              <a:gd name="connsiteX119" fmla="*/ 2869696 w 6088384"/>
              <a:gd name="connsiteY119" fmla="*/ 5446259 h 6088385"/>
              <a:gd name="connsiteX120" fmla="*/ 2658274 w 6088384"/>
              <a:gd name="connsiteY120" fmla="*/ 5345910 h 6088385"/>
              <a:gd name="connsiteX121" fmla="*/ 2587593 w 6088384"/>
              <a:gd name="connsiteY121" fmla="*/ 5303142 h 6088385"/>
              <a:gd name="connsiteX122" fmla="*/ 2851380 w 6088384"/>
              <a:gd name="connsiteY122" fmla="*/ 5253226 h 6088385"/>
              <a:gd name="connsiteX123" fmla="*/ 3024025 w 6088384"/>
              <a:gd name="connsiteY123" fmla="*/ 5197851 h 6088385"/>
              <a:gd name="connsiteX124" fmla="*/ 3122596 w 6088384"/>
              <a:gd name="connsiteY124" fmla="*/ 5233929 h 6088385"/>
              <a:gd name="connsiteX125" fmla="*/ 3454247 w 6088384"/>
              <a:gd name="connsiteY125" fmla="*/ 5310362 h 6088385"/>
              <a:gd name="connsiteX126" fmla="*/ 1109645 w 6088384"/>
              <a:gd name="connsiteY126" fmla="*/ 4308484 h 6088385"/>
              <a:gd name="connsiteX127" fmla="*/ 1148200 w 6088384"/>
              <a:gd name="connsiteY127" fmla="*/ 4339444 h 6088385"/>
              <a:gd name="connsiteX128" fmla="*/ 1422998 w 6088384"/>
              <a:gd name="connsiteY128" fmla="*/ 4515033 h 6088385"/>
              <a:gd name="connsiteX129" fmla="*/ 1511581 w 6088384"/>
              <a:gd name="connsiteY129" fmla="*/ 4559841 h 6088385"/>
              <a:gd name="connsiteX130" fmla="*/ 1552109 w 6088384"/>
              <a:gd name="connsiteY130" fmla="*/ 4647162 h 6088385"/>
              <a:gd name="connsiteX131" fmla="*/ 1667188 w 6088384"/>
              <a:gd name="connsiteY131" fmla="*/ 4841905 h 6088385"/>
              <a:gd name="connsiteX132" fmla="*/ 1755280 w 6088384"/>
              <a:gd name="connsiteY132" fmla="*/ 4961727 h 6088385"/>
              <a:gd name="connsiteX133" fmla="*/ 1639156 w 6088384"/>
              <a:gd name="connsiteY133" fmla="*/ 4928897 h 6088385"/>
              <a:gd name="connsiteX134" fmla="*/ 1469062 w 6088384"/>
              <a:gd name="connsiteY134" fmla="*/ 4866099 h 6088385"/>
              <a:gd name="connsiteX135" fmla="*/ 1296159 w 6088384"/>
              <a:gd name="connsiteY135" fmla="*/ 4786021 h 6088385"/>
              <a:gd name="connsiteX136" fmla="*/ 1285741 w 6088384"/>
              <a:gd name="connsiteY136" fmla="*/ 4780113 h 6088385"/>
              <a:gd name="connsiteX137" fmla="*/ 1211499 w 6088384"/>
              <a:gd name="connsiteY137" fmla="*/ 4623695 h 6088385"/>
              <a:gd name="connsiteX138" fmla="*/ 1132958 w 6088384"/>
              <a:gd name="connsiteY138" fmla="*/ 4403240 h 6088385"/>
              <a:gd name="connsiteX139" fmla="*/ 2311127 w 6088384"/>
              <a:gd name="connsiteY139" fmla="*/ 4780931 h 6088385"/>
              <a:gd name="connsiteX140" fmla="*/ 2348273 w 6088384"/>
              <a:gd name="connsiteY140" fmla="*/ 4814691 h 6088385"/>
              <a:gd name="connsiteX141" fmla="*/ 2524257 w 6088384"/>
              <a:gd name="connsiteY141" fmla="*/ 4946290 h 6088385"/>
              <a:gd name="connsiteX142" fmla="*/ 2643863 w 6088384"/>
              <a:gd name="connsiteY142" fmla="*/ 5018952 h 6088385"/>
              <a:gd name="connsiteX143" fmla="*/ 2569444 w 6088384"/>
              <a:gd name="connsiteY143" fmla="*/ 5029405 h 6088385"/>
              <a:gd name="connsiteX144" fmla="*/ 2295101 w 6088384"/>
              <a:gd name="connsiteY144" fmla="*/ 5040205 h 6088385"/>
              <a:gd name="connsiteX145" fmla="*/ 2221435 w 6088384"/>
              <a:gd name="connsiteY145" fmla="*/ 5036400 h 6088385"/>
              <a:gd name="connsiteX146" fmla="*/ 2116362 w 6088384"/>
              <a:gd name="connsiteY146" fmla="*/ 4939770 h 6088385"/>
              <a:gd name="connsiteX147" fmla="*/ 1968582 w 6088384"/>
              <a:gd name="connsiteY147" fmla="*/ 4774364 h 6088385"/>
              <a:gd name="connsiteX148" fmla="*/ 1923859 w 6088384"/>
              <a:gd name="connsiteY148" fmla="*/ 4713306 h 6088385"/>
              <a:gd name="connsiteX149" fmla="*/ 1937205 w 6088384"/>
              <a:gd name="connsiteY149" fmla="*/ 4717291 h 6088385"/>
              <a:gd name="connsiteX150" fmla="*/ 2101929 w 6088384"/>
              <a:gd name="connsiteY150" fmla="*/ 4753474 h 6088385"/>
              <a:gd name="connsiteX151" fmla="*/ 4676938 w 6088384"/>
              <a:gd name="connsiteY151" fmla="*/ 5588484 h 6088385"/>
              <a:gd name="connsiteX152" fmla="*/ 4606168 w 6088384"/>
              <a:gd name="connsiteY152" fmla="*/ 5641658 h 6088385"/>
              <a:gd name="connsiteX153" fmla="*/ 4198302 w 6088384"/>
              <a:gd name="connsiteY153" fmla="*/ 5860871 h 6088385"/>
              <a:gd name="connsiteX154" fmla="*/ 3656943 w 6088384"/>
              <a:gd name="connsiteY154" fmla="*/ 6010980 h 6088385"/>
              <a:gd name="connsiteX155" fmla="*/ 3591548 w 6088384"/>
              <a:gd name="connsiteY155" fmla="*/ 6017987 h 6088385"/>
              <a:gd name="connsiteX156" fmla="*/ 3717467 w 6088384"/>
              <a:gd name="connsiteY156" fmla="*/ 5985610 h 6088385"/>
              <a:gd name="connsiteX157" fmla="*/ 4127323 w 6088384"/>
              <a:gd name="connsiteY157" fmla="*/ 5812476 h 6088385"/>
              <a:gd name="connsiteX158" fmla="*/ 4157728 w 6088384"/>
              <a:gd name="connsiteY158" fmla="*/ 5794006 h 6088385"/>
              <a:gd name="connsiteX159" fmla="*/ 4206688 w 6088384"/>
              <a:gd name="connsiteY159" fmla="*/ 5781946 h 6088385"/>
              <a:gd name="connsiteX160" fmla="*/ 4676840 w 6088384"/>
              <a:gd name="connsiteY160" fmla="*/ 5588543 h 6088385"/>
              <a:gd name="connsiteX161" fmla="*/ 3414997 w 6088384"/>
              <a:gd name="connsiteY161" fmla="*/ 5024078 h 6088385"/>
              <a:gd name="connsiteX162" fmla="*/ 3365117 w 6088384"/>
              <a:gd name="connsiteY162" fmla="*/ 5053454 h 6088385"/>
              <a:gd name="connsiteX163" fmla="*/ 3115790 w 6088384"/>
              <a:gd name="connsiteY163" fmla="*/ 5168418 h 6088385"/>
              <a:gd name="connsiteX164" fmla="*/ 3024025 w 6088384"/>
              <a:gd name="connsiteY164" fmla="*/ 5197851 h 6088385"/>
              <a:gd name="connsiteX165" fmla="*/ 2912568 w 6088384"/>
              <a:gd name="connsiteY165" fmla="*/ 5157057 h 6088385"/>
              <a:gd name="connsiteX166" fmla="*/ 2712739 w 6088384"/>
              <a:gd name="connsiteY166" fmla="*/ 5060795 h 6088385"/>
              <a:gd name="connsiteX167" fmla="*/ 2643863 w 6088384"/>
              <a:gd name="connsiteY167" fmla="*/ 5018952 h 6088385"/>
              <a:gd name="connsiteX168" fmla="*/ 2749609 w 6088384"/>
              <a:gd name="connsiteY168" fmla="*/ 5004100 h 6088385"/>
              <a:gd name="connsiteX169" fmla="*/ 2926607 w 6088384"/>
              <a:gd name="connsiteY169" fmla="*/ 4964717 h 6088385"/>
              <a:gd name="connsiteX170" fmla="*/ 3027887 w 6088384"/>
              <a:gd name="connsiteY170" fmla="*/ 4932163 h 6088385"/>
              <a:gd name="connsiteX171" fmla="*/ 3080509 w 6088384"/>
              <a:gd name="connsiteY171" fmla="*/ 4951073 h 6088385"/>
              <a:gd name="connsiteX172" fmla="*/ 3293458 w 6088384"/>
              <a:gd name="connsiteY172" fmla="*/ 5005308 h 6088385"/>
              <a:gd name="connsiteX173" fmla="*/ 2378012 w 6088384"/>
              <a:gd name="connsiteY173" fmla="*/ 4591530 h 6088385"/>
              <a:gd name="connsiteX174" fmla="*/ 2486703 w 6088384"/>
              <a:gd name="connsiteY174" fmla="*/ 4671140 h 6088385"/>
              <a:gd name="connsiteX175" fmla="*/ 2675630 w 6088384"/>
              <a:gd name="connsiteY175" fmla="*/ 4783367 h 6088385"/>
              <a:gd name="connsiteX176" fmla="*/ 2677230 w 6088384"/>
              <a:gd name="connsiteY176" fmla="*/ 4784121 h 6088385"/>
              <a:gd name="connsiteX177" fmla="*/ 2547949 w 6088384"/>
              <a:gd name="connsiteY177" fmla="*/ 4790029 h 6088385"/>
              <a:gd name="connsiteX178" fmla="*/ 2324215 w 6088384"/>
              <a:gd name="connsiteY178" fmla="*/ 4782649 h 6088385"/>
              <a:gd name="connsiteX179" fmla="*/ 2311127 w 6088384"/>
              <a:gd name="connsiteY179" fmla="*/ 4780931 h 6088385"/>
              <a:gd name="connsiteX180" fmla="*/ 2185935 w 6088384"/>
              <a:gd name="connsiteY180" fmla="*/ 4667149 h 6088385"/>
              <a:gd name="connsiteX181" fmla="*/ 2040791 w 6088384"/>
              <a:gd name="connsiteY181" fmla="*/ 4507450 h 6088385"/>
              <a:gd name="connsiteX182" fmla="*/ 2053155 w 6088384"/>
              <a:gd name="connsiteY182" fmla="*/ 4511921 h 6088385"/>
              <a:gd name="connsiteX183" fmla="*/ 2320016 w 6088384"/>
              <a:gd name="connsiteY183" fmla="*/ 4582041 h 6088385"/>
              <a:gd name="connsiteX184" fmla="*/ 1362549 w 6088384"/>
              <a:gd name="connsiteY184" fmla="*/ 4144117 h 6088385"/>
              <a:gd name="connsiteX185" fmla="*/ 1387153 w 6088384"/>
              <a:gd name="connsiteY185" fmla="*/ 4164132 h 6088385"/>
              <a:gd name="connsiteX186" fmla="*/ 1525492 w 6088384"/>
              <a:gd name="connsiteY186" fmla="*/ 4260598 h 6088385"/>
              <a:gd name="connsiteX187" fmla="*/ 1705819 w 6088384"/>
              <a:gd name="connsiteY187" fmla="*/ 4364615 h 6088385"/>
              <a:gd name="connsiteX188" fmla="*/ 1726039 w 6088384"/>
              <a:gd name="connsiteY188" fmla="*/ 4407519 h 6088385"/>
              <a:gd name="connsiteX189" fmla="*/ 1838267 w 6088384"/>
              <a:gd name="connsiteY189" fmla="*/ 4596447 h 6088385"/>
              <a:gd name="connsiteX190" fmla="*/ 1923859 w 6088384"/>
              <a:gd name="connsiteY190" fmla="*/ 4713306 h 6088385"/>
              <a:gd name="connsiteX191" fmla="*/ 1774996 w 6088384"/>
              <a:gd name="connsiteY191" fmla="*/ 4668849 h 6088385"/>
              <a:gd name="connsiteX192" fmla="*/ 1537993 w 6088384"/>
              <a:gd name="connsiteY192" fmla="*/ 4573201 h 6088385"/>
              <a:gd name="connsiteX193" fmla="*/ 1511581 w 6088384"/>
              <a:gd name="connsiteY193" fmla="*/ 4559841 h 6088385"/>
              <a:gd name="connsiteX194" fmla="*/ 1457953 w 6088384"/>
              <a:gd name="connsiteY194" fmla="*/ 4444294 h 6088385"/>
              <a:gd name="connsiteX195" fmla="*/ 1384721 w 6088384"/>
              <a:gd name="connsiteY195" fmla="*/ 4234925 h 6088385"/>
              <a:gd name="connsiteX196" fmla="*/ 72840 w 6088384"/>
              <a:gd name="connsiteY196" fmla="*/ 3605021 h 6088385"/>
              <a:gd name="connsiteX197" fmla="*/ 137279 w 6088384"/>
              <a:gd name="connsiteY197" fmla="*/ 3819751 h 6088385"/>
              <a:gd name="connsiteX198" fmla="*/ 239263 w 6088384"/>
              <a:gd name="connsiteY198" fmla="*/ 4056973 h 6088385"/>
              <a:gd name="connsiteX199" fmla="*/ 295547 w 6088384"/>
              <a:gd name="connsiteY199" fmla="*/ 4158112 h 6088385"/>
              <a:gd name="connsiteX200" fmla="*/ 312469 w 6088384"/>
              <a:gd name="connsiteY200" fmla="*/ 4227419 h 6088385"/>
              <a:gd name="connsiteX201" fmla="*/ 407279 w 6088384"/>
              <a:gd name="connsiteY201" fmla="*/ 4488178 h 6088385"/>
              <a:gd name="connsiteX202" fmla="*/ 511297 w 6088384"/>
              <a:gd name="connsiteY202" fmla="*/ 4692103 h 6088385"/>
              <a:gd name="connsiteX203" fmla="*/ 446728 w 6088384"/>
              <a:gd name="connsiteY203" fmla="*/ 4606167 h 6088385"/>
              <a:gd name="connsiteX204" fmla="*/ 227514 w 6088384"/>
              <a:gd name="connsiteY204" fmla="*/ 4198301 h 6088385"/>
              <a:gd name="connsiteX205" fmla="*/ 94117 w 6088384"/>
              <a:gd name="connsiteY205" fmla="*/ 3754889 h 6088385"/>
              <a:gd name="connsiteX206" fmla="*/ 4631772 w 6088384"/>
              <a:gd name="connsiteY206" fmla="*/ 5439147 h 6088385"/>
              <a:gd name="connsiteX207" fmla="*/ 4491788 w 6088384"/>
              <a:gd name="connsiteY207" fmla="*/ 5566373 h 6088385"/>
              <a:gd name="connsiteX208" fmla="*/ 4315805 w 6088384"/>
              <a:gd name="connsiteY208" fmla="*/ 5697971 h 6088385"/>
              <a:gd name="connsiteX209" fmla="*/ 4157728 w 6088384"/>
              <a:gd name="connsiteY209" fmla="*/ 5794006 h 6088385"/>
              <a:gd name="connsiteX210" fmla="*/ 4043540 w 6088384"/>
              <a:gd name="connsiteY210" fmla="*/ 5822132 h 6088385"/>
              <a:gd name="connsiteX211" fmla="*/ 3795258 w 6088384"/>
              <a:gd name="connsiteY211" fmla="*/ 5859650 h 6088385"/>
              <a:gd name="connsiteX212" fmla="*/ 3597768 w 6088384"/>
              <a:gd name="connsiteY212" fmla="*/ 5867697 h 6088385"/>
              <a:gd name="connsiteX213" fmla="*/ 3628926 w 6088384"/>
              <a:gd name="connsiteY213" fmla="*/ 5856500 h 6088385"/>
              <a:gd name="connsiteX214" fmla="*/ 4016289 w 6088384"/>
              <a:gd name="connsiteY214" fmla="*/ 5650753 h 6088385"/>
              <a:gd name="connsiteX215" fmla="*/ 4098619 w 6088384"/>
              <a:gd name="connsiteY215" fmla="*/ 5590451 h 6088385"/>
              <a:gd name="connsiteX216" fmla="*/ 4187288 w 6088384"/>
              <a:gd name="connsiteY216" fmla="*/ 5577227 h 6088385"/>
              <a:gd name="connsiteX217" fmla="*/ 4603467 w 6088384"/>
              <a:gd name="connsiteY217" fmla="*/ 5452759 h 6088385"/>
              <a:gd name="connsiteX218" fmla="*/ 219052 w 6088384"/>
              <a:gd name="connsiteY218" fmla="*/ 3592029 h 6088385"/>
              <a:gd name="connsiteX219" fmla="*/ 248952 w 6088384"/>
              <a:gd name="connsiteY219" fmla="*/ 3669045 h 6088385"/>
              <a:gd name="connsiteX220" fmla="*/ 429378 w 6088384"/>
              <a:gd name="connsiteY220" fmla="*/ 4003706 h 6088385"/>
              <a:gd name="connsiteX221" fmla="*/ 497795 w 6088384"/>
              <a:gd name="connsiteY221" fmla="*/ 4096935 h 6088385"/>
              <a:gd name="connsiteX222" fmla="*/ 513702 w 6088384"/>
              <a:gd name="connsiteY222" fmla="*/ 4199935 h 6088385"/>
              <a:gd name="connsiteX223" fmla="*/ 642125 w 6088384"/>
              <a:gd name="connsiteY223" fmla="*/ 4619326 h 6088385"/>
              <a:gd name="connsiteX224" fmla="*/ 647315 w 6088384"/>
              <a:gd name="connsiteY224" fmla="*/ 4630339 h 6088385"/>
              <a:gd name="connsiteX225" fmla="*/ 583094 w 6088384"/>
              <a:gd name="connsiteY225" fmla="*/ 4562802 h 6088385"/>
              <a:gd name="connsiteX226" fmla="*/ 339023 w 6088384"/>
              <a:gd name="connsiteY226" fmla="*/ 4236234 h 6088385"/>
              <a:gd name="connsiteX227" fmla="*/ 295547 w 6088384"/>
              <a:gd name="connsiteY227" fmla="*/ 4158112 h 6088385"/>
              <a:gd name="connsiteX228" fmla="*/ 260160 w 6088384"/>
              <a:gd name="connsiteY228" fmla="*/ 4013176 h 6088385"/>
              <a:gd name="connsiteX229" fmla="*/ 228775 w 6088384"/>
              <a:gd name="connsiteY229" fmla="*/ 3795682 h 6088385"/>
              <a:gd name="connsiteX230" fmla="*/ 2438699 w 6088384"/>
              <a:gd name="connsiteY230" fmla="*/ 4487655 h 6088385"/>
              <a:gd name="connsiteX231" fmla="*/ 2520979 w 6088384"/>
              <a:gd name="connsiteY231" fmla="*/ 4536277 h 6088385"/>
              <a:gd name="connsiteX232" fmla="*/ 2709174 w 6088384"/>
              <a:gd name="connsiteY232" fmla="*/ 4623622 h 6088385"/>
              <a:gd name="connsiteX233" fmla="*/ 2634354 w 6088384"/>
              <a:gd name="connsiteY233" fmla="*/ 4622298 h 6088385"/>
              <a:gd name="connsiteX234" fmla="*/ 2476192 w 6088384"/>
              <a:gd name="connsiteY234" fmla="*/ 4607592 h 6088385"/>
              <a:gd name="connsiteX235" fmla="*/ 2378012 w 6088384"/>
              <a:gd name="connsiteY235" fmla="*/ 4591530 h 6088385"/>
              <a:gd name="connsiteX236" fmla="*/ 2308786 w 6088384"/>
              <a:gd name="connsiteY236" fmla="*/ 4540825 h 6088385"/>
              <a:gd name="connsiteX237" fmla="*/ 2143380 w 6088384"/>
              <a:gd name="connsiteY237" fmla="*/ 4393046 h 6088385"/>
              <a:gd name="connsiteX238" fmla="*/ 2127779 w 6088384"/>
              <a:gd name="connsiteY238" fmla="*/ 4376081 h 6088385"/>
              <a:gd name="connsiteX239" fmla="*/ 2223858 w 6088384"/>
              <a:gd name="connsiteY239" fmla="*/ 4417886 h 6088385"/>
              <a:gd name="connsiteX240" fmla="*/ 2397833 w 6088384"/>
              <a:gd name="connsiteY240" fmla="*/ 4477417 h 6088385"/>
              <a:gd name="connsiteX241" fmla="*/ 2185070 w 6088384"/>
              <a:gd name="connsiteY241" fmla="*/ 4317416 h 6088385"/>
              <a:gd name="connsiteX242" fmla="*/ 2248037 w 6088384"/>
              <a:gd name="connsiteY242" fmla="*/ 4355516 h 6088385"/>
              <a:gd name="connsiteX243" fmla="*/ 2459459 w 6088384"/>
              <a:gd name="connsiteY243" fmla="*/ 4455864 h 6088385"/>
              <a:gd name="connsiteX244" fmla="*/ 2679914 w 6088384"/>
              <a:gd name="connsiteY244" fmla="*/ 4534405 h 6088385"/>
              <a:gd name="connsiteX245" fmla="*/ 2732125 w 6088384"/>
              <a:gd name="connsiteY245" fmla="*/ 4547251 h 6088385"/>
              <a:gd name="connsiteX246" fmla="*/ 2589997 w 6088384"/>
              <a:gd name="connsiteY246" fmla="*/ 4525560 h 6088385"/>
              <a:gd name="connsiteX247" fmla="*/ 2438699 w 6088384"/>
              <a:gd name="connsiteY247" fmla="*/ 4487655 h 6088385"/>
              <a:gd name="connsiteX248" fmla="*/ 2326236 w 6088384"/>
              <a:gd name="connsiteY248" fmla="*/ 4421198 h 6088385"/>
              <a:gd name="connsiteX249" fmla="*/ 3385597 w 6088384"/>
              <a:gd name="connsiteY249" fmla="*/ 4788345 h 6088385"/>
              <a:gd name="connsiteX250" fmla="*/ 3376728 w 6088384"/>
              <a:gd name="connsiteY250" fmla="*/ 4793523 h 6088385"/>
              <a:gd name="connsiteX251" fmla="*/ 3156226 w 6088384"/>
              <a:gd name="connsiteY251" fmla="*/ 4890911 h 6088385"/>
              <a:gd name="connsiteX252" fmla="*/ 3027887 w 6088384"/>
              <a:gd name="connsiteY252" fmla="*/ 4932163 h 6088385"/>
              <a:gd name="connsiteX253" fmla="*/ 2874066 w 6088384"/>
              <a:gd name="connsiteY253" fmla="*/ 4876886 h 6088385"/>
              <a:gd name="connsiteX254" fmla="*/ 2677230 w 6088384"/>
              <a:gd name="connsiteY254" fmla="*/ 4784121 h 6088385"/>
              <a:gd name="connsiteX255" fmla="*/ 2685603 w 6088384"/>
              <a:gd name="connsiteY255" fmla="*/ 4783739 h 6088385"/>
              <a:gd name="connsiteX256" fmla="*/ 2958985 w 6088384"/>
              <a:gd name="connsiteY256" fmla="*/ 4746397 h 6088385"/>
              <a:gd name="connsiteX257" fmla="*/ 3035084 w 6088384"/>
              <a:gd name="connsiteY257" fmla="*/ 4728537 h 6088385"/>
              <a:gd name="connsiteX258" fmla="*/ 3147459 w 6088384"/>
              <a:gd name="connsiteY258" fmla="*/ 4755974 h 6088385"/>
              <a:gd name="connsiteX259" fmla="*/ 3364953 w 6088384"/>
              <a:gd name="connsiteY259" fmla="*/ 4787359 h 6088385"/>
              <a:gd name="connsiteX260" fmla="*/ 1566054 w 6088384"/>
              <a:gd name="connsiteY260" fmla="*/ 4024127 h 6088385"/>
              <a:gd name="connsiteX261" fmla="*/ 1669052 w 6088384"/>
              <a:gd name="connsiteY261" fmla="*/ 4107374 h 6088385"/>
              <a:gd name="connsiteX262" fmla="*/ 1781505 w 6088384"/>
              <a:gd name="connsiteY262" fmla="*/ 4187587 h 6088385"/>
              <a:gd name="connsiteX263" fmla="*/ 1844836 w 6088384"/>
              <a:gd name="connsiteY263" fmla="*/ 4226841 h 6088385"/>
              <a:gd name="connsiteX264" fmla="*/ 1906794 w 6088384"/>
              <a:gd name="connsiteY264" fmla="*/ 4328828 h 6088385"/>
              <a:gd name="connsiteX265" fmla="*/ 2038392 w 6088384"/>
              <a:gd name="connsiteY265" fmla="*/ 4504811 h 6088385"/>
              <a:gd name="connsiteX266" fmla="*/ 2040791 w 6088384"/>
              <a:gd name="connsiteY266" fmla="*/ 4507450 h 6088385"/>
              <a:gd name="connsiteX267" fmla="*/ 1923572 w 6088384"/>
              <a:gd name="connsiteY267" fmla="*/ 4465055 h 6088385"/>
              <a:gd name="connsiteX268" fmla="*/ 1719692 w 6088384"/>
              <a:gd name="connsiteY268" fmla="*/ 4372617 h 6088385"/>
              <a:gd name="connsiteX269" fmla="*/ 1705819 w 6088384"/>
              <a:gd name="connsiteY269" fmla="*/ 4364615 h 6088385"/>
              <a:gd name="connsiteX270" fmla="*/ 1632521 w 6088384"/>
              <a:gd name="connsiteY270" fmla="*/ 4209084 h 6088385"/>
              <a:gd name="connsiteX271" fmla="*/ 4495012 w 6088384"/>
              <a:gd name="connsiteY271" fmla="*/ 5225428 h 6088385"/>
              <a:gd name="connsiteX272" fmla="*/ 4359613 w 6088384"/>
              <a:gd name="connsiteY272" fmla="*/ 5372658 h 6088385"/>
              <a:gd name="connsiteX273" fmla="*/ 4194206 w 6088384"/>
              <a:gd name="connsiteY273" fmla="*/ 5520438 h 6088385"/>
              <a:gd name="connsiteX274" fmla="*/ 4098619 w 6088384"/>
              <a:gd name="connsiteY274" fmla="*/ 5590451 h 6088385"/>
              <a:gd name="connsiteX275" fmla="*/ 3971238 w 6088384"/>
              <a:gd name="connsiteY275" fmla="*/ 5609448 h 6088385"/>
              <a:gd name="connsiteX276" fmla="*/ 3558225 w 6088384"/>
              <a:gd name="connsiteY276" fmla="*/ 5613285 h 6088385"/>
              <a:gd name="connsiteX277" fmla="*/ 3544352 w 6088384"/>
              <a:gd name="connsiteY277" fmla="*/ 5611717 h 6088385"/>
              <a:gd name="connsiteX278" fmla="*/ 3567405 w 6088384"/>
              <a:gd name="connsiteY278" fmla="*/ 5601017 h 6088385"/>
              <a:gd name="connsiteX279" fmla="*/ 3947141 w 6088384"/>
              <a:gd name="connsiteY279" fmla="*/ 5349934 h 6088385"/>
              <a:gd name="connsiteX280" fmla="*/ 3969028 w 6088384"/>
              <a:gd name="connsiteY280" fmla="*/ 5330152 h 6088385"/>
              <a:gd name="connsiteX281" fmla="*/ 4090742 w 6088384"/>
              <a:gd name="connsiteY281" fmla="*/ 5318689 h 6088385"/>
              <a:gd name="connsiteX282" fmla="*/ 4368337 w 6088384"/>
              <a:gd name="connsiteY282" fmla="*/ 5266103 h 6088385"/>
              <a:gd name="connsiteX283" fmla="*/ 476768 w 6088384"/>
              <a:gd name="connsiteY283" fmla="*/ 3541015 h 6088385"/>
              <a:gd name="connsiteX284" fmla="*/ 560527 w 6088384"/>
              <a:gd name="connsiteY284" fmla="*/ 3696221 h 6088385"/>
              <a:gd name="connsiteX285" fmla="*/ 702487 w 6088384"/>
              <a:gd name="connsiteY285" fmla="*/ 3901894 h 6088385"/>
              <a:gd name="connsiteX286" fmla="*/ 760236 w 6088384"/>
              <a:gd name="connsiteY286" fmla="*/ 3971783 h 6088385"/>
              <a:gd name="connsiteX287" fmla="*/ 763485 w 6088384"/>
              <a:gd name="connsiteY287" fmla="*/ 4036113 h 6088385"/>
              <a:gd name="connsiteX288" fmla="*/ 854457 w 6088384"/>
              <a:gd name="connsiteY288" fmla="*/ 4482170 h 6088385"/>
              <a:gd name="connsiteX289" fmla="*/ 857739 w 6088384"/>
              <a:gd name="connsiteY289" fmla="*/ 4491136 h 6088385"/>
              <a:gd name="connsiteX290" fmla="*/ 754076 w 6088384"/>
              <a:gd name="connsiteY290" fmla="*/ 4397619 h 6088385"/>
              <a:gd name="connsiteX291" fmla="*/ 580108 w 6088384"/>
              <a:gd name="connsiteY291" fmla="*/ 4209099 h 6088385"/>
              <a:gd name="connsiteX292" fmla="*/ 497795 w 6088384"/>
              <a:gd name="connsiteY292" fmla="*/ 4096935 h 6088385"/>
              <a:gd name="connsiteX293" fmla="*/ 480042 w 6088384"/>
              <a:gd name="connsiteY293" fmla="*/ 3981981 h 6088385"/>
              <a:gd name="connsiteX294" fmla="*/ 467578 w 6088384"/>
              <a:gd name="connsiteY294" fmla="*/ 3760525 h 6088385"/>
              <a:gd name="connsiteX295" fmla="*/ 3348538 w 6088384"/>
              <a:gd name="connsiteY295" fmla="*/ 4630337 h 6088385"/>
              <a:gd name="connsiteX296" fmla="*/ 3264801 w 6088384"/>
              <a:gd name="connsiteY296" fmla="*/ 4663298 h 6088385"/>
              <a:gd name="connsiteX297" fmla="*/ 3113051 w 6088384"/>
              <a:gd name="connsiteY297" fmla="*/ 4710237 h 6088385"/>
              <a:gd name="connsiteX298" fmla="*/ 3035084 w 6088384"/>
              <a:gd name="connsiteY298" fmla="*/ 4728537 h 6088385"/>
              <a:gd name="connsiteX299" fmla="*/ 2933216 w 6088384"/>
              <a:gd name="connsiteY299" fmla="*/ 4703665 h 6088385"/>
              <a:gd name="connsiteX300" fmla="*/ 2723847 w 6088384"/>
              <a:gd name="connsiteY300" fmla="*/ 4630433 h 6088385"/>
              <a:gd name="connsiteX301" fmla="*/ 2709174 w 6088384"/>
              <a:gd name="connsiteY301" fmla="*/ 4623622 h 6088385"/>
              <a:gd name="connsiteX302" fmla="*/ 2816829 w 6088384"/>
              <a:gd name="connsiteY302" fmla="*/ 4625529 h 6088385"/>
              <a:gd name="connsiteX303" fmla="*/ 3000342 w 6088384"/>
              <a:gd name="connsiteY303" fmla="*/ 4613950 h 6088385"/>
              <a:gd name="connsiteX304" fmla="*/ 3037726 w 6088384"/>
              <a:gd name="connsiteY304" fmla="*/ 4608406 h 6088385"/>
              <a:gd name="connsiteX305" fmla="*/ 3126829 w 6088384"/>
              <a:gd name="connsiteY305" fmla="*/ 4621056 h 6088385"/>
              <a:gd name="connsiteX306" fmla="*/ 1693626 w 6088384"/>
              <a:gd name="connsiteY306" fmla="*/ 3933959 h 6088385"/>
              <a:gd name="connsiteX307" fmla="*/ 1754529 w 6088384"/>
              <a:gd name="connsiteY307" fmla="*/ 3997057 h 6088385"/>
              <a:gd name="connsiteX308" fmla="*/ 1892480 w 6088384"/>
              <a:gd name="connsiteY308" fmla="*/ 4118634 h 6088385"/>
              <a:gd name="connsiteX309" fmla="*/ 1930914 w 6088384"/>
              <a:gd name="connsiteY309" fmla="*/ 4147142 h 6088385"/>
              <a:gd name="connsiteX310" fmla="*/ 1991986 w 6088384"/>
              <a:gd name="connsiteY310" fmla="*/ 4228423 h 6088385"/>
              <a:gd name="connsiteX311" fmla="*/ 2127779 w 6088384"/>
              <a:gd name="connsiteY311" fmla="*/ 4376081 h 6088385"/>
              <a:gd name="connsiteX312" fmla="*/ 2056509 w 6088384"/>
              <a:gd name="connsiteY312" fmla="*/ 4345072 h 6088385"/>
              <a:gd name="connsiteX313" fmla="*/ 1916015 w 6088384"/>
              <a:gd name="connsiteY313" fmla="*/ 4270960 h 6088385"/>
              <a:gd name="connsiteX314" fmla="*/ 1844836 w 6088384"/>
              <a:gd name="connsiteY314" fmla="*/ 4226841 h 6088385"/>
              <a:gd name="connsiteX315" fmla="*/ 1792289 w 6088384"/>
              <a:gd name="connsiteY315" fmla="*/ 4140346 h 6088385"/>
              <a:gd name="connsiteX316" fmla="*/ 1696026 w 6088384"/>
              <a:gd name="connsiteY316" fmla="*/ 3940517 h 6088385"/>
              <a:gd name="connsiteX317" fmla="*/ 4305615 w 6088384"/>
              <a:gd name="connsiteY317" fmla="*/ 4981400 h 6088385"/>
              <a:gd name="connsiteX318" fmla="*/ 4277686 w 6088384"/>
              <a:gd name="connsiteY318" fmla="*/ 5019390 h 6088385"/>
              <a:gd name="connsiteX319" fmla="*/ 4120759 w 6088384"/>
              <a:gd name="connsiteY319" fmla="*/ 5193007 h 6088385"/>
              <a:gd name="connsiteX320" fmla="*/ 3969028 w 6088384"/>
              <a:gd name="connsiteY320" fmla="*/ 5330152 h 6088385"/>
              <a:gd name="connsiteX321" fmla="*/ 3947771 w 6088384"/>
              <a:gd name="connsiteY321" fmla="*/ 5332154 h 6088385"/>
              <a:gd name="connsiteX322" fmla="*/ 3802383 w 6088384"/>
              <a:gd name="connsiteY322" fmla="*/ 5336702 h 6088385"/>
              <a:gd name="connsiteX323" fmla="*/ 3626497 w 6088384"/>
              <a:gd name="connsiteY323" fmla="*/ 5330036 h 6088385"/>
              <a:gd name="connsiteX324" fmla="*/ 3464693 w 6088384"/>
              <a:gd name="connsiteY324" fmla="*/ 5311556 h 6088385"/>
              <a:gd name="connsiteX325" fmla="*/ 3622185 w 6088384"/>
              <a:gd name="connsiteY325" fmla="*/ 5216260 h 6088385"/>
              <a:gd name="connsiteX326" fmla="*/ 3803030 w 6088384"/>
              <a:gd name="connsiteY326" fmla="*/ 5080380 h 6088385"/>
              <a:gd name="connsiteX327" fmla="*/ 3837046 w 6088384"/>
              <a:gd name="connsiteY327" fmla="*/ 5049097 h 6088385"/>
              <a:gd name="connsiteX328" fmla="*/ 3858412 w 6088384"/>
              <a:gd name="connsiteY328" fmla="*/ 5048894 h 6088385"/>
              <a:gd name="connsiteX329" fmla="*/ 4208238 w 6088384"/>
              <a:gd name="connsiteY329" fmla="*/ 5004699 h 6088385"/>
              <a:gd name="connsiteX330" fmla="*/ 3316595 w 6088384"/>
              <a:gd name="connsiteY330" fmla="*/ 4555293 h 6088385"/>
              <a:gd name="connsiteX331" fmla="*/ 3196302 w 6088384"/>
              <a:gd name="connsiteY331" fmla="*/ 4584890 h 6088385"/>
              <a:gd name="connsiteX332" fmla="*/ 3037726 w 6088384"/>
              <a:gd name="connsiteY332" fmla="*/ 4608406 h 6088385"/>
              <a:gd name="connsiteX333" fmla="*/ 2902871 w 6088384"/>
              <a:gd name="connsiteY333" fmla="*/ 4589261 h 6088385"/>
              <a:gd name="connsiteX334" fmla="*/ 2732125 w 6088384"/>
              <a:gd name="connsiteY334" fmla="*/ 4547251 h 6088385"/>
              <a:gd name="connsiteX335" fmla="*/ 2816976 w 6088384"/>
              <a:gd name="connsiteY335" fmla="*/ 4560201 h 6088385"/>
              <a:gd name="connsiteX336" fmla="*/ 3050706 w 6088384"/>
              <a:gd name="connsiteY336" fmla="*/ 4572003 h 6088385"/>
              <a:gd name="connsiteX337" fmla="*/ 3284436 w 6088384"/>
              <a:gd name="connsiteY337" fmla="*/ 4560201 h 6088385"/>
              <a:gd name="connsiteX338" fmla="*/ 778585 w 6088384"/>
              <a:gd name="connsiteY338" fmla="*/ 3469713 h 6088385"/>
              <a:gd name="connsiteX339" fmla="*/ 910683 w 6088384"/>
              <a:gd name="connsiteY339" fmla="*/ 3677425 h 6088385"/>
              <a:gd name="connsiteX340" fmla="*/ 1041381 w 6088384"/>
              <a:gd name="connsiteY340" fmla="*/ 3838653 h 6088385"/>
              <a:gd name="connsiteX341" fmla="*/ 1046307 w 6088384"/>
              <a:gd name="connsiteY341" fmla="*/ 3956323 h 6088385"/>
              <a:gd name="connsiteX342" fmla="*/ 1078102 w 6088384"/>
              <a:gd name="connsiteY342" fmla="*/ 4180282 h 6088385"/>
              <a:gd name="connsiteX343" fmla="*/ 1109645 w 6088384"/>
              <a:gd name="connsiteY343" fmla="*/ 4308484 h 6088385"/>
              <a:gd name="connsiteX344" fmla="*/ 1018741 w 6088384"/>
              <a:gd name="connsiteY344" fmla="*/ 4235488 h 6088385"/>
              <a:gd name="connsiteX345" fmla="*/ 895376 w 6088384"/>
              <a:gd name="connsiteY345" fmla="*/ 4120757 h 6088385"/>
              <a:gd name="connsiteX346" fmla="*/ 794845 w 6088384"/>
              <a:gd name="connsiteY346" fmla="*/ 4013667 h 6088385"/>
              <a:gd name="connsiteX347" fmla="*/ 760236 w 6088384"/>
              <a:gd name="connsiteY347" fmla="*/ 3971783 h 6088385"/>
              <a:gd name="connsiteX348" fmla="*/ 751682 w 6088384"/>
              <a:gd name="connsiteY348" fmla="*/ 3802383 h 6088385"/>
              <a:gd name="connsiteX349" fmla="*/ 763485 w 6088384"/>
              <a:gd name="connsiteY349" fmla="*/ 3568652 h 6088385"/>
              <a:gd name="connsiteX350" fmla="*/ 1749541 w 6088384"/>
              <a:gd name="connsiteY350" fmla="*/ 3871462 h 6088385"/>
              <a:gd name="connsiteX351" fmla="*/ 1810699 w 6088384"/>
              <a:gd name="connsiteY351" fmla="*/ 3954650 h 6088385"/>
              <a:gd name="connsiteX352" fmla="*/ 1967625 w 6088384"/>
              <a:gd name="connsiteY352" fmla="*/ 4128268 h 6088385"/>
              <a:gd name="connsiteX353" fmla="*/ 2141243 w 6088384"/>
              <a:gd name="connsiteY353" fmla="*/ 4285195 h 6088385"/>
              <a:gd name="connsiteX354" fmla="*/ 2185070 w 6088384"/>
              <a:gd name="connsiteY354" fmla="*/ 4317416 h 6088385"/>
              <a:gd name="connsiteX355" fmla="*/ 2051593 w 6088384"/>
              <a:gd name="connsiteY355" fmla="*/ 4236650 h 6088385"/>
              <a:gd name="connsiteX356" fmla="*/ 1930914 w 6088384"/>
              <a:gd name="connsiteY356" fmla="*/ 4147142 h 6088385"/>
              <a:gd name="connsiteX357" fmla="*/ 1856106 w 6088384"/>
              <a:gd name="connsiteY357" fmla="*/ 4047578 h 6088385"/>
              <a:gd name="connsiteX358" fmla="*/ 4141439 w 6088384"/>
              <a:gd name="connsiteY358" fmla="*/ 4728073 h 6088385"/>
              <a:gd name="connsiteX359" fmla="*/ 4115433 w 6088384"/>
              <a:gd name="connsiteY359" fmla="*/ 4763579 h 6088385"/>
              <a:gd name="connsiteX360" fmla="*/ 3967653 w 6088384"/>
              <a:gd name="connsiteY360" fmla="*/ 4928986 h 6088385"/>
              <a:gd name="connsiteX361" fmla="*/ 3837046 w 6088384"/>
              <a:gd name="connsiteY361" fmla="*/ 5049097 h 6088385"/>
              <a:gd name="connsiteX362" fmla="*/ 3684200 w 6088384"/>
              <a:gd name="connsiteY362" fmla="*/ 5050548 h 6088385"/>
              <a:gd name="connsiteX363" fmla="*/ 3511410 w 6088384"/>
              <a:gd name="connsiteY363" fmla="*/ 5038968 h 6088385"/>
              <a:gd name="connsiteX364" fmla="*/ 3414997 w 6088384"/>
              <a:gd name="connsiteY364" fmla="*/ 5024078 h 6088385"/>
              <a:gd name="connsiteX365" fmla="*/ 3521884 w 6088384"/>
              <a:gd name="connsiteY365" fmla="*/ 4961129 h 6088385"/>
              <a:gd name="connsiteX366" fmla="*/ 3670338 w 6088384"/>
              <a:gd name="connsiteY366" fmla="*/ 4857011 h 6088385"/>
              <a:gd name="connsiteX367" fmla="*/ 3749386 w 6088384"/>
              <a:gd name="connsiteY367" fmla="*/ 4789928 h 6088385"/>
              <a:gd name="connsiteX368" fmla="*/ 3803190 w 6088384"/>
              <a:gd name="connsiteY368" fmla="*/ 4787359 h 6088385"/>
              <a:gd name="connsiteX369" fmla="*/ 4088061 w 6088384"/>
              <a:gd name="connsiteY369" fmla="*/ 4741874 h 6088385"/>
              <a:gd name="connsiteX370" fmla="*/ 1064306 w 6088384"/>
              <a:gd name="connsiteY370" fmla="*/ 3414995 h 6088385"/>
              <a:gd name="connsiteX371" fmla="*/ 1127256 w 6088384"/>
              <a:gd name="connsiteY371" fmla="*/ 3521883 h 6088385"/>
              <a:gd name="connsiteX372" fmla="*/ 1231375 w 6088384"/>
              <a:gd name="connsiteY372" fmla="*/ 3670337 h 6088385"/>
              <a:gd name="connsiteX373" fmla="*/ 1298457 w 6088384"/>
              <a:gd name="connsiteY373" fmla="*/ 3749385 h 6088385"/>
              <a:gd name="connsiteX374" fmla="*/ 1301026 w 6088384"/>
              <a:gd name="connsiteY374" fmla="*/ 3803188 h 6088385"/>
              <a:gd name="connsiteX375" fmla="*/ 1332411 w 6088384"/>
              <a:gd name="connsiteY375" fmla="*/ 4020681 h 6088385"/>
              <a:gd name="connsiteX376" fmla="*/ 1362549 w 6088384"/>
              <a:gd name="connsiteY376" fmla="*/ 4144117 h 6088385"/>
              <a:gd name="connsiteX377" fmla="*/ 1255830 w 6088384"/>
              <a:gd name="connsiteY377" fmla="*/ 4057303 h 6088385"/>
              <a:gd name="connsiteX378" fmla="*/ 1073470 w 6088384"/>
              <a:gd name="connsiteY378" fmla="*/ 3878238 h 6088385"/>
              <a:gd name="connsiteX379" fmla="*/ 1041381 w 6088384"/>
              <a:gd name="connsiteY379" fmla="*/ 3838653 h 6088385"/>
              <a:gd name="connsiteX380" fmla="*/ 1036952 w 6088384"/>
              <a:gd name="connsiteY380" fmla="*/ 3732865 h 6088385"/>
              <a:gd name="connsiteX381" fmla="*/ 1049416 w 6088384"/>
              <a:gd name="connsiteY381" fmla="*/ 3511409 h 6088385"/>
              <a:gd name="connsiteX382" fmla="*/ 4024129 w 6088384"/>
              <a:gd name="connsiteY382" fmla="*/ 4522330 h 6088385"/>
              <a:gd name="connsiteX383" fmla="*/ 4020682 w 6088384"/>
              <a:gd name="connsiteY383" fmla="*/ 4526594 h 6088385"/>
              <a:gd name="connsiteX384" fmla="*/ 3854234 w 6088384"/>
              <a:gd name="connsiteY384" fmla="*/ 4700951 h 6088385"/>
              <a:gd name="connsiteX385" fmla="*/ 3749386 w 6088384"/>
              <a:gd name="connsiteY385" fmla="*/ 4789928 h 6088385"/>
              <a:gd name="connsiteX386" fmla="*/ 3584071 w 6088384"/>
              <a:gd name="connsiteY386" fmla="*/ 4797821 h 6088385"/>
              <a:gd name="connsiteX387" fmla="*/ 3385597 w 6088384"/>
              <a:gd name="connsiteY387" fmla="*/ 4788345 h 6088385"/>
              <a:gd name="connsiteX388" fmla="*/ 3615010 w 6088384"/>
              <a:gd name="connsiteY388" fmla="*/ 4654406 h 6088385"/>
              <a:gd name="connsiteX389" fmla="*/ 3691453 w 6088384"/>
              <a:gd name="connsiteY389" fmla="*/ 4599458 h 6088385"/>
              <a:gd name="connsiteX390" fmla="*/ 3789695 w 6088384"/>
              <a:gd name="connsiteY390" fmla="*/ 4584286 h 6088385"/>
              <a:gd name="connsiteX391" fmla="*/ 4002644 w 6088384"/>
              <a:gd name="connsiteY391" fmla="*/ 4530051 h 6088385"/>
              <a:gd name="connsiteX392" fmla="*/ 1300040 w 6088384"/>
              <a:gd name="connsiteY392" fmla="*/ 3385594 h 6088385"/>
              <a:gd name="connsiteX393" fmla="*/ 1433979 w 6088384"/>
              <a:gd name="connsiteY393" fmla="*/ 3615008 h 6088385"/>
              <a:gd name="connsiteX394" fmla="*/ 1488925 w 6088384"/>
              <a:gd name="connsiteY394" fmla="*/ 3691449 h 6088385"/>
              <a:gd name="connsiteX395" fmla="*/ 1504098 w 6088384"/>
              <a:gd name="connsiteY395" fmla="*/ 3789693 h 6088385"/>
              <a:gd name="connsiteX396" fmla="*/ 1558333 w 6088384"/>
              <a:gd name="connsiteY396" fmla="*/ 4002641 h 6088385"/>
              <a:gd name="connsiteX397" fmla="*/ 1566054 w 6088384"/>
              <a:gd name="connsiteY397" fmla="*/ 4024127 h 6088385"/>
              <a:gd name="connsiteX398" fmla="*/ 1561791 w 6088384"/>
              <a:gd name="connsiteY398" fmla="*/ 4020682 h 6088385"/>
              <a:gd name="connsiteX399" fmla="*/ 1387434 w 6088384"/>
              <a:gd name="connsiteY399" fmla="*/ 3854233 h 6088385"/>
              <a:gd name="connsiteX400" fmla="*/ 1298457 w 6088384"/>
              <a:gd name="connsiteY400" fmla="*/ 3749385 h 6088385"/>
              <a:gd name="connsiteX401" fmla="*/ 1290564 w 6088384"/>
              <a:gd name="connsiteY401" fmla="*/ 3584069 h 6088385"/>
              <a:gd name="connsiteX402" fmla="*/ 3933964 w 6088384"/>
              <a:gd name="connsiteY402" fmla="*/ 4394757 h 6088385"/>
              <a:gd name="connsiteX403" fmla="*/ 3865746 w 6088384"/>
              <a:gd name="connsiteY403" fmla="*/ 4460601 h 6088385"/>
              <a:gd name="connsiteX404" fmla="*/ 3743511 w 6088384"/>
              <a:gd name="connsiteY404" fmla="*/ 4562040 h 6088385"/>
              <a:gd name="connsiteX405" fmla="*/ 3691453 w 6088384"/>
              <a:gd name="connsiteY405" fmla="*/ 4599458 h 6088385"/>
              <a:gd name="connsiteX406" fmla="*/ 3571743 w 6088384"/>
              <a:gd name="connsiteY406" fmla="*/ 4617946 h 6088385"/>
              <a:gd name="connsiteX407" fmla="*/ 3350287 w 6088384"/>
              <a:gd name="connsiteY407" fmla="*/ 4630410 h 6088385"/>
              <a:gd name="connsiteX408" fmla="*/ 3348538 w 6088384"/>
              <a:gd name="connsiteY408" fmla="*/ 4630337 h 6088385"/>
              <a:gd name="connsiteX409" fmla="*/ 3434622 w 6088384"/>
              <a:gd name="connsiteY409" fmla="*/ 4596453 h 6088385"/>
              <a:gd name="connsiteX410" fmla="*/ 3599736 w 6088384"/>
              <a:gd name="connsiteY410" fmla="*/ 4515528 h 6088385"/>
              <a:gd name="connsiteX411" fmla="*/ 3636786 w 6088384"/>
              <a:gd name="connsiteY411" fmla="*/ 4493323 h 6088385"/>
              <a:gd name="connsiteX412" fmla="*/ 3730492 w 6088384"/>
              <a:gd name="connsiteY412" fmla="*/ 4469229 h 6088385"/>
              <a:gd name="connsiteX413" fmla="*/ 1458047 w 6088384"/>
              <a:gd name="connsiteY413" fmla="*/ 3348534 h 6088385"/>
              <a:gd name="connsiteX414" fmla="*/ 1491933 w 6088384"/>
              <a:gd name="connsiteY414" fmla="*/ 3434621 h 6088385"/>
              <a:gd name="connsiteX415" fmla="*/ 1572857 w 6088384"/>
              <a:gd name="connsiteY415" fmla="*/ 3599735 h 6088385"/>
              <a:gd name="connsiteX416" fmla="*/ 1595060 w 6088384"/>
              <a:gd name="connsiteY416" fmla="*/ 3636781 h 6088385"/>
              <a:gd name="connsiteX417" fmla="*/ 1619155 w 6088384"/>
              <a:gd name="connsiteY417" fmla="*/ 3730490 h 6088385"/>
              <a:gd name="connsiteX418" fmla="*/ 1693626 w 6088384"/>
              <a:gd name="connsiteY418" fmla="*/ 3933959 h 6088385"/>
              <a:gd name="connsiteX419" fmla="*/ 1627784 w 6088384"/>
              <a:gd name="connsiteY419" fmla="*/ 3865744 h 6088385"/>
              <a:gd name="connsiteX420" fmla="*/ 1526345 w 6088384"/>
              <a:gd name="connsiteY420" fmla="*/ 3743509 h 6088385"/>
              <a:gd name="connsiteX421" fmla="*/ 1488925 w 6088384"/>
              <a:gd name="connsiteY421" fmla="*/ 3691449 h 6088385"/>
              <a:gd name="connsiteX422" fmla="*/ 1470437 w 6088384"/>
              <a:gd name="connsiteY422" fmla="*/ 3571740 h 6088385"/>
              <a:gd name="connsiteX423" fmla="*/ 1457973 w 6088384"/>
              <a:gd name="connsiteY423" fmla="*/ 3350284 h 6088385"/>
              <a:gd name="connsiteX424" fmla="*/ 3871468 w 6088384"/>
              <a:gd name="connsiteY424" fmla="*/ 4338841 h 6088385"/>
              <a:gd name="connsiteX425" fmla="*/ 3769659 w 6088384"/>
              <a:gd name="connsiteY425" fmla="*/ 4413689 h 6088385"/>
              <a:gd name="connsiteX426" fmla="*/ 3636786 w 6088384"/>
              <a:gd name="connsiteY426" fmla="*/ 4493323 h 6088385"/>
              <a:gd name="connsiteX427" fmla="*/ 3511415 w 6088384"/>
              <a:gd name="connsiteY427" fmla="*/ 4525560 h 6088385"/>
              <a:gd name="connsiteX428" fmla="*/ 3316595 w 6088384"/>
              <a:gd name="connsiteY428" fmla="*/ 4555293 h 6088385"/>
              <a:gd name="connsiteX429" fmla="*/ 3419259 w 6088384"/>
              <a:gd name="connsiteY429" fmla="*/ 4530033 h 6088385"/>
              <a:gd name="connsiteX430" fmla="*/ 3639714 w 6088384"/>
              <a:gd name="connsiteY430" fmla="*/ 4451492 h 6088385"/>
              <a:gd name="connsiteX431" fmla="*/ 3851136 w 6088384"/>
              <a:gd name="connsiteY431" fmla="*/ 4351144 h 6088385"/>
              <a:gd name="connsiteX432" fmla="*/ 1534342 w 6088384"/>
              <a:gd name="connsiteY432" fmla="*/ 3324786 h 6088385"/>
              <a:gd name="connsiteX433" fmla="*/ 1566861 w 6088384"/>
              <a:gd name="connsiteY433" fmla="*/ 3446982 h 6088385"/>
              <a:gd name="connsiteX434" fmla="*/ 1636892 w 6088384"/>
              <a:gd name="connsiteY434" fmla="*/ 3639712 h 6088385"/>
              <a:gd name="connsiteX435" fmla="*/ 1737240 w 6088384"/>
              <a:gd name="connsiteY435" fmla="*/ 3851134 h 6088385"/>
              <a:gd name="connsiteX436" fmla="*/ 1749541 w 6088384"/>
              <a:gd name="connsiteY436" fmla="*/ 3871462 h 6088385"/>
              <a:gd name="connsiteX437" fmla="*/ 1674696 w 6088384"/>
              <a:gd name="connsiteY437" fmla="*/ 3769658 h 6088385"/>
              <a:gd name="connsiteX438" fmla="*/ 1595060 w 6088384"/>
              <a:gd name="connsiteY438" fmla="*/ 3636781 h 6088385"/>
              <a:gd name="connsiteX439" fmla="*/ 1562824 w 6088384"/>
              <a:gd name="connsiteY439" fmla="*/ 3511412 h 6088385"/>
              <a:gd name="connsiteX440" fmla="*/ 5551053 w 6088384"/>
              <a:gd name="connsiteY440" fmla="*/ 4731723 h 6088385"/>
              <a:gd name="connsiteX441" fmla="*/ 5485941 w 6088384"/>
              <a:gd name="connsiteY441" fmla="*/ 4841908 h 6088385"/>
              <a:gd name="connsiteX442" fmla="*/ 5193011 w 6088384"/>
              <a:gd name="connsiteY442" fmla="*/ 5200518 h 6088385"/>
              <a:gd name="connsiteX443" fmla="*/ 4858092 w 6088384"/>
              <a:gd name="connsiteY443" fmla="*/ 5477592 h 6088385"/>
              <a:gd name="connsiteX444" fmla="*/ 4676938 w 6088384"/>
              <a:gd name="connsiteY444" fmla="*/ 5588484 h 6088385"/>
              <a:gd name="connsiteX445" fmla="*/ 4787012 w 6088384"/>
              <a:gd name="connsiteY445" fmla="*/ 5505777 h 6088385"/>
              <a:gd name="connsiteX446" fmla="*/ 5099415 w 6088384"/>
              <a:gd name="connsiteY446" fmla="*/ 5188977 h 6088385"/>
              <a:gd name="connsiteX447" fmla="*/ 5121702 w 6088384"/>
              <a:gd name="connsiteY447" fmla="*/ 5158549 h 6088385"/>
              <a:gd name="connsiteX448" fmla="*/ 5248181 w 6088384"/>
              <a:gd name="connsiteY448" fmla="*/ 5056795 h 6088385"/>
              <a:gd name="connsiteX449" fmla="*/ 5501407 w 6088384"/>
              <a:gd name="connsiteY449" fmla="*/ 4797796 h 6088385"/>
              <a:gd name="connsiteX450" fmla="*/ 5411892 w 6088384"/>
              <a:gd name="connsiteY450" fmla="*/ 4673738 h 6088385"/>
              <a:gd name="connsiteX451" fmla="*/ 5341957 w 6088384"/>
              <a:gd name="connsiteY451" fmla="*/ 4822133 h 6088385"/>
              <a:gd name="connsiteX452" fmla="*/ 5229730 w 6088384"/>
              <a:gd name="connsiteY452" fmla="*/ 5011060 h 6088385"/>
              <a:gd name="connsiteX453" fmla="*/ 5121702 w 6088384"/>
              <a:gd name="connsiteY453" fmla="*/ 5158549 h 6088385"/>
              <a:gd name="connsiteX454" fmla="*/ 5108218 w 6088384"/>
              <a:gd name="connsiteY454" fmla="*/ 5169397 h 6088385"/>
              <a:gd name="connsiteX455" fmla="*/ 4864447 w 6088384"/>
              <a:gd name="connsiteY455" fmla="*/ 5327254 h 6088385"/>
              <a:gd name="connsiteX456" fmla="*/ 4631772 w 6088384"/>
              <a:gd name="connsiteY456" fmla="*/ 5439147 h 6088385"/>
              <a:gd name="connsiteX457" fmla="*/ 4654126 w 6088384"/>
              <a:gd name="connsiteY457" fmla="*/ 5418830 h 6088385"/>
              <a:gd name="connsiteX458" fmla="*/ 4933267 w 6088384"/>
              <a:gd name="connsiteY458" fmla="*/ 5080508 h 6088385"/>
              <a:gd name="connsiteX459" fmla="*/ 4976351 w 6088384"/>
              <a:gd name="connsiteY459" fmla="*/ 5009590 h 6088385"/>
              <a:gd name="connsiteX460" fmla="*/ 5069798 w 6088384"/>
              <a:gd name="connsiteY460" fmla="*/ 4953481 h 6088385"/>
              <a:gd name="connsiteX461" fmla="*/ 5406665 w 6088384"/>
              <a:gd name="connsiteY461" fmla="*/ 4679223 h 6088385"/>
              <a:gd name="connsiteX462" fmla="*/ 82052 w 6088384"/>
              <a:gd name="connsiteY462" fmla="*/ 2438488 h 6088385"/>
              <a:gd name="connsiteX463" fmla="*/ 66694 w 6088384"/>
              <a:gd name="connsiteY463" fmla="*/ 2546666 h 6088385"/>
              <a:gd name="connsiteX464" fmla="*/ 73944 w 6088384"/>
              <a:gd name="connsiteY464" fmla="*/ 3028073 h 6088385"/>
              <a:gd name="connsiteX465" fmla="*/ 74176 w 6088384"/>
              <a:gd name="connsiteY465" fmla="*/ 3029397 h 6088385"/>
              <a:gd name="connsiteX466" fmla="*/ 65432 w 6088384"/>
              <a:gd name="connsiteY466" fmla="*/ 3086017 h 6088385"/>
              <a:gd name="connsiteX467" fmla="*/ 62322 w 6088384"/>
              <a:gd name="connsiteY467" fmla="*/ 3530931 h 6088385"/>
              <a:gd name="connsiteX468" fmla="*/ 72840 w 6088384"/>
              <a:gd name="connsiteY468" fmla="*/ 3605021 h 6088385"/>
              <a:gd name="connsiteX469" fmla="*/ 62210 w 6088384"/>
              <a:gd name="connsiteY469" fmla="*/ 3569597 h 6088385"/>
              <a:gd name="connsiteX470" fmla="*/ 0 w 6088384"/>
              <a:gd name="connsiteY470" fmla="*/ 3037679 h 6088385"/>
              <a:gd name="connsiteX471" fmla="*/ 46444 w 6088384"/>
              <a:gd name="connsiteY471" fmla="*/ 2576971 h 6088385"/>
              <a:gd name="connsiteX472" fmla="*/ 5204298 w 6088384"/>
              <a:gd name="connsiteY472" fmla="*/ 4527545 h 6088385"/>
              <a:gd name="connsiteX473" fmla="*/ 5144035 w 6088384"/>
              <a:gd name="connsiteY473" fmla="*/ 4692198 h 6088385"/>
              <a:gd name="connsiteX474" fmla="*/ 5047772 w 6088384"/>
              <a:gd name="connsiteY474" fmla="*/ 4892027 h 6088385"/>
              <a:gd name="connsiteX475" fmla="*/ 4976351 w 6088384"/>
              <a:gd name="connsiteY475" fmla="*/ 5009590 h 6088385"/>
              <a:gd name="connsiteX476" fmla="*/ 4882523 w 6088384"/>
              <a:gd name="connsiteY476" fmla="*/ 5065927 h 6088385"/>
              <a:gd name="connsiteX477" fmla="*/ 4632991 w 6088384"/>
              <a:gd name="connsiteY477" fmla="*/ 5181122 h 6088385"/>
              <a:gd name="connsiteX478" fmla="*/ 4495012 w 6088384"/>
              <a:gd name="connsiteY478" fmla="*/ 5225428 h 6088385"/>
              <a:gd name="connsiteX479" fmla="*/ 4511006 w 6088384"/>
              <a:gd name="connsiteY479" fmla="*/ 5208035 h 6088385"/>
              <a:gd name="connsiteX480" fmla="*/ 4765752 w 6088384"/>
              <a:gd name="connsiteY480" fmla="*/ 4830746 h 6088385"/>
              <a:gd name="connsiteX481" fmla="*/ 4777612 w 6088384"/>
              <a:gd name="connsiteY481" fmla="*/ 4805758 h 6088385"/>
              <a:gd name="connsiteX482" fmla="*/ 4883212 w 6088384"/>
              <a:gd name="connsiteY482" fmla="*/ 4749893 h 6088385"/>
              <a:gd name="connsiteX483" fmla="*/ 5119554 w 6088384"/>
              <a:gd name="connsiteY483" fmla="*/ 4595078 h 6088385"/>
              <a:gd name="connsiteX484" fmla="*/ 228925 w 6088384"/>
              <a:gd name="connsiteY484" fmla="*/ 2445680 h 6088385"/>
              <a:gd name="connsiteX485" fmla="*/ 225848 w 6088384"/>
              <a:gd name="connsiteY485" fmla="*/ 2515452 h 6088385"/>
              <a:gd name="connsiteX486" fmla="*/ 272027 w 6088384"/>
              <a:gd name="connsiteY486" fmla="*/ 2962858 h 6088385"/>
              <a:gd name="connsiteX487" fmla="*/ 287751 w 6088384"/>
              <a:gd name="connsiteY487" fmla="*/ 3026951 h 6088385"/>
              <a:gd name="connsiteX488" fmla="*/ 260161 w 6088384"/>
              <a:gd name="connsiteY488" fmla="*/ 3139951 h 6088385"/>
              <a:gd name="connsiteX489" fmla="*/ 218314 w 6088384"/>
              <a:gd name="connsiteY489" fmla="*/ 3576564 h 6088385"/>
              <a:gd name="connsiteX490" fmla="*/ 219052 w 6088384"/>
              <a:gd name="connsiteY490" fmla="*/ 3592029 h 6088385"/>
              <a:gd name="connsiteX491" fmla="*/ 180167 w 6088384"/>
              <a:gd name="connsiteY491" fmla="*/ 3491873 h 6088385"/>
              <a:gd name="connsiteX492" fmla="*/ 115079 w 6088384"/>
              <a:gd name="connsiteY492" fmla="*/ 3263128 h 6088385"/>
              <a:gd name="connsiteX493" fmla="*/ 74176 w 6088384"/>
              <a:gd name="connsiteY493" fmla="*/ 3029397 h 6088385"/>
              <a:gd name="connsiteX494" fmla="*/ 99092 w 6088384"/>
              <a:gd name="connsiteY494" fmla="*/ 2868064 h 6088385"/>
              <a:gd name="connsiteX495" fmla="*/ 227515 w 6088384"/>
              <a:gd name="connsiteY495" fmla="*/ 2448673 h 6088385"/>
              <a:gd name="connsiteX496" fmla="*/ 486239 w 6088384"/>
              <a:gd name="connsiteY496" fmla="*/ 2502674 h 6088385"/>
              <a:gd name="connsiteX497" fmla="*/ 493540 w 6088384"/>
              <a:gd name="connsiteY497" fmla="*/ 2602947 h 6088385"/>
              <a:gd name="connsiteX498" fmla="*/ 574371 w 6088384"/>
              <a:gd name="connsiteY498" fmla="*/ 2993861 h 6088385"/>
              <a:gd name="connsiteX499" fmla="*/ 586130 w 6088384"/>
              <a:gd name="connsiteY499" fmla="*/ 3026869 h 6088385"/>
              <a:gd name="connsiteX500" fmla="*/ 563585 w 6088384"/>
              <a:gd name="connsiteY500" fmla="*/ 3090151 h 6088385"/>
              <a:gd name="connsiteX501" fmla="*/ 476933 w 6088384"/>
              <a:gd name="connsiteY501" fmla="*/ 3537067 h 6088385"/>
              <a:gd name="connsiteX502" fmla="*/ 476768 w 6088384"/>
              <a:gd name="connsiteY502" fmla="*/ 3541015 h 6088385"/>
              <a:gd name="connsiteX503" fmla="*/ 443598 w 6088384"/>
              <a:gd name="connsiteY503" fmla="*/ 3479553 h 6088385"/>
              <a:gd name="connsiteX504" fmla="*/ 315138 w 6088384"/>
              <a:gd name="connsiteY504" fmla="*/ 3138583 h 6088385"/>
              <a:gd name="connsiteX505" fmla="*/ 287751 w 6088384"/>
              <a:gd name="connsiteY505" fmla="*/ 3026951 h 6088385"/>
              <a:gd name="connsiteX506" fmla="*/ 312470 w 6088384"/>
              <a:gd name="connsiteY506" fmla="*/ 2925708 h 6088385"/>
              <a:gd name="connsiteX507" fmla="*/ 479859 w 6088384"/>
              <a:gd name="connsiteY507" fmla="*/ 2513471 h 6088385"/>
              <a:gd name="connsiteX508" fmla="*/ 4960447 w 6088384"/>
              <a:gd name="connsiteY508" fmla="*/ 4334629 h 6088385"/>
              <a:gd name="connsiteX509" fmla="*/ 4944642 w 6088384"/>
              <a:gd name="connsiteY509" fmla="*/ 4398868 h 6088385"/>
              <a:gd name="connsiteX510" fmla="*/ 4866101 w 6088384"/>
              <a:gd name="connsiteY510" fmla="*/ 4619324 h 6088385"/>
              <a:gd name="connsiteX511" fmla="*/ 4777612 w 6088384"/>
              <a:gd name="connsiteY511" fmla="*/ 4805758 h 6088385"/>
              <a:gd name="connsiteX512" fmla="*/ 4756277 w 6088384"/>
              <a:gd name="connsiteY512" fmla="*/ 4817045 h 6088385"/>
              <a:gd name="connsiteX513" fmla="*/ 4623696 w 6088384"/>
              <a:gd name="connsiteY513" fmla="*/ 4876885 h 6088385"/>
              <a:gd name="connsiteX514" fmla="*/ 4347677 w 6088384"/>
              <a:gd name="connsiteY514" fmla="*/ 4971336 h 6088385"/>
              <a:gd name="connsiteX515" fmla="*/ 4305615 w 6088384"/>
              <a:gd name="connsiteY515" fmla="*/ 4981400 h 6088385"/>
              <a:gd name="connsiteX516" fmla="*/ 4413689 w 6088384"/>
              <a:gd name="connsiteY516" fmla="*/ 4834396 h 6088385"/>
              <a:gd name="connsiteX517" fmla="*/ 4528769 w 6088384"/>
              <a:gd name="connsiteY517" fmla="*/ 4639653 h 6088385"/>
              <a:gd name="connsiteX518" fmla="*/ 4558162 w 6088384"/>
              <a:gd name="connsiteY518" fmla="*/ 4576323 h 6088385"/>
              <a:gd name="connsiteX519" fmla="*/ 4634707 w 6088384"/>
              <a:gd name="connsiteY519" fmla="*/ 4542774 h 6088385"/>
              <a:gd name="connsiteX520" fmla="*/ 4889134 w 6088384"/>
              <a:gd name="connsiteY520" fmla="*/ 4389157 h 6088385"/>
              <a:gd name="connsiteX521" fmla="*/ 785243 w 6088384"/>
              <a:gd name="connsiteY521" fmla="*/ 2587591 h 6088385"/>
              <a:gd name="connsiteX522" fmla="*/ 835160 w 6088384"/>
              <a:gd name="connsiteY522" fmla="*/ 2851379 h 6088385"/>
              <a:gd name="connsiteX523" fmla="*/ 890534 w 6088384"/>
              <a:gd name="connsiteY523" fmla="*/ 3024024 h 6088385"/>
              <a:gd name="connsiteX524" fmla="*/ 854457 w 6088384"/>
              <a:gd name="connsiteY524" fmla="*/ 3122596 h 6088385"/>
              <a:gd name="connsiteX525" fmla="*/ 798126 w 6088384"/>
              <a:gd name="connsiteY525" fmla="*/ 3341674 h 6088385"/>
              <a:gd name="connsiteX526" fmla="*/ 778585 w 6088384"/>
              <a:gd name="connsiteY526" fmla="*/ 3469713 h 6088385"/>
              <a:gd name="connsiteX527" fmla="*/ 769739 w 6088384"/>
              <a:gd name="connsiteY527" fmla="*/ 3455804 h 6088385"/>
              <a:gd name="connsiteX528" fmla="*/ 652911 w 6088384"/>
              <a:gd name="connsiteY528" fmla="*/ 3214317 h 6088385"/>
              <a:gd name="connsiteX529" fmla="*/ 586130 w 6088384"/>
              <a:gd name="connsiteY529" fmla="*/ 3026869 h 6088385"/>
              <a:gd name="connsiteX530" fmla="*/ 642125 w 6088384"/>
              <a:gd name="connsiteY530" fmla="*/ 2869696 h 6088385"/>
              <a:gd name="connsiteX531" fmla="*/ 742474 w 6088384"/>
              <a:gd name="connsiteY531" fmla="*/ 2658274 h 6088385"/>
              <a:gd name="connsiteX532" fmla="*/ 4711368 w 6088384"/>
              <a:gd name="connsiteY532" fmla="*/ 4165121 h 6088385"/>
              <a:gd name="connsiteX533" fmla="*/ 4696158 w 6088384"/>
              <a:gd name="connsiteY533" fmla="*/ 4227416 h 6088385"/>
              <a:gd name="connsiteX534" fmla="*/ 4622925 w 6088384"/>
              <a:gd name="connsiteY534" fmla="*/ 4436785 h 6088385"/>
              <a:gd name="connsiteX535" fmla="*/ 4558162 w 6088384"/>
              <a:gd name="connsiteY535" fmla="*/ 4576323 h 6088385"/>
              <a:gd name="connsiteX536" fmla="*/ 4366457 w 6088384"/>
              <a:gd name="connsiteY536" fmla="*/ 4660346 h 6088385"/>
              <a:gd name="connsiteX537" fmla="*/ 4228298 w 6088384"/>
              <a:gd name="connsiteY537" fmla="*/ 4705616 h 6088385"/>
              <a:gd name="connsiteX538" fmla="*/ 4141439 w 6088384"/>
              <a:gd name="connsiteY538" fmla="*/ 4728073 h 6088385"/>
              <a:gd name="connsiteX539" fmla="*/ 4245748 w 6088384"/>
              <a:gd name="connsiteY539" fmla="*/ 4585662 h 6088385"/>
              <a:gd name="connsiteX540" fmla="*/ 4357975 w 6088384"/>
              <a:gd name="connsiteY540" fmla="*/ 4396735 h 6088385"/>
              <a:gd name="connsiteX541" fmla="*/ 4365356 w 6088384"/>
              <a:gd name="connsiteY541" fmla="*/ 4381073 h 6088385"/>
              <a:gd name="connsiteX542" fmla="*/ 4431689 w 6088384"/>
              <a:gd name="connsiteY542" fmla="*/ 4349327 h 6088385"/>
              <a:gd name="connsiteX543" fmla="*/ 4642020 w 6088384"/>
              <a:gd name="connsiteY543" fmla="*/ 4219210 h 6088385"/>
              <a:gd name="connsiteX544" fmla="*/ 1069434 w 6088384"/>
              <a:gd name="connsiteY544" fmla="*/ 2643862 h 6088385"/>
              <a:gd name="connsiteX545" fmla="*/ 1084286 w 6088384"/>
              <a:gd name="connsiteY545" fmla="*/ 2749606 h 6088385"/>
              <a:gd name="connsiteX546" fmla="*/ 1123668 w 6088384"/>
              <a:gd name="connsiteY546" fmla="*/ 2926605 h 6088385"/>
              <a:gd name="connsiteX547" fmla="*/ 1156222 w 6088384"/>
              <a:gd name="connsiteY547" fmla="*/ 3027883 h 6088385"/>
              <a:gd name="connsiteX548" fmla="*/ 1137311 w 6088384"/>
              <a:gd name="connsiteY548" fmla="*/ 3080508 h 6088385"/>
              <a:gd name="connsiteX549" fmla="*/ 1083076 w 6088384"/>
              <a:gd name="connsiteY549" fmla="*/ 3293456 h 6088385"/>
              <a:gd name="connsiteX550" fmla="*/ 1064306 w 6088384"/>
              <a:gd name="connsiteY550" fmla="*/ 3414995 h 6088385"/>
              <a:gd name="connsiteX551" fmla="*/ 1034931 w 6088384"/>
              <a:gd name="connsiteY551" fmla="*/ 3365117 h 6088385"/>
              <a:gd name="connsiteX552" fmla="*/ 919967 w 6088384"/>
              <a:gd name="connsiteY552" fmla="*/ 3115789 h 6088385"/>
              <a:gd name="connsiteX553" fmla="*/ 890534 w 6088384"/>
              <a:gd name="connsiteY553" fmla="*/ 3024024 h 6088385"/>
              <a:gd name="connsiteX554" fmla="*/ 931328 w 6088384"/>
              <a:gd name="connsiteY554" fmla="*/ 2912568 h 6088385"/>
              <a:gd name="connsiteX555" fmla="*/ 1027590 w 6088384"/>
              <a:gd name="connsiteY555" fmla="*/ 2712739 h 6088385"/>
              <a:gd name="connsiteX556" fmla="*/ 4505710 w 6088384"/>
              <a:gd name="connsiteY556" fmla="*/ 4047431 h 6088385"/>
              <a:gd name="connsiteX557" fmla="*/ 4451494 w 6088384"/>
              <a:gd name="connsiteY557" fmla="*/ 4198299 h 6088385"/>
              <a:gd name="connsiteX558" fmla="*/ 4365356 w 6088384"/>
              <a:gd name="connsiteY558" fmla="*/ 4381073 h 6088385"/>
              <a:gd name="connsiteX559" fmla="*/ 4209087 w 6088384"/>
              <a:gd name="connsiteY559" fmla="*/ 4455863 h 6088385"/>
              <a:gd name="connsiteX560" fmla="*/ 4024129 w 6088384"/>
              <a:gd name="connsiteY560" fmla="*/ 4522330 h 6088385"/>
              <a:gd name="connsiteX561" fmla="*/ 4107375 w 6088384"/>
              <a:gd name="connsiteY561" fmla="*/ 4419333 h 6088385"/>
              <a:gd name="connsiteX562" fmla="*/ 4187588 w 6088384"/>
              <a:gd name="connsiteY562" fmla="*/ 4306880 h 6088385"/>
              <a:gd name="connsiteX563" fmla="*/ 4226843 w 6088384"/>
              <a:gd name="connsiteY563" fmla="*/ 4243549 h 6088385"/>
              <a:gd name="connsiteX564" fmla="*/ 4328830 w 6088384"/>
              <a:gd name="connsiteY564" fmla="*/ 4181590 h 6088385"/>
              <a:gd name="connsiteX565" fmla="*/ 4376083 w 6088384"/>
              <a:gd name="connsiteY565" fmla="*/ 3960606 h 6088385"/>
              <a:gd name="connsiteX566" fmla="*/ 4345072 w 6088384"/>
              <a:gd name="connsiteY566" fmla="*/ 4031876 h 6088385"/>
              <a:gd name="connsiteX567" fmla="*/ 4270961 w 6088384"/>
              <a:gd name="connsiteY567" fmla="*/ 4172370 h 6088385"/>
              <a:gd name="connsiteX568" fmla="*/ 4226843 w 6088384"/>
              <a:gd name="connsiteY568" fmla="*/ 4243549 h 6088385"/>
              <a:gd name="connsiteX569" fmla="*/ 4140349 w 6088384"/>
              <a:gd name="connsiteY569" fmla="*/ 4296095 h 6088385"/>
              <a:gd name="connsiteX570" fmla="*/ 3940520 w 6088384"/>
              <a:gd name="connsiteY570" fmla="*/ 4392357 h 6088385"/>
              <a:gd name="connsiteX571" fmla="*/ 3933964 w 6088384"/>
              <a:gd name="connsiteY571" fmla="*/ 4394757 h 6088385"/>
              <a:gd name="connsiteX572" fmla="*/ 3997060 w 6088384"/>
              <a:gd name="connsiteY572" fmla="*/ 4333857 h 6088385"/>
              <a:gd name="connsiteX573" fmla="*/ 4118637 w 6088384"/>
              <a:gd name="connsiteY573" fmla="*/ 4195906 h 6088385"/>
              <a:gd name="connsiteX574" fmla="*/ 4147146 w 6088384"/>
              <a:gd name="connsiteY574" fmla="*/ 4157468 h 6088385"/>
              <a:gd name="connsiteX575" fmla="*/ 4228425 w 6088384"/>
              <a:gd name="connsiteY575" fmla="*/ 4096398 h 6088385"/>
              <a:gd name="connsiteX576" fmla="*/ 1304507 w 6088384"/>
              <a:gd name="connsiteY576" fmla="*/ 2676710 h 6088385"/>
              <a:gd name="connsiteX577" fmla="*/ 1304647 w 6088384"/>
              <a:gd name="connsiteY577" fmla="*/ 2685603 h 6088385"/>
              <a:gd name="connsiteX578" fmla="*/ 1341988 w 6088384"/>
              <a:gd name="connsiteY578" fmla="*/ 2958985 h 6088385"/>
              <a:gd name="connsiteX579" fmla="*/ 1359848 w 6088384"/>
              <a:gd name="connsiteY579" fmla="*/ 3035080 h 6088385"/>
              <a:gd name="connsiteX580" fmla="*/ 1332411 w 6088384"/>
              <a:gd name="connsiteY580" fmla="*/ 3147457 h 6088385"/>
              <a:gd name="connsiteX581" fmla="*/ 1301025 w 6088384"/>
              <a:gd name="connsiteY581" fmla="*/ 3364951 h 6088385"/>
              <a:gd name="connsiteX582" fmla="*/ 1300040 w 6088384"/>
              <a:gd name="connsiteY582" fmla="*/ 3385594 h 6088385"/>
              <a:gd name="connsiteX583" fmla="*/ 1294863 w 6088384"/>
              <a:gd name="connsiteY583" fmla="*/ 3376726 h 6088385"/>
              <a:gd name="connsiteX584" fmla="*/ 1197475 w 6088384"/>
              <a:gd name="connsiteY584" fmla="*/ 3156224 h 6088385"/>
              <a:gd name="connsiteX585" fmla="*/ 1156222 w 6088384"/>
              <a:gd name="connsiteY585" fmla="*/ 3027883 h 6088385"/>
              <a:gd name="connsiteX586" fmla="*/ 1211498 w 6088384"/>
              <a:gd name="connsiteY586" fmla="*/ 2874065 h 6088385"/>
              <a:gd name="connsiteX587" fmla="*/ 4317422 w 6088384"/>
              <a:gd name="connsiteY587" fmla="*/ 3903307 h 6088385"/>
              <a:gd name="connsiteX588" fmla="*/ 4236653 w 6088384"/>
              <a:gd name="connsiteY588" fmla="*/ 4036792 h 6088385"/>
              <a:gd name="connsiteX589" fmla="*/ 4147146 w 6088384"/>
              <a:gd name="connsiteY589" fmla="*/ 4157468 h 6088385"/>
              <a:gd name="connsiteX590" fmla="*/ 4047580 w 6088384"/>
              <a:gd name="connsiteY590" fmla="*/ 4232279 h 6088385"/>
              <a:gd name="connsiteX591" fmla="*/ 3871468 w 6088384"/>
              <a:gd name="connsiteY591" fmla="*/ 4338841 h 6088385"/>
              <a:gd name="connsiteX592" fmla="*/ 3954651 w 6088384"/>
              <a:gd name="connsiteY592" fmla="*/ 4277686 h 6088385"/>
              <a:gd name="connsiteX593" fmla="*/ 4128269 w 6088384"/>
              <a:gd name="connsiteY593" fmla="*/ 4120760 h 6088385"/>
              <a:gd name="connsiteX594" fmla="*/ 4285196 w 6088384"/>
              <a:gd name="connsiteY594" fmla="*/ 3947142 h 6088385"/>
              <a:gd name="connsiteX595" fmla="*/ 1537796 w 6088384"/>
              <a:gd name="connsiteY595" fmla="*/ 2745686 h 6088385"/>
              <a:gd name="connsiteX596" fmla="*/ 1523046 w 6088384"/>
              <a:gd name="connsiteY596" fmla="*/ 2874818 h 6088385"/>
              <a:gd name="connsiteX597" fmla="*/ 1516381 w 6088384"/>
              <a:gd name="connsiteY597" fmla="*/ 3050704 h 6088385"/>
              <a:gd name="connsiteX598" fmla="*/ 1528183 w 6088384"/>
              <a:gd name="connsiteY598" fmla="*/ 3284434 h 6088385"/>
              <a:gd name="connsiteX599" fmla="*/ 1534342 w 6088384"/>
              <a:gd name="connsiteY599" fmla="*/ 3324786 h 6088385"/>
              <a:gd name="connsiteX600" fmla="*/ 1515022 w 6088384"/>
              <a:gd name="connsiteY600" fmla="*/ 3252192 h 6088385"/>
              <a:gd name="connsiteX601" fmla="*/ 1484260 w 6088384"/>
              <a:gd name="connsiteY601" fmla="*/ 3080852 h 6088385"/>
              <a:gd name="connsiteX602" fmla="*/ 1479918 w 6088384"/>
              <a:gd name="connsiteY602" fmla="*/ 3038143 h 6088385"/>
              <a:gd name="connsiteX603" fmla="*/ 1499122 w 6088384"/>
              <a:gd name="connsiteY603" fmla="*/ 2902868 h 6088385"/>
              <a:gd name="connsiteX604" fmla="*/ 1464026 w 6088384"/>
              <a:gd name="connsiteY604" fmla="*/ 2710757 h 6088385"/>
              <a:gd name="connsiteX605" fmla="*/ 1462290 w 6088384"/>
              <a:gd name="connsiteY605" fmla="*/ 2759761 h 6088385"/>
              <a:gd name="connsiteX606" fmla="*/ 1466827 w 6088384"/>
              <a:gd name="connsiteY606" fmla="*/ 2909379 h 6088385"/>
              <a:gd name="connsiteX607" fmla="*/ 1479918 w 6088384"/>
              <a:gd name="connsiteY607" fmla="*/ 3038143 h 6088385"/>
              <a:gd name="connsiteX608" fmla="*/ 1467328 w 6088384"/>
              <a:gd name="connsiteY608" fmla="*/ 3126826 h 6088385"/>
              <a:gd name="connsiteX609" fmla="*/ 1458047 w 6088384"/>
              <a:gd name="connsiteY609" fmla="*/ 3348534 h 6088385"/>
              <a:gd name="connsiteX610" fmla="*/ 1425087 w 6088384"/>
              <a:gd name="connsiteY610" fmla="*/ 3264800 h 6088385"/>
              <a:gd name="connsiteX611" fmla="*/ 1378148 w 6088384"/>
              <a:gd name="connsiteY611" fmla="*/ 3113050 h 6088385"/>
              <a:gd name="connsiteX612" fmla="*/ 1359848 w 6088384"/>
              <a:gd name="connsiteY612" fmla="*/ 3035080 h 6088385"/>
              <a:gd name="connsiteX613" fmla="*/ 1384719 w 6088384"/>
              <a:gd name="connsiteY613" fmla="*/ 2933213 h 6088385"/>
              <a:gd name="connsiteX614" fmla="*/ 1457952 w 6088384"/>
              <a:gd name="connsiteY614" fmla="*/ 2723845 h 6088385"/>
              <a:gd name="connsiteX615" fmla="*/ 1758511 w 6088384"/>
              <a:gd name="connsiteY615" fmla="*/ 2202013 h 6088385"/>
              <a:gd name="connsiteX616" fmla="*/ 1692987 w 6088384"/>
              <a:gd name="connsiteY616" fmla="*/ 2325596 h 6088385"/>
              <a:gd name="connsiteX617" fmla="*/ 1632520 w 6088384"/>
              <a:gd name="connsiteY617" fmla="*/ 2459456 h 6088385"/>
              <a:gd name="connsiteX618" fmla="*/ 1553979 w 6088384"/>
              <a:gd name="connsiteY618" fmla="*/ 2679911 h 6088385"/>
              <a:gd name="connsiteX619" fmla="*/ 1537796 w 6088384"/>
              <a:gd name="connsiteY619" fmla="*/ 2745686 h 6088385"/>
              <a:gd name="connsiteX620" fmla="*/ 1542721 w 6088384"/>
              <a:gd name="connsiteY620" fmla="*/ 2702569 h 6088385"/>
              <a:gd name="connsiteX621" fmla="*/ 1570225 w 6088384"/>
              <a:gd name="connsiteY621" fmla="*/ 2555214 h 6088385"/>
              <a:gd name="connsiteX622" fmla="*/ 1599448 w 6088384"/>
              <a:gd name="connsiteY622" fmla="*/ 2440864 h 6088385"/>
              <a:gd name="connsiteX623" fmla="*/ 1667187 w 6088384"/>
              <a:gd name="connsiteY623" fmla="*/ 2326234 h 6088385"/>
              <a:gd name="connsiteX624" fmla="*/ 4547250 w 6088384"/>
              <a:gd name="connsiteY624" fmla="*/ 3356272 h 6088385"/>
              <a:gd name="connsiteX625" fmla="*/ 4525561 w 6088384"/>
              <a:gd name="connsiteY625" fmla="*/ 3498388 h 6088385"/>
              <a:gd name="connsiteX626" fmla="*/ 4487656 w 6088384"/>
              <a:gd name="connsiteY626" fmla="*/ 3649686 h 6088385"/>
              <a:gd name="connsiteX627" fmla="*/ 4421199 w 6088384"/>
              <a:gd name="connsiteY627" fmla="*/ 3762149 h 6088385"/>
              <a:gd name="connsiteX628" fmla="*/ 4317422 w 6088384"/>
              <a:gd name="connsiteY628" fmla="*/ 3903307 h 6088385"/>
              <a:gd name="connsiteX629" fmla="*/ 4355518 w 6088384"/>
              <a:gd name="connsiteY629" fmla="*/ 3840348 h 6088385"/>
              <a:gd name="connsiteX630" fmla="*/ 4455866 w 6088384"/>
              <a:gd name="connsiteY630" fmla="*/ 3628926 h 6088385"/>
              <a:gd name="connsiteX631" fmla="*/ 4534407 w 6088384"/>
              <a:gd name="connsiteY631" fmla="*/ 3408471 h 6088385"/>
              <a:gd name="connsiteX632" fmla="*/ 4623792 w 6088384"/>
              <a:gd name="connsiteY632" fmla="*/ 3379458 h 6088385"/>
              <a:gd name="connsiteX633" fmla="*/ 4613577 w 6088384"/>
              <a:gd name="connsiteY633" fmla="*/ 3560955 h 6088385"/>
              <a:gd name="connsiteX634" fmla="*/ 4590194 w 6088384"/>
              <a:gd name="connsiteY634" fmla="*/ 3712360 h 6088385"/>
              <a:gd name="connsiteX635" fmla="*/ 4555674 w 6088384"/>
              <a:gd name="connsiteY635" fmla="*/ 3761059 h 6088385"/>
              <a:gd name="connsiteX636" fmla="*/ 4393047 w 6088384"/>
              <a:gd name="connsiteY636" fmla="*/ 3945004 h 6088385"/>
              <a:gd name="connsiteX637" fmla="*/ 4376083 w 6088384"/>
              <a:gd name="connsiteY637" fmla="*/ 3960606 h 6088385"/>
              <a:gd name="connsiteX638" fmla="*/ 4417887 w 6088384"/>
              <a:gd name="connsiteY638" fmla="*/ 3864527 h 6088385"/>
              <a:gd name="connsiteX639" fmla="*/ 4477418 w 6088384"/>
              <a:gd name="connsiteY639" fmla="*/ 3690552 h 6088385"/>
              <a:gd name="connsiteX640" fmla="*/ 4487656 w 6088384"/>
              <a:gd name="connsiteY640" fmla="*/ 3649686 h 6088385"/>
              <a:gd name="connsiteX641" fmla="*/ 4536278 w 6088384"/>
              <a:gd name="connsiteY641" fmla="*/ 3567406 h 6088385"/>
              <a:gd name="connsiteX642" fmla="*/ 4782323 w 6088384"/>
              <a:gd name="connsiteY642" fmla="*/ 3409183 h 6088385"/>
              <a:gd name="connsiteX643" fmla="*/ 4790314 w 6088384"/>
              <a:gd name="connsiteY643" fmla="*/ 3576561 h 6088385"/>
              <a:gd name="connsiteX644" fmla="*/ 4780837 w 6088384"/>
              <a:gd name="connsiteY644" fmla="*/ 3775055 h 6088385"/>
              <a:gd name="connsiteX645" fmla="*/ 4710782 w 6088384"/>
              <a:gd name="connsiteY645" fmla="*/ 3857615 h 6088385"/>
              <a:gd name="connsiteX646" fmla="*/ 4528820 w 6088384"/>
              <a:gd name="connsiteY646" fmla="*/ 4029903 h 6088385"/>
              <a:gd name="connsiteX647" fmla="*/ 4505710 w 6088384"/>
              <a:gd name="connsiteY647" fmla="*/ 4047431 h 6088385"/>
              <a:gd name="connsiteX648" fmla="*/ 4525682 w 6088384"/>
              <a:gd name="connsiteY648" fmla="*/ 3991856 h 6088385"/>
              <a:gd name="connsiteX649" fmla="*/ 4579917 w 6088384"/>
              <a:gd name="connsiteY649" fmla="*/ 3778908 h 6088385"/>
              <a:gd name="connsiteX650" fmla="*/ 4590194 w 6088384"/>
              <a:gd name="connsiteY650" fmla="*/ 3712360 h 6088385"/>
              <a:gd name="connsiteX651" fmla="*/ 4696800 w 6088384"/>
              <a:gd name="connsiteY651" fmla="*/ 3561968 h 6088385"/>
              <a:gd name="connsiteX652" fmla="*/ 1712911 w 6088384"/>
              <a:gd name="connsiteY652" fmla="*/ 2127218 h 6088385"/>
              <a:gd name="connsiteX653" fmla="*/ 1692652 w 6088384"/>
              <a:gd name="connsiteY653" fmla="*/ 2168911 h 6088385"/>
              <a:gd name="connsiteX654" fmla="*/ 1606994 w 6088384"/>
              <a:gd name="connsiteY654" fmla="*/ 2411340 h 6088385"/>
              <a:gd name="connsiteX655" fmla="*/ 1599448 w 6088384"/>
              <a:gd name="connsiteY655" fmla="*/ 2440864 h 6088385"/>
              <a:gd name="connsiteX656" fmla="*/ 1552108 w 6088384"/>
              <a:gd name="connsiteY656" fmla="*/ 2520977 h 6088385"/>
              <a:gd name="connsiteX657" fmla="*/ 1464026 w 6088384"/>
              <a:gd name="connsiteY657" fmla="*/ 2710757 h 6088385"/>
              <a:gd name="connsiteX658" fmla="*/ 1467559 w 6088384"/>
              <a:gd name="connsiteY658" fmla="*/ 2611009 h 6088385"/>
              <a:gd name="connsiteX659" fmla="*/ 1496804 w 6088384"/>
              <a:gd name="connsiteY659" fmla="*/ 2378080 h 6088385"/>
              <a:gd name="connsiteX660" fmla="*/ 1547559 w 6088384"/>
              <a:gd name="connsiteY660" fmla="*/ 2308785 h 6088385"/>
              <a:gd name="connsiteX661" fmla="*/ 1695338 w 6088384"/>
              <a:gd name="connsiteY661" fmla="*/ 2143378 h 6088385"/>
              <a:gd name="connsiteX662" fmla="*/ 1584471 w 6088384"/>
              <a:gd name="connsiteY662" fmla="*/ 2037722 h 6088385"/>
              <a:gd name="connsiteX663" fmla="*/ 1551408 w 6088384"/>
              <a:gd name="connsiteY663" fmla="*/ 2134575 h 6088385"/>
              <a:gd name="connsiteX664" fmla="*/ 1499811 w 6088384"/>
              <a:gd name="connsiteY664" fmla="*/ 2354132 h 6088385"/>
              <a:gd name="connsiteX665" fmla="*/ 1496804 w 6088384"/>
              <a:gd name="connsiteY665" fmla="*/ 2378080 h 6088385"/>
              <a:gd name="connsiteX666" fmla="*/ 1417244 w 6088384"/>
              <a:gd name="connsiteY666" fmla="*/ 2486702 h 6088385"/>
              <a:gd name="connsiteX667" fmla="*/ 1305017 w 6088384"/>
              <a:gd name="connsiteY667" fmla="*/ 2675629 h 6088385"/>
              <a:gd name="connsiteX668" fmla="*/ 1304507 w 6088384"/>
              <a:gd name="connsiteY668" fmla="*/ 2676710 h 6088385"/>
              <a:gd name="connsiteX669" fmla="*/ 1300320 w 6088384"/>
              <a:gd name="connsiteY669" fmla="*/ 2410189 h 6088385"/>
              <a:gd name="connsiteX670" fmla="*/ 1309367 w 6088384"/>
              <a:gd name="connsiteY670" fmla="*/ 2309022 h 6088385"/>
              <a:gd name="connsiteX671" fmla="*/ 1421236 w 6088384"/>
              <a:gd name="connsiteY671" fmla="*/ 2185935 h 6088385"/>
              <a:gd name="connsiteX672" fmla="*/ 1583574 w 6088384"/>
              <a:gd name="connsiteY672" fmla="*/ 2038393 h 6088385"/>
              <a:gd name="connsiteX673" fmla="*/ 5019119 w 6088384"/>
              <a:gd name="connsiteY673" fmla="*/ 3448343 h 6088385"/>
              <a:gd name="connsiteX674" fmla="*/ 5028183 w 6088384"/>
              <a:gd name="connsiteY674" fmla="*/ 3507038 h 6088385"/>
              <a:gd name="connsiteX675" fmla="*/ 5040647 w 6088384"/>
              <a:gd name="connsiteY675" fmla="*/ 3728494 h 6088385"/>
              <a:gd name="connsiteX676" fmla="*/ 5034663 w 6088384"/>
              <a:gd name="connsiteY676" fmla="*/ 3871454 h 6088385"/>
              <a:gd name="connsiteX677" fmla="*/ 5017315 w 6088384"/>
              <a:gd name="connsiteY677" fmla="*/ 3891777 h 6088385"/>
              <a:gd name="connsiteX678" fmla="*/ 4837941 w 6088384"/>
              <a:gd name="connsiteY678" fmla="*/ 4066398 h 6088385"/>
              <a:gd name="connsiteX679" fmla="*/ 4711368 w 6088384"/>
              <a:gd name="connsiteY679" fmla="*/ 4165121 h 6088385"/>
              <a:gd name="connsiteX680" fmla="*/ 4748467 w 6088384"/>
              <a:gd name="connsiteY680" fmla="*/ 4013173 h 6088385"/>
              <a:gd name="connsiteX681" fmla="*/ 4779852 w 6088384"/>
              <a:gd name="connsiteY681" fmla="*/ 3795679 h 6088385"/>
              <a:gd name="connsiteX682" fmla="*/ 4780837 w 6088384"/>
              <a:gd name="connsiteY682" fmla="*/ 3775055 h 6088385"/>
              <a:gd name="connsiteX683" fmla="*/ 4873001 w 6088384"/>
              <a:gd name="connsiteY683" fmla="*/ 3666440 h 6088385"/>
              <a:gd name="connsiteX684" fmla="*/ 5013764 w 6088384"/>
              <a:gd name="connsiteY684" fmla="*/ 3458091 h 6088385"/>
              <a:gd name="connsiteX685" fmla="*/ 1376732 w 6088384"/>
              <a:gd name="connsiteY685" fmla="*/ 1922648 h 6088385"/>
              <a:gd name="connsiteX686" fmla="*/ 1350089 w 6088384"/>
              <a:gd name="connsiteY686" fmla="*/ 2025636 h 6088385"/>
              <a:gd name="connsiteX687" fmla="*/ 1318739 w 6088384"/>
              <a:gd name="connsiteY687" fmla="*/ 2204232 h 6088385"/>
              <a:gd name="connsiteX688" fmla="*/ 1309367 w 6088384"/>
              <a:gd name="connsiteY688" fmla="*/ 2309022 h 6088385"/>
              <a:gd name="connsiteX689" fmla="*/ 1273694 w 6088384"/>
              <a:gd name="connsiteY689" fmla="*/ 2348273 h 6088385"/>
              <a:gd name="connsiteX690" fmla="*/ 1142095 w 6088384"/>
              <a:gd name="connsiteY690" fmla="*/ 2524257 h 6088385"/>
              <a:gd name="connsiteX691" fmla="*/ 1069434 w 6088384"/>
              <a:gd name="connsiteY691" fmla="*/ 2643862 h 6088385"/>
              <a:gd name="connsiteX692" fmla="*/ 1058981 w 6088384"/>
              <a:gd name="connsiteY692" fmla="*/ 2569442 h 6088385"/>
              <a:gd name="connsiteX693" fmla="*/ 1048181 w 6088384"/>
              <a:gd name="connsiteY693" fmla="*/ 2295099 h 6088385"/>
              <a:gd name="connsiteX694" fmla="*/ 1051985 w 6088384"/>
              <a:gd name="connsiteY694" fmla="*/ 2221433 h 6088385"/>
              <a:gd name="connsiteX695" fmla="*/ 1148613 w 6088384"/>
              <a:gd name="connsiteY695" fmla="*/ 2116361 h 6088385"/>
              <a:gd name="connsiteX696" fmla="*/ 1314020 w 6088384"/>
              <a:gd name="connsiteY696" fmla="*/ 1968581 h 6088385"/>
              <a:gd name="connsiteX697" fmla="*/ 5301848 w 6088384"/>
              <a:gd name="connsiteY697" fmla="*/ 3502933 h 6088385"/>
              <a:gd name="connsiteX698" fmla="*/ 5311878 w 6088384"/>
              <a:gd name="connsiteY698" fmla="*/ 3568652 h 6088385"/>
              <a:gd name="connsiteX699" fmla="*/ 5323680 w 6088384"/>
              <a:gd name="connsiteY699" fmla="*/ 3802383 h 6088385"/>
              <a:gd name="connsiteX700" fmla="*/ 5313388 w 6088384"/>
              <a:gd name="connsiteY700" fmla="*/ 4006202 h 6088385"/>
              <a:gd name="connsiteX701" fmla="*/ 5300107 w 6088384"/>
              <a:gd name="connsiteY701" fmla="*/ 4022244 h 6088385"/>
              <a:gd name="connsiteX702" fmla="*/ 5200519 w 6088384"/>
              <a:gd name="connsiteY702" fmla="*/ 4128266 h 6088385"/>
              <a:gd name="connsiteX703" fmla="*/ 5049258 w 6088384"/>
              <a:gd name="connsiteY703" fmla="*/ 4266721 h 6088385"/>
              <a:gd name="connsiteX704" fmla="*/ 4960447 w 6088384"/>
              <a:gd name="connsiteY704" fmla="*/ 4334629 h 6088385"/>
              <a:gd name="connsiteX705" fmla="*/ 4999498 w 6088384"/>
              <a:gd name="connsiteY705" fmla="*/ 4175911 h 6088385"/>
              <a:gd name="connsiteX706" fmla="*/ 5031293 w 6088384"/>
              <a:gd name="connsiteY706" fmla="*/ 3951953 h 6088385"/>
              <a:gd name="connsiteX707" fmla="*/ 5034663 w 6088384"/>
              <a:gd name="connsiteY707" fmla="*/ 3871454 h 6088385"/>
              <a:gd name="connsiteX708" fmla="*/ 5126650 w 6088384"/>
              <a:gd name="connsiteY708" fmla="*/ 3763684 h 6088385"/>
              <a:gd name="connsiteX709" fmla="*/ 5227047 w 6088384"/>
              <a:gd name="connsiteY709" fmla="*/ 3626554 h 6088385"/>
              <a:gd name="connsiteX710" fmla="*/ 1126658 w 6088384"/>
              <a:gd name="connsiteY710" fmla="*/ 1755277 h 6088385"/>
              <a:gd name="connsiteX711" fmla="*/ 1110920 w 6088384"/>
              <a:gd name="connsiteY711" fmla="*/ 1810946 h 6088385"/>
              <a:gd name="connsiteX712" fmla="*/ 1055320 w 6088384"/>
              <a:gd name="connsiteY712" fmla="*/ 2156852 h 6088385"/>
              <a:gd name="connsiteX713" fmla="*/ 1051985 w 6088384"/>
              <a:gd name="connsiteY713" fmla="*/ 2221433 h 6088385"/>
              <a:gd name="connsiteX714" fmla="*/ 997219 w 6088384"/>
              <a:gd name="connsiteY714" fmla="*/ 2280985 h 6088385"/>
              <a:gd name="connsiteX715" fmla="*/ 861339 w 6088384"/>
              <a:gd name="connsiteY715" fmla="*/ 2461829 h 6088385"/>
              <a:gd name="connsiteX716" fmla="*/ 785243 w 6088384"/>
              <a:gd name="connsiteY716" fmla="*/ 2587591 h 6088385"/>
              <a:gd name="connsiteX717" fmla="*/ 782683 w 6088384"/>
              <a:gd name="connsiteY717" fmla="*/ 2574059 h 6088385"/>
              <a:gd name="connsiteX718" fmla="*/ 764707 w 6088384"/>
              <a:gd name="connsiteY718" fmla="*/ 2286001 h 6088385"/>
              <a:gd name="connsiteX719" fmla="*/ 769346 w 6088384"/>
              <a:gd name="connsiteY719" fmla="*/ 2139190 h 6088385"/>
              <a:gd name="connsiteX720" fmla="*/ 774442 w 6088384"/>
              <a:gd name="connsiteY720" fmla="*/ 2085608 h 6088385"/>
              <a:gd name="connsiteX721" fmla="*/ 887868 w 6088384"/>
              <a:gd name="connsiteY721" fmla="*/ 1960116 h 6088385"/>
              <a:gd name="connsiteX722" fmla="*/ 1061486 w 6088384"/>
              <a:gd name="connsiteY722" fmla="*/ 1803190 h 6088385"/>
              <a:gd name="connsiteX723" fmla="*/ 5602478 w 6088384"/>
              <a:gd name="connsiteY723" fmla="*/ 3584705 h 6088385"/>
              <a:gd name="connsiteX724" fmla="*/ 5610022 w 6088384"/>
              <a:gd name="connsiteY724" fmla="*/ 3764896 h 6088385"/>
              <a:gd name="connsiteX725" fmla="*/ 5597558 w 6088384"/>
              <a:gd name="connsiteY725" fmla="*/ 3986353 h 6088385"/>
              <a:gd name="connsiteX726" fmla="*/ 5574226 w 6088384"/>
              <a:gd name="connsiteY726" fmla="*/ 4137428 h 6088385"/>
              <a:gd name="connsiteX727" fmla="*/ 5517995 w 6088384"/>
              <a:gd name="connsiteY727" fmla="*/ 4213370 h 6088385"/>
              <a:gd name="connsiteX728" fmla="*/ 5228666 w 6088384"/>
              <a:gd name="connsiteY728" fmla="*/ 4508127 h 6088385"/>
              <a:gd name="connsiteX729" fmla="*/ 5204298 w 6088384"/>
              <a:gd name="connsiteY729" fmla="*/ 4527545 h 6088385"/>
              <a:gd name="connsiteX730" fmla="*/ 5220906 w 6088384"/>
              <a:gd name="connsiteY730" fmla="*/ 4482170 h 6088385"/>
              <a:gd name="connsiteX731" fmla="*/ 5311878 w 6088384"/>
              <a:gd name="connsiteY731" fmla="*/ 4036113 h 6088385"/>
              <a:gd name="connsiteX732" fmla="*/ 5313388 w 6088384"/>
              <a:gd name="connsiteY732" fmla="*/ 4006202 h 6088385"/>
              <a:gd name="connsiteX733" fmla="*/ 5391681 w 6088384"/>
              <a:gd name="connsiteY733" fmla="*/ 3911628 h 6088385"/>
              <a:gd name="connsiteX734" fmla="*/ 5550788 w 6088384"/>
              <a:gd name="connsiteY734" fmla="*/ 3678154 h 6088385"/>
              <a:gd name="connsiteX735" fmla="*/ 5859844 w 6088384"/>
              <a:gd name="connsiteY735" fmla="*/ 3641051 h 6088385"/>
              <a:gd name="connsiteX736" fmla="*/ 5852103 w 6088384"/>
              <a:gd name="connsiteY736" fmla="*/ 3803191 h 6088385"/>
              <a:gd name="connsiteX737" fmla="*/ 5820718 w 6088384"/>
              <a:gd name="connsiteY737" fmla="*/ 4020685 h 6088385"/>
              <a:gd name="connsiteX738" fmla="*/ 5776212 w 6088384"/>
              <a:gd name="connsiteY738" fmla="*/ 4202966 h 6088385"/>
              <a:gd name="connsiteX739" fmla="*/ 5764557 w 6088384"/>
              <a:gd name="connsiteY739" fmla="*/ 4224271 h 6088385"/>
              <a:gd name="connsiteX740" fmla="*/ 5506578 w 6088384"/>
              <a:gd name="connsiteY740" fmla="*/ 4574389 h 6088385"/>
              <a:gd name="connsiteX741" fmla="*/ 5411892 w 6088384"/>
              <a:gd name="connsiteY741" fmla="*/ 4673738 h 6088385"/>
              <a:gd name="connsiteX742" fmla="*/ 5435476 w 6088384"/>
              <a:gd name="connsiteY742" fmla="*/ 4623697 h 6088385"/>
              <a:gd name="connsiteX743" fmla="*/ 5563898 w 6088384"/>
              <a:gd name="connsiteY743" fmla="*/ 4204306 h 6088385"/>
              <a:gd name="connsiteX744" fmla="*/ 5574226 w 6088384"/>
              <a:gd name="connsiteY744" fmla="*/ 4137428 h 6088385"/>
              <a:gd name="connsiteX745" fmla="*/ 5647983 w 6088384"/>
              <a:gd name="connsiteY745" fmla="*/ 4037817 h 6088385"/>
              <a:gd name="connsiteX746" fmla="*/ 5854254 w 6088384"/>
              <a:gd name="connsiteY746" fmla="*/ 3655522 h 6088385"/>
              <a:gd name="connsiteX747" fmla="*/ 882742 w 6088384"/>
              <a:gd name="connsiteY747" fmla="*/ 1561511 h 6088385"/>
              <a:gd name="connsiteX748" fmla="*/ 875991 w 6088384"/>
              <a:gd name="connsiteY748" fmla="*/ 1579442 h 6088385"/>
              <a:gd name="connsiteX749" fmla="*/ 783073 w 6088384"/>
              <a:gd name="connsiteY749" fmla="*/ 1994848 h 6088385"/>
              <a:gd name="connsiteX750" fmla="*/ 774442 w 6088384"/>
              <a:gd name="connsiteY750" fmla="*/ 2085608 h 6088385"/>
              <a:gd name="connsiteX751" fmla="*/ 730942 w 6088384"/>
              <a:gd name="connsiteY751" fmla="*/ 2133734 h 6088385"/>
              <a:gd name="connsiteX752" fmla="*/ 594939 w 6088384"/>
              <a:gd name="connsiteY752" fmla="*/ 2318727 h 6088385"/>
              <a:gd name="connsiteX753" fmla="*/ 486239 w 6088384"/>
              <a:gd name="connsiteY753" fmla="*/ 2502674 h 6088385"/>
              <a:gd name="connsiteX754" fmla="*/ 479282 w 6088384"/>
              <a:gd name="connsiteY754" fmla="*/ 2407131 h 6088385"/>
              <a:gd name="connsiteX755" fmla="*/ 485153 w 6088384"/>
              <a:gd name="connsiteY755" fmla="*/ 2164027 h 6088385"/>
              <a:gd name="connsiteX756" fmla="*/ 512922 w 6088384"/>
              <a:gd name="connsiteY756" fmla="*/ 1952550 h 6088385"/>
              <a:gd name="connsiteX757" fmla="*/ 563576 w 6088384"/>
              <a:gd name="connsiteY757" fmla="*/ 1883393 h 6088385"/>
              <a:gd name="connsiteX758" fmla="*/ 875979 w 6088384"/>
              <a:gd name="connsiteY758" fmla="*/ 1566592 h 6088385"/>
              <a:gd name="connsiteX759" fmla="*/ 6006336 w 6088384"/>
              <a:gd name="connsiteY759" fmla="*/ 3649883 h 6088385"/>
              <a:gd name="connsiteX760" fmla="*/ 5989898 w 6088384"/>
              <a:gd name="connsiteY760" fmla="*/ 3765674 h 6088385"/>
              <a:gd name="connsiteX761" fmla="*/ 5856501 w 6088384"/>
              <a:gd name="connsiteY761" fmla="*/ 4209086 h 6088385"/>
              <a:gd name="connsiteX762" fmla="*/ 5637287 w 6088384"/>
              <a:gd name="connsiteY762" fmla="*/ 4616952 h 6088385"/>
              <a:gd name="connsiteX763" fmla="*/ 5551053 w 6088384"/>
              <a:gd name="connsiteY763" fmla="*/ 4731723 h 6088385"/>
              <a:gd name="connsiteX764" fmla="*/ 5601021 w 6088384"/>
              <a:gd name="connsiteY764" fmla="*/ 4647165 h 6088385"/>
              <a:gd name="connsiteX765" fmla="*/ 5768409 w 6088384"/>
              <a:gd name="connsiteY765" fmla="*/ 4234928 h 6088385"/>
              <a:gd name="connsiteX766" fmla="*/ 5776212 w 6088384"/>
              <a:gd name="connsiteY766" fmla="*/ 4202966 h 6088385"/>
              <a:gd name="connsiteX767" fmla="*/ 5850774 w 6088384"/>
              <a:gd name="connsiteY767" fmla="*/ 4066678 h 6088385"/>
              <a:gd name="connsiteX768" fmla="*/ 5985610 w 6088384"/>
              <a:gd name="connsiteY768" fmla="*/ 3730489 h 6088385"/>
              <a:gd name="connsiteX769" fmla="*/ 676496 w 6088384"/>
              <a:gd name="connsiteY769" fmla="*/ 1414641 h 6088385"/>
              <a:gd name="connsiteX770" fmla="*/ 652910 w 6088384"/>
              <a:gd name="connsiteY770" fmla="*/ 1464687 h 6088385"/>
              <a:gd name="connsiteX771" fmla="*/ 516591 w 6088384"/>
              <a:gd name="connsiteY771" fmla="*/ 1924609 h 6088385"/>
              <a:gd name="connsiteX772" fmla="*/ 512922 w 6088384"/>
              <a:gd name="connsiteY772" fmla="*/ 1952550 h 6088385"/>
              <a:gd name="connsiteX773" fmla="*/ 433261 w 6088384"/>
              <a:gd name="connsiteY773" fmla="*/ 2061310 h 6088385"/>
              <a:gd name="connsiteX774" fmla="*/ 321034 w 6088384"/>
              <a:gd name="connsiteY774" fmla="*/ 2250237 h 6088385"/>
              <a:gd name="connsiteX775" fmla="*/ 228925 w 6088384"/>
              <a:gd name="connsiteY775" fmla="*/ 2445680 h 6088385"/>
              <a:gd name="connsiteX776" fmla="*/ 235758 w 6088384"/>
              <a:gd name="connsiteY776" fmla="*/ 2290742 h 6088385"/>
              <a:gd name="connsiteX777" fmla="*/ 267668 w 6088384"/>
              <a:gd name="connsiteY777" fmla="*/ 2067698 h 6088385"/>
              <a:gd name="connsiteX778" fmla="*/ 312174 w 6088384"/>
              <a:gd name="connsiteY778" fmla="*/ 1885412 h 6088385"/>
              <a:gd name="connsiteX779" fmla="*/ 323827 w 6088384"/>
              <a:gd name="connsiteY779" fmla="*/ 1864112 h 6088385"/>
              <a:gd name="connsiteX780" fmla="*/ 581807 w 6088384"/>
              <a:gd name="connsiteY780" fmla="*/ 1513994 h 6088385"/>
              <a:gd name="connsiteX781" fmla="*/ 537332 w 6088384"/>
              <a:gd name="connsiteY781" fmla="*/ 1356661 h 6088385"/>
              <a:gd name="connsiteX782" fmla="*/ 487365 w 6088384"/>
              <a:gd name="connsiteY782" fmla="*/ 1441219 h 6088385"/>
              <a:gd name="connsiteX783" fmla="*/ 319977 w 6088384"/>
              <a:gd name="connsiteY783" fmla="*/ 1853455 h 6088385"/>
              <a:gd name="connsiteX784" fmla="*/ 312174 w 6088384"/>
              <a:gd name="connsiteY784" fmla="*/ 1885412 h 6088385"/>
              <a:gd name="connsiteX785" fmla="*/ 237611 w 6088384"/>
              <a:gd name="connsiteY785" fmla="*/ 2021704 h 6088385"/>
              <a:gd name="connsiteX786" fmla="*/ 102774 w 6088384"/>
              <a:gd name="connsiteY786" fmla="*/ 2357893 h 6088385"/>
              <a:gd name="connsiteX787" fmla="*/ 82052 w 6088384"/>
              <a:gd name="connsiteY787" fmla="*/ 2438488 h 6088385"/>
              <a:gd name="connsiteX788" fmla="*/ 98488 w 6088384"/>
              <a:gd name="connsiteY788" fmla="*/ 2322708 h 6088385"/>
              <a:gd name="connsiteX789" fmla="*/ 231885 w 6088384"/>
              <a:gd name="connsiteY789" fmla="*/ 1879296 h 6088385"/>
              <a:gd name="connsiteX790" fmla="*/ 451099 w 6088384"/>
              <a:gd name="connsiteY790" fmla="*/ 1471430 h 6088385"/>
              <a:gd name="connsiteX791" fmla="*/ 4554281 w 6088384"/>
              <a:gd name="connsiteY791" fmla="*/ 2767670 h 6088385"/>
              <a:gd name="connsiteX792" fmla="*/ 4584892 w 6088384"/>
              <a:gd name="connsiteY792" fmla="*/ 2892083 h 6088385"/>
              <a:gd name="connsiteX793" fmla="*/ 4608173 w 6088384"/>
              <a:gd name="connsiteY793" fmla="*/ 3056074 h 6088385"/>
              <a:gd name="connsiteX794" fmla="*/ 4589263 w 6088384"/>
              <a:gd name="connsiteY794" fmla="*/ 3185514 h 6088385"/>
              <a:gd name="connsiteX795" fmla="*/ 4547250 w 6088384"/>
              <a:gd name="connsiteY795" fmla="*/ 3356272 h 6088385"/>
              <a:gd name="connsiteX796" fmla="*/ 4560202 w 6088384"/>
              <a:gd name="connsiteY796" fmla="*/ 3271409 h 6088385"/>
              <a:gd name="connsiteX797" fmla="*/ 4572004 w 6088384"/>
              <a:gd name="connsiteY797" fmla="*/ 3037679 h 6088385"/>
              <a:gd name="connsiteX798" fmla="*/ 4562433 w 6088384"/>
              <a:gd name="connsiteY798" fmla="*/ 2827088 h 6088385"/>
              <a:gd name="connsiteX799" fmla="*/ 2216920 w 6088384"/>
              <a:gd name="connsiteY799" fmla="*/ 1749541 h 6088385"/>
              <a:gd name="connsiteX800" fmla="*/ 2133734 w 6088384"/>
              <a:gd name="connsiteY800" fmla="*/ 1810697 h 6088385"/>
              <a:gd name="connsiteX801" fmla="*/ 1960117 w 6088384"/>
              <a:gd name="connsiteY801" fmla="*/ 1967623 h 6088385"/>
              <a:gd name="connsiteX802" fmla="*/ 1803190 w 6088384"/>
              <a:gd name="connsiteY802" fmla="*/ 2141241 h 6088385"/>
              <a:gd name="connsiteX803" fmla="*/ 1758511 w 6088384"/>
              <a:gd name="connsiteY803" fmla="*/ 2202013 h 6088385"/>
              <a:gd name="connsiteX804" fmla="*/ 1760907 w 6088384"/>
              <a:gd name="connsiteY804" fmla="*/ 2197495 h 6088385"/>
              <a:gd name="connsiteX805" fmla="*/ 1896599 w 6088384"/>
              <a:gd name="connsiteY805" fmla="*/ 1987634 h 6088385"/>
              <a:gd name="connsiteX806" fmla="*/ 1945177 w 6088384"/>
              <a:gd name="connsiteY806" fmla="*/ 1927957 h 6088385"/>
              <a:gd name="connsiteX807" fmla="*/ 2040806 w 6088384"/>
              <a:gd name="connsiteY807" fmla="*/ 1856104 h 6088385"/>
              <a:gd name="connsiteX808" fmla="*/ 4629554 w 6088384"/>
              <a:gd name="connsiteY808" fmla="*/ 2735284 h 6088385"/>
              <a:gd name="connsiteX809" fmla="*/ 4696158 w 6088384"/>
              <a:gd name="connsiteY809" fmla="*/ 2925705 h 6088385"/>
              <a:gd name="connsiteX810" fmla="*/ 4727988 w 6088384"/>
              <a:gd name="connsiteY810" fmla="*/ 3056071 h 6088385"/>
              <a:gd name="connsiteX811" fmla="*/ 4700471 w 6088384"/>
              <a:gd name="connsiteY811" fmla="*/ 3165869 h 6088385"/>
              <a:gd name="connsiteX812" fmla="*/ 4628315 w 6088384"/>
              <a:gd name="connsiteY812" fmla="*/ 3369745 h 6088385"/>
              <a:gd name="connsiteX813" fmla="*/ 4623792 w 6088384"/>
              <a:gd name="connsiteY813" fmla="*/ 3379458 h 6088385"/>
              <a:gd name="connsiteX814" fmla="*/ 4626041 w 6088384"/>
              <a:gd name="connsiteY814" fmla="*/ 3339499 h 6088385"/>
              <a:gd name="connsiteX815" fmla="*/ 4616687 w 6088384"/>
              <a:gd name="connsiteY815" fmla="*/ 3116041 h 6088385"/>
              <a:gd name="connsiteX816" fmla="*/ 4608173 w 6088384"/>
              <a:gd name="connsiteY816" fmla="*/ 3056074 h 6088385"/>
              <a:gd name="connsiteX817" fmla="*/ 4619315 w 6088384"/>
              <a:gd name="connsiteY817" fmla="*/ 2979804 h 6088385"/>
              <a:gd name="connsiteX818" fmla="*/ 4630392 w 6088384"/>
              <a:gd name="connsiteY818" fmla="*/ 2774414 h 6088385"/>
              <a:gd name="connsiteX819" fmla="*/ 2153044 w 6088384"/>
              <a:gd name="connsiteY819" fmla="*/ 1694132 h 6088385"/>
              <a:gd name="connsiteX820" fmla="*/ 2052028 w 6088384"/>
              <a:gd name="connsiteY820" fmla="*/ 1796691 h 6088385"/>
              <a:gd name="connsiteX821" fmla="*/ 1945177 w 6088384"/>
              <a:gd name="connsiteY821" fmla="*/ 1927957 h 6088385"/>
              <a:gd name="connsiteX822" fmla="*/ 1859962 w 6088384"/>
              <a:gd name="connsiteY822" fmla="*/ 1991984 h 6088385"/>
              <a:gd name="connsiteX823" fmla="*/ 1712911 w 6088384"/>
              <a:gd name="connsiteY823" fmla="*/ 2127218 h 6088385"/>
              <a:gd name="connsiteX824" fmla="*/ 1803945 w 6088384"/>
              <a:gd name="connsiteY824" fmla="*/ 1939873 h 6088385"/>
              <a:gd name="connsiteX825" fmla="*/ 1862570 w 6088384"/>
              <a:gd name="connsiteY825" fmla="*/ 1844213 h 6088385"/>
              <a:gd name="connsiteX826" fmla="*/ 1948039 w 6088384"/>
              <a:gd name="connsiteY826" fmla="*/ 1792289 h 6088385"/>
              <a:gd name="connsiteX827" fmla="*/ 2147868 w 6088384"/>
              <a:gd name="connsiteY827" fmla="*/ 1696026 h 6088385"/>
              <a:gd name="connsiteX828" fmla="*/ 4788191 w 6088384"/>
              <a:gd name="connsiteY828" fmla="*/ 2704378 h 6088385"/>
              <a:gd name="connsiteX829" fmla="*/ 4866101 w 6088384"/>
              <a:gd name="connsiteY829" fmla="*/ 2869694 h 6088385"/>
              <a:gd name="connsiteX830" fmla="*/ 4933683 w 6088384"/>
              <a:gd name="connsiteY830" fmla="*/ 3057756 h 6088385"/>
              <a:gd name="connsiteX831" fmla="*/ 4911169 w 6088384"/>
              <a:gd name="connsiteY831" fmla="*/ 3126506 h 6088385"/>
              <a:gd name="connsiteX832" fmla="*/ 4815580 w 6088384"/>
              <a:gd name="connsiteY832" fmla="*/ 3349771 h 6088385"/>
              <a:gd name="connsiteX833" fmla="*/ 4782323 w 6088384"/>
              <a:gd name="connsiteY833" fmla="*/ 3409183 h 6088385"/>
              <a:gd name="connsiteX834" fmla="*/ 4779852 w 6088384"/>
              <a:gd name="connsiteY834" fmla="*/ 3357442 h 6088385"/>
              <a:gd name="connsiteX835" fmla="*/ 4748467 w 6088384"/>
              <a:gd name="connsiteY835" fmla="*/ 3139948 h 6088385"/>
              <a:gd name="connsiteX836" fmla="*/ 4727988 w 6088384"/>
              <a:gd name="connsiteY836" fmla="*/ 3056071 h 6088385"/>
              <a:gd name="connsiteX837" fmla="*/ 4752746 w 6088384"/>
              <a:gd name="connsiteY837" fmla="*/ 2957282 h 6088385"/>
              <a:gd name="connsiteX838" fmla="*/ 4785141 w 6088384"/>
              <a:gd name="connsiteY838" fmla="*/ 2745490 h 6088385"/>
              <a:gd name="connsiteX839" fmla="*/ 2066619 w 6088384"/>
              <a:gd name="connsiteY839" fmla="*/ 1565205 h 6088385"/>
              <a:gd name="connsiteX840" fmla="*/ 2000478 w 6088384"/>
              <a:gd name="connsiteY840" fmla="*/ 1643791 h 6088385"/>
              <a:gd name="connsiteX841" fmla="*/ 1903191 w 6088384"/>
              <a:gd name="connsiteY841" fmla="*/ 1777930 h 6088385"/>
              <a:gd name="connsiteX842" fmla="*/ 1862570 w 6088384"/>
              <a:gd name="connsiteY842" fmla="*/ 1844213 h 6088385"/>
              <a:gd name="connsiteX843" fmla="*/ 1759558 w 6088384"/>
              <a:gd name="connsiteY843" fmla="*/ 1906794 h 6088385"/>
              <a:gd name="connsiteX844" fmla="*/ 1584471 w 6088384"/>
              <a:gd name="connsiteY844" fmla="*/ 2037722 h 6088385"/>
              <a:gd name="connsiteX845" fmla="*/ 1624120 w 6088384"/>
              <a:gd name="connsiteY845" fmla="*/ 1921578 h 6088385"/>
              <a:gd name="connsiteX846" fmla="*/ 1692106 w 6088384"/>
              <a:gd name="connsiteY846" fmla="*/ 1767111 h 6088385"/>
              <a:gd name="connsiteX847" fmla="*/ 1724939 w 6088384"/>
              <a:gd name="connsiteY847" fmla="*/ 1705267 h 6088385"/>
              <a:gd name="connsiteX848" fmla="*/ 1879300 w 6088384"/>
              <a:gd name="connsiteY848" fmla="*/ 1632520 h 6088385"/>
              <a:gd name="connsiteX849" fmla="*/ 5024289 w 6088384"/>
              <a:gd name="connsiteY849" fmla="*/ 2674084 h 6088385"/>
              <a:gd name="connsiteX850" fmla="*/ 5047773 w 6088384"/>
              <a:gd name="connsiteY850" fmla="*/ 2712738 h 6088385"/>
              <a:gd name="connsiteX851" fmla="*/ 5144035 w 6088384"/>
              <a:gd name="connsiteY851" fmla="*/ 2912568 h 6088385"/>
              <a:gd name="connsiteX852" fmla="*/ 5198683 w 6088384"/>
              <a:gd name="connsiteY852" fmla="*/ 3061878 h 6088385"/>
              <a:gd name="connsiteX853" fmla="*/ 5165108 w 6088384"/>
              <a:gd name="connsiteY853" fmla="*/ 3156542 h 6088385"/>
              <a:gd name="connsiteX854" fmla="*/ 5094839 w 6088384"/>
              <a:gd name="connsiteY854" fmla="*/ 3310498 h 6088385"/>
              <a:gd name="connsiteX855" fmla="*/ 5019119 w 6088384"/>
              <a:gd name="connsiteY855" fmla="*/ 3448343 h 6088385"/>
              <a:gd name="connsiteX856" fmla="*/ 4994523 w 6088384"/>
              <a:gd name="connsiteY856" fmla="*/ 3289086 h 6088385"/>
              <a:gd name="connsiteX857" fmla="*/ 4940289 w 6088384"/>
              <a:gd name="connsiteY857" fmla="*/ 3076137 h 6088385"/>
              <a:gd name="connsiteX858" fmla="*/ 4933683 w 6088384"/>
              <a:gd name="connsiteY858" fmla="*/ 3057756 h 6088385"/>
              <a:gd name="connsiteX859" fmla="*/ 4961596 w 6088384"/>
              <a:gd name="connsiteY859" fmla="*/ 2972520 h 6088385"/>
              <a:gd name="connsiteX860" fmla="*/ 5001089 w 6088384"/>
              <a:gd name="connsiteY860" fmla="*/ 2815127 h 6088385"/>
              <a:gd name="connsiteX861" fmla="*/ 1946628 w 6088384"/>
              <a:gd name="connsiteY861" fmla="*/ 1361970 h 6088385"/>
              <a:gd name="connsiteX862" fmla="*/ 1910523 w 6088384"/>
              <a:gd name="connsiteY862" fmla="*/ 1405563 h 6088385"/>
              <a:gd name="connsiteX863" fmla="*/ 1771308 w 6088384"/>
              <a:gd name="connsiteY863" fmla="*/ 1617929 h 6088385"/>
              <a:gd name="connsiteX864" fmla="*/ 1724939 w 6088384"/>
              <a:gd name="connsiteY864" fmla="*/ 1705267 h 6088385"/>
              <a:gd name="connsiteX865" fmla="*/ 1680864 w 6088384"/>
              <a:gd name="connsiteY865" fmla="*/ 1726039 h 6088385"/>
              <a:gd name="connsiteX866" fmla="*/ 1491937 w 6088384"/>
              <a:gd name="connsiteY866" fmla="*/ 1838267 h 6088385"/>
              <a:gd name="connsiteX867" fmla="*/ 1376732 w 6088384"/>
              <a:gd name="connsiteY867" fmla="*/ 1922648 h 6088385"/>
              <a:gd name="connsiteX868" fmla="*/ 1395655 w 6088384"/>
              <a:gd name="connsiteY868" fmla="*/ 1849503 h 6088385"/>
              <a:gd name="connsiteX869" fmla="*/ 1490664 w 6088384"/>
              <a:gd name="connsiteY869" fmla="*/ 1591909 h 6088385"/>
              <a:gd name="connsiteX870" fmla="*/ 1529007 w 6088384"/>
              <a:gd name="connsiteY870" fmla="*/ 1511364 h 6088385"/>
              <a:gd name="connsiteX871" fmla="*/ 1644091 w 6088384"/>
              <a:gd name="connsiteY871" fmla="*/ 1457950 h 6088385"/>
              <a:gd name="connsiteX872" fmla="*/ 1853460 w 6088384"/>
              <a:gd name="connsiteY872" fmla="*/ 1384718 h 6088385"/>
              <a:gd name="connsiteX873" fmla="*/ 5311061 w 6088384"/>
              <a:gd name="connsiteY873" fmla="*/ 2622874 h 6088385"/>
              <a:gd name="connsiteX874" fmla="*/ 5335126 w 6088384"/>
              <a:gd name="connsiteY874" fmla="*/ 2662645 h 6088385"/>
              <a:gd name="connsiteX875" fmla="*/ 5435475 w 6088384"/>
              <a:gd name="connsiteY875" fmla="*/ 2874067 h 6088385"/>
              <a:gd name="connsiteX876" fmla="*/ 5503298 w 6088384"/>
              <a:gd name="connsiteY876" fmla="*/ 3064439 h 6088385"/>
              <a:gd name="connsiteX877" fmla="*/ 5497696 w 6088384"/>
              <a:gd name="connsiteY877" fmla="*/ 3082625 h 6088385"/>
              <a:gd name="connsiteX878" fmla="*/ 5446261 w 6088384"/>
              <a:gd name="connsiteY878" fmla="*/ 3218688 h 6088385"/>
              <a:gd name="connsiteX879" fmla="*/ 5345912 w 6088384"/>
              <a:gd name="connsiteY879" fmla="*/ 3430110 h 6088385"/>
              <a:gd name="connsiteX880" fmla="*/ 5301848 w 6088384"/>
              <a:gd name="connsiteY880" fmla="*/ 3502933 h 6088385"/>
              <a:gd name="connsiteX881" fmla="*/ 5277237 w 6088384"/>
              <a:gd name="connsiteY881" fmla="*/ 3341673 h 6088385"/>
              <a:gd name="connsiteX882" fmla="*/ 5220906 w 6088384"/>
              <a:gd name="connsiteY882" fmla="*/ 3122596 h 6088385"/>
              <a:gd name="connsiteX883" fmla="*/ 5198683 w 6088384"/>
              <a:gd name="connsiteY883" fmla="*/ 3061878 h 6088385"/>
              <a:gd name="connsiteX884" fmla="*/ 5241113 w 6088384"/>
              <a:gd name="connsiteY884" fmla="*/ 2942247 h 6088385"/>
              <a:gd name="connsiteX885" fmla="*/ 5295801 w 6088384"/>
              <a:gd name="connsiteY885" fmla="*/ 2718747 h 6088385"/>
              <a:gd name="connsiteX886" fmla="*/ 4338844 w 6088384"/>
              <a:gd name="connsiteY886" fmla="*/ 2216917 h 6088385"/>
              <a:gd name="connsiteX887" fmla="*/ 4413691 w 6088384"/>
              <a:gd name="connsiteY887" fmla="*/ 2318725 h 6088385"/>
              <a:gd name="connsiteX888" fmla="*/ 4496796 w 6088384"/>
              <a:gd name="connsiteY888" fmla="*/ 2459359 h 6088385"/>
              <a:gd name="connsiteX889" fmla="*/ 4534279 w 6088384"/>
              <a:gd name="connsiteY889" fmla="*/ 2621870 h 6088385"/>
              <a:gd name="connsiteX890" fmla="*/ 4554281 w 6088384"/>
              <a:gd name="connsiteY890" fmla="*/ 2767670 h 6088385"/>
              <a:gd name="connsiteX891" fmla="*/ 4530035 w 6088384"/>
              <a:gd name="connsiteY891" fmla="*/ 2669126 h 6088385"/>
              <a:gd name="connsiteX892" fmla="*/ 4451495 w 6088384"/>
              <a:gd name="connsiteY892" fmla="*/ 2448671 h 6088385"/>
              <a:gd name="connsiteX893" fmla="*/ 4351146 w 6088384"/>
              <a:gd name="connsiteY893" fmla="*/ 2237249 h 6088385"/>
              <a:gd name="connsiteX894" fmla="*/ 2763584 w 6088384"/>
              <a:gd name="connsiteY894" fmla="*/ 1534344 h 6088385"/>
              <a:gd name="connsiteX895" fmla="*/ 2641403 w 6088384"/>
              <a:gd name="connsiteY895" fmla="*/ 1566860 h 6088385"/>
              <a:gd name="connsiteX896" fmla="*/ 2448672 w 6088384"/>
              <a:gd name="connsiteY896" fmla="*/ 1636891 h 6088385"/>
              <a:gd name="connsiteX897" fmla="*/ 2237250 w 6088384"/>
              <a:gd name="connsiteY897" fmla="*/ 1737239 h 6088385"/>
              <a:gd name="connsiteX898" fmla="*/ 2216920 w 6088384"/>
              <a:gd name="connsiteY898" fmla="*/ 1749541 h 6088385"/>
              <a:gd name="connsiteX899" fmla="*/ 2318727 w 6088384"/>
              <a:gd name="connsiteY899" fmla="*/ 1674695 h 6088385"/>
              <a:gd name="connsiteX900" fmla="*/ 2448389 w 6088384"/>
              <a:gd name="connsiteY900" fmla="*/ 1595887 h 6088385"/>
              <a:gd name="connsiteX901" fmla="*/ 2576973 w 6088384"/>
              <a:gd name="connsiteY901" fmla="*/ 1562824 h 6088385"/>
              <a:gd name="connsiteX902" fmla="*/ 1780592 w 6088384"/>
              <a:gd name="connsiteY902" fmla="*/ 1109474 h 6088385"/>
              <a:gd name="connsiteX903" fmla="*/ 1733905 w 6088384"/>
              <a:gd name="connsiteY903" fmla="*/ 1168619 h 6088385"/>
              <a:gd name="connsiteX904" fmla="*/ 1550165 w 6088384"/>
              <a:gd name="connsiteY904" fmla="*/ 1466918 h 6088385"/>
              <a:gd name="connsiteX905" fmla="*/ 1529007 w 6088384"/>
              <a:gd name="connsiteY905" fmla="*/ 1511364 h 6088385"/>
              <a:gd name="connsiteX906" fmla="*/ 1441223 w 6088384"/>
              <a:gd name="connsiteY906" fmla="*/ 1552107 h 6088385"/>
              <a:gd name="connsiteX907" fmla="*/ 1246480 w 6088384"/>
              <a:gd name="connsiteY907" fmla="*/ 1667186 h 6088385"/>
              <a:gd name="connsiteX908" fmla="*/ 1126658 w 6088384"/>
              <a:gd name="connsiteY908" fmla="*/ 1755277 h 6088385"/>
              <a:gd name="connsiteX909" fmla="*/ 1159488 w 6088384"/>
              <a:gd name="connsiteY909" fmla="*/ 1639154 h 6088385"/>
              <a:gd name="connsiteX910" fmla="*/ 1222286 w 6088384"/>
              <a:gd name="connsiteY910" fmla="*/ 1469060 h 6088385"/>
              <a:gd name="connsiteX911" fmla="*/ 1295753 w 6088384"/>
              <a:gd name="connsiteY911" fmla="*/ 1309113 h 6088385"/>
              <a:gd name="connsiteX912" fmla="*/ 1308876 w 6088384"/>
              <a:gd name="connsiteY912" fmla="*/ 1285454 h 6088385"/>
              <a:gd name="connsiteX913" fmla="*/ 1464690 w 6088384"/>
              <a:gd name="connsiteY913" fmla="*/ 1211498 h 6088385"/>
              <a:gd name="connsiteX914" fmla="*/ 1685146 w 6088384"/>
              <a:gd name="connsiteY914" fmla="*/ 1132958 h 6088385"/>
              <a:gd name="connsiteX915" fmla="*/ 4386907 w 6088384"/>
              <a:gd name="connsiteY915" fmla="*/ 2144207 h 6088385"/>
              <a:gd name="connsiteX916" fmla="*/ 4530041 w 6088384"/>
              <a:gd name="connsiteY916" fmla="*/ 2304413 h 6088385"/>
              <a:gd name="connsiteX917" fmla="*/ 4601134 w 6088384"/>
              <a:gd name="connsiteY917" fmla="*/ 2401476 h 6088385"/>
              <a:gd name="connsiteX918" fmla="*/ 4627473 w 6088384"/>
              <a:gd name="connsiteY918" fmla="*/ 2638239 h 6088385"/>
              <a:gd name="connsiteX919" fmla="*/ 4629554 w 6088384"/>
              <a:gd name="connsiteY919" fmla="*/ 2735284 h 6088385"/>
              <a:gd name="connsiteX920" fmla="*/ 4622926 w 6088384"/>
              <a:gd name="connsiteY920" fmla="*/ 2716336 h 6088385"/>
              <a:gd name="connsiteX921" fmla="*/ 4528770 w 6088384"/>
              <a:gd name="connsiteY921" fmla="*/ 2513468 h 6088385"/>
              <a:gd name="connsiteX922" fmla="*/ 4496796 w 6088384"/>
              <a:gd name="connsiteY922" fmla="*/ 2459359 h 6088385"/>
              <a:gd name="connsiteX923" fmla="*/ 4488378 w 6088384"/>
              <a:gd name="connsiteY923" fmla="*/ 2422862 h 6088385"/>
              <a:gd name="connsiteX924" fmla="*/ 4425567 w 6088384"/>
              <a:gd name="connsiteY924" fmla="*/ 2230901 h 6088385"/>
              <a:gd name="connsiteX925" fmla="*/ 2735137 w 6088384"/>
              <a:gd name="connsiteY925" fmla="*/ 1458140 h 6088385"/>
              <a:gd name="connsiteX926" fmla="*/ 2729251 w 6088384"/>
              <a:gd name="connsiteY926" fmla="*/ 1460269 h 6088385"/>
              <a:gd name="connsiteX927" fmla="*/ 2463960 w 6088384"/>
              <a:gd name="connsiteY927" fmla="*/ 1586423 h 6088385"/>
              <a:gd name="connsiteX928" fmla="*/ 2448389 w 6088384"/>
              <a:gd name="connsiteY928" fmla="*/ 1595887 h 6088385"/>
              <a:gd name="connsiteX929" fmla="*/ 2357895 w 6088384"/>
              <a:gd name="connsiteY929" fmla="*/ 1619156 h 6088385"/>
              <a:gd name="connsiteX930" fmla="*/ 2153044 w 6088384"/>
              <a:gd name="connsiteY930" fmla="*/ 1694132 h 6088385"/>
              <a:gd name="connsiteX931" fmla="*/ 2180371 w 6088384"/>
              <a:gd name="connsiteY931" fmla="*/ 1666387 h 6088385"/>
              <a:gd name="connsiteX932" fmla="*/ 2300220 w 6088384"/>
              <a:gd name="connsiteY932" fmla="*/ 1561746 h 6088385"/>
              <a:gd name="connsiteX933" fmla="*/ 2396245 w 6088384"/>
              <a:gd name="connsiteY933" fmla="*/ 1489031 h 6088385"/>
              <a:gd name="connsiteX934" fmla="*/ 2516644 w 6088384"/>
              <a:gd name="connsiteY934" fmla="*/ 1470437 h 6088385"/>
              <a:gd name="connsiteX935" fmla="*/ 5608450 w 6088384"/>
              <a:gd name="connsiteY935" fmla="*/ 2536991 h 6088385"/>
              <a:gd name="connsiteX936" fmla="*/ 5695176 w 6088384"/>
              <a:gd name="connsiteY936" fmla="*/ 2723849 h 6088385"/>
              <a:gd name="connsiteX937" fmla="*/ 5768408 w 6088384"/>
              <a:gd name="connsiteY937" fmla="*/ 2933217 h 6088385"/>
              <a:gd name="connsiteX938" fmla="*/ 5800194 w 6088384"/>
              <a:gd name="connsiteY938" fmla="*/ 3063405 h 6088385"/>
              <a:gd name="connsiteX939" fmla="*/ 5772827 w 6088384"/>
              <a:gd name="connsiteY939" fmla="*/ 3173025 h 6088385"/>
              <a:gd name="connsiteX940" fmla="*/ 5618319 w 6088384"/>
              <a:gd name="connsiteY940" fmla="*/ 3556067 h 6088385"/>
              <a:gd name="connsiteX941" fmla="*/ 5602478 w 6088384"/>
              <a:gd name="connsiteY941" fmla="*/ 3584705 h 6088385"/>
              <a:gd name="connsiteX942" fmla="*/ 5600668 w 6088384"/>
              <a:gd name="connsiteY942" fmla="*/ 3541438 h 6088385"/>
              <a:gd name="connsiteX943" fmla="*/ 5514015 w 6088384"/>
              <a:gd name="connsiteY943" fmla="*/ 3094522 h 6088385"/>
              <a:gd name="connsiteX944" fmla="*/ 5503298 w 6088384"/>
              <a:gd name="connsiteY944" fmla="*/ 3064439 h 6088385"/>
              <a:gd name="connsiteX945" fmla="*/ 5539969 w 6088384"/>
              <a:gd name="connsiteY945" fmla="*/ 2945385 h 6088385"/>
              <a:gd name="connsiteX946" fmla="*/ 5597618 w 6088384"/>
              <a:gd name="connsiteY946" fmla="*/ 2668797 h 6088385"/>
              <a:gd name="connsiteX947" fmla="*/ 1593377 w 6088384"/>
              <a:gd name="connsiteY947" fmla="*/ 862954 h 6088385"/>
              <a:gd name="connsiteX948" fmla="*/ 1577380 w 6088384"/>
              <a:gd name="connsiteY948" fmla="*/ 880349 h 6088385"/>
              <a:gd name="connsiteX949" fmla="*/ 1379846 w 6088384"/>
              <a:gd name="connsiteY949" fmla="*/ 1157504 h 6088385"/>
              <a:gd name="connsiteX950" fmla="*/ 1308876 w 6088384"/>
              <a:gd name="connsiteY950" fmla="*/ 1285454 h 6088385"/>
              <a:gd name="connsiteX951" fmla="*/ 1253268 w 6088384"/>
              <a:gd name="connsiteY951" fmla="*/ 1311847 h 6088385"/>
              <a:gd name="connsiteX952" fmla="*/ 1056824 w 6088384"/>
              <a:gd name="connsiteY952" fmla="*/ 1430712 h 6088385"/>
              <a:gd name="connsiteX953" fmla="*/ 882742 w 6088384"/>
              <a:gd name="connsiteY953" fmla="*/ 1561511 h 6088385"/>
              <a:gd name="connsiteX954" fmla="*/ 949813 w 6088384"/>
              <a:gd name="connsiteY954" fmla="*/ 1383386 h 6088385"/>
              <a:gd name="connsiteX955" fmla="*/ 1040615 w 6088384"/>
              <a:gd name="connsiteY955" fmla="*/ 1196357 h 6088385"/>
              <a:gd name="connsiteX956" fmla="*/ 1112039 w 6088384"/>
              <a:gd name="connsiteY956" fmla="*/ 1078789 h 6088385"/>
              <a:gd name="connsiteX957" fmla="*/ 1205860 w 6088384"/>
              <a:gd name="connsiteY957" fmla="*/ 1022456 h 6088385"/>
              <a:gd name="connsiteX958" fmla="*/ 1455393 w 6088384"/>
              <a:gd name="connsiteY958" fmla="*/ 907261 h 6088385"/>
              <a:gd name="connsiteX959" fmla="*/ 4522743 w 6088384"/>
              <a:gd name="connsiteY959" fmla="*/ 2066526 h 6088385"/>
              <a:gd name="connsiteX960" fmla="*/ 4654126 w 6088384"/>
              <a:gd name="connsiteY960" fmla="*/ 2185936 h 6088385"/>
              <a:gd name="connsiteX961" fmla="*/ 4789834 w 6088384"/>
              <a:gd name="connsiteY961" fmla="*/ 2335251 h 6088385"/>
              <a:gd name="connsiteX962" fmla="*/ 4797408 w 6088384"/>
              <a:gd name="connsiteY962" fmla="*/ 2460717 h 6088385"/>
              <a:gd name="connsiteX963" fmla="*/ 4795693 w 6088384"/>
              <a:gd name="connsiteY963" fmla="*/ 2603259 h 6088385"/>
              <a:gd name="connsiteX964" fmla="*/ 4788191 w 6088384"/>
              <a:gd name="connsiteY964" fmla="*/ 2704378 h 6088385"/>
              <a:gd name="connsiteX965" fmla="*/ 4772583 w 6088384"/>
              <a:gd name="connsiteY965" fmla="*/ 2671258 h 6088385"/>
              <a:gd name="connsiteX966" fmla="*/ 4660355 w 6088384"/>
              <a:gd name="connsiteY966" fmla="*/ 2482331 h 6088385"/>
              <a:gd name="connsiteX967" fmla="*/ 4601134 w 6088384"/>
              <a:gd name="connsiteY967" fmla="*/ 2401476 h 6088385"/>
              <a:gd name="connsiteX968" fmla="*/ 4597548 w 6088384"/>
              <a:gd name="connsiteY968" fmla="*/ 2369244 h 6088385"/>
              <a:gd name="connsiteX969" fmla="*/ 4536459 w 6088384"/>
              <a:gd name="connsiteY969" fmla="*/ 2107021 h 6088385"/>
              <a:gd name="connsiteX970" fmla="*/ 2707348 w 6088384"/>
              <a:gd name="connsiteY970" fmla="*/ 1300255 h 6088385"/>
              <a:gd name="connsiteX971" fmla="*/ 2626912 w 6088384"/>
              <a:gd name="connsiteY971" fmla="*/ 1339978 h 6088385"/>
              <a:gd name="connsiteX972" fmla="*/ 2426535 w 6088384"/>
              <a:gd name="connsiteY972" fmla="*/ 1466094 h 6088385"/>
              <a:gd name="connsiteX973" fmla="*/ 2396245 w 6088384"/>
              <a:gd name="connsiteY973" fmla="*/ 1489031 h 6088385"/>
              <a:gd name="connsiteX974" fmla="*/ 2298691 w 6088384"/>
              <a:gd name="connsiteY974" fmla="*/ 1504098 h 6088385"/>
              <a:gd name="connsiteX975" fmla="*/ 2085743 w 6088384"/>
              <a:gd name="connsiteY975" fmla="*/ 1558332 h 6088385"/>
              <a:gd name="connsiteX976" fmla="*/ 2066619 w 6088384"/>
              <a:gd name="connsiteY976" fmla="*/ 1565205 h 6088385"/>
              <a:gd name="connsiteX977" fmla="*/ 2107003 w 6088384"/>
              <a:gd name="connsiteY977" fmla="*/ 1517222 h 6088385"/>
              <a:gd name="connsiteX978" fmla="*/ 2283033 w 6088384"/>
              <a:gd name="connsiteY978" fmla="*/ 1342641 h 6088385"/>
              <a:gd name="connsiteX979" fmla="*/ 2338391 w 6088384"/>
              <a:gd name="connsiteY979" fmla="*/ 1298484 h 6088385"/>
              <a:gd name="connsiteX980" fmla="*/ 2504315 w 6088384"/>
              <a:gd name="connsiteY980" fmla="*/ 1290562 h 6088385"/>
              <a:gd name="connsiteX981" fmla="*/ 3903326 w 6088384"/>
              <a:gd name="connsiteY981" fmla="*/ 1770974 h 6088385"/>
              <a:gd name="connsiteX982" fmla="*/ 4036794 w 6088384"/>
              <a:gd name="connsiteY982" fmla="*/ 1851733 h 6088385"/>
              <a:gd name="connsiteX983" fmla="*/ 4159484 w 6088384"/>
              <a:gd name="connsiteY983" fmla="*/ 1943918 h 6088385"/>
              <a:gd name="connsiteX984" fmla="*/ 4232281 w 6088384"/>
              <a:gd name="connsiteY984" fmla="*/ 2040805 h 6088385"/>
              <a:gd name="connsiteX985" fmla="*/ 4338844 w 6088384"/>
              <a:gd name="connsiteY985" fmla="*/ 2216917 h 6088385"/>
              <a:gd name="connsiteX986" fmla="*/ 4277688 w 6088384"/>
              <a:gd name="connsiteY986" fmla="*/ 2133732 h 6088385"/>
              <a:gd name="connsiteX987" fmla="*/ 4120761 w 6088384"/>
              <a:gd name="connsiteY987" fmla="*/ 1960115 h 6088385"/>
              <a:gd name="connsiteX988" fmla="*/ 3947144 w 6088384"/>
              <a:gd name="connsiteY988" fmla="*/ 1803188 h 6088385"/>
              <a:gd name="connsiteX989" fmla="*/ 3356266 w 6088384"/>
              <a:gd name="connsiteY989" fmla="*/ 1541134 h 6088385"/>
              <a:gd name="connsiteX990" fmla="*/ 3271411 w 6088384"/>
              <a:gd name="connsiteY990" fmla="*/ 1528183 h 6088385"/>
              <a:gd name="connsiteX991" fmla="*/ 3037681 w 6088384"/>
              <a:gd name="connsiteY991" fmla="*/ 1516381 h 6088385"/>
              <a:gd name="connsiteX992" fmla="*/ 2803951 w 6088384"/>
              <a:gd name="connsiteY992" fmla="*/ 1528184 h 6088385"/>
              <a:gd name="connsiteX993" fmla="*/ 2763584 w 6088384"/>
              <a:gd name="connsiteY993" fmla="*/ 1534344 h 6088385"/>
              <a:gd name="connsiteX994" fmla="*/ 2836193 w 6088384"/>
              <a:gd name="connsiteY994" fmla="*/ 1515021 h 6088385"/>
              <a:gd name="connsiteX995" fmla="*/ 2983032 w 6088384"/>
              <a:gd name="connsiteY995" fmla="*/ 1487831 h 6088385"/>
              <a:gd name="connsiteX996" fmla="*/ 3050137 w 6088384"/>
              <a:gd name="connsiteY996" fmla="*/ 1479903 h 6088385"/>
              <a:gd name="connsiteX997" fmla="*/ 3185516 w 6088384"/>
              <a:gd name="connsiteY997" fmla="*/ 1499122 h 6088385"/>
              <a:gd name="connsiteX998" fmla="*/ 3652683 w 6088384"/>
              <a:gd name="connsiteY998" fmla="*/ 1602497 h 6088385"/>
              <a:gd name="connsiteX999" fmla="*/ 3762151 w 6088384"/>
              <a:gd name="connsiteY999" fmla="*/ 1667185 h 6088385"/>
              <a:gd name="connsiteX1000" fmla="*/ 3903326 w 6088384"/>
              <a:gd name="connsiteY1000" fmla="*/ 1770974 h 6088385"/>
              <a:gd name="connsiteX1001" fmla="*/ 3840350 w 6088384"/>
              <a:gd name="connsiteY1001" fmla="*/ 1732868 h 6088385"/>
              <a:gd name="connsiteX1002" fmla="*/ 3628928 w 6088384"/>
              <a:gd name="connsiteY1002" fmla="*/ 1632519 h 6088385"/>
              <a:gd name="connsiteX1003" fmla="*/ 3408473 w 6088384"/>
              <a:gd name="connsiteY1003" fmla="*/ 1553979 h 6088385"/>
              <a:gd name="connsiteX1004" fmla="*/ 3356266 w 6088384"/>
              <a:gd name="connsiteY1004" fmla="*/ 1541134 h 6088385"/>
              <a:gd name="connsiteX1005" fmla="*/ 3498390 w 6088384"/>
              <a:gd name="connsiteY1005" fmla="*/ 1562825 h 6088385"/>
              <a:gd name="connsiteX1006" fmla="*/ 3960073 w 6088384"/>
              <a:gd name="connsiteY1006" fmla="*/ 1711720 h 6088385"/>
              <a:gd name="connsiteX1007" fmla="*/ 4127324 w 6088384"/>
              <a:gd name="connsiteY1007" fmla="*/ 1792289 h 6088385"/>
              <a:gd name="connsiteX1008" fmla="*/ 4247632 w 6088384"/>
              <a:gd name="connsiteY1008" fmla="*/ 1865378 h 6088385"/>
              <a:gd name="connsiteX1009" fmla="*/ 4316963 w 6088384"/>
              <a:gd name="connsiteY1009" fmla="*/ 1987362 h 6088385"/>
              <a:gd name="connsiteX1010" fmla="*/ 4386907 w 6088384"/>
              <a:gd name="connsiteY1010" fmla="*/ 2144207 h 6088385"/>
              <a:gd name="connsiteX1011" fmla="*/ 4382261 w 6088384"/>
              <a:gd name="connsiteY1011" fmla="*/ 2139007 h 6088385"/>
              <a:gd name="connsiteX1012" fmla="*/ 4217638 w 6088384"/>
              <a:gd name="connsiteY1012" fmla="*/ 1987613 h 6088385"/>
              <a:gd name="connsiteX1013" fmla="*/ 4159484 w 6088384"/>
              <a:gd name="connsiteY1013" fmla="*/ 1943918 h 6088385"/>
              <a:gd name="connsiteX1014" fmla="*/ 4096401 w 6088384"/>
              <a:gd name="connsiteY1014" fmla="*/ 1859961 h 6088385"/>
              <a:gd name="connsiteX1015" fmla="*/ 3364539 w 6088384"/>
              <a:gd name="connsiteY1015" fmla="*/ 1457950 h 6088385"/>
              <a:gd name="connsiteX1016" fmla="*/ 3377842 w 6088384"/>
              <a:gd name="connsiteY1016" fmla="*/ 1464123 h 6088385"/>
              <a:gd name="connsiteX1017" fmla="*/ 3349938 w 6088384"/>
              <a:gd name="connsiteY1017" fmla="*/ 1462446 h 6088385"/>
              <a:gd name="connsiteX1018" fmla="*/ 3130039 w 6088384"/>
              <a:gd name="connsiteY1018" fmla="*/ 1470463 h 6088385"/>
              <a:gd name="connsiteX1019" fmla="*/ 3050137 w 6088384"/>
              <a:gd name="connsiteY1019" fmla="*/ 1479903 h 6088385"/>
              <a:gd name="connsiteX1020" fmla="*/ 2961558 w 6088384"/>
              <a:gd name="connsiteY1020" fmla="*/ 1467328 h 6088385"/>
              <a:gd name="connsiteX1021" fmla="*/ 2738100 w 6088384"/>
              <a:gd name="connsiteY1021" fmla="*/ 1457973 h 6088385"/>
              <a:gd name="connsiteX1022" fmla="*/ 2735137 w 6088384"/>
              <a:gd name="connsiteY1022" fmla="*/ 1458140 h 6088385"/>
              <a:gd name="connsiteX1023" fmla="*/ 2866259 w 6088384"/>
              <a:gd name="connsiteY1023" fmla="*/ 1410708 h 6088385"/>
              <a:gd name="connsiteX1024" fmla="*/ 3040695 w 6088384"/>
              <a:gd name="connsiteY1024" fmla="*/ 1361429 h 6088385"/>
              <a:gd name="connsiteX1025" fmla="*/ 3051222 w 6088384"/>
              <a:gd name="connsiteY1025" fmla="*/ 1359338 h 6088385"/>
              <a:gd name="connsiteX1026" fmla="*/ 3155171 w 6088384"/>
              <a:gd name="connsiteY1026" fmla="*/ 1384717 h 6088385"/>
              <a:gd name="connsiteX1027" fmla="*/ 3364539 w 6088384"/>
              <a:gd name="connsiteY1027" fmla="*/ 1457950 h 6088385"/>
              <a:gd name="connsiteX1028" fmla="*/ 5869187 w 6088384"/>
              <a:gd name="connsiteY1028" fmla="*/ 2494766 h 6088385"/>
              <a:gd name="connsiteX1029" fmla="*/ 5930687 w 6088384"/>
              <a:gd name="connsiteY1029" fmla="*/ 2665901 h 6088385"/>
              <a:gd name="connsiteX1030" fmla="*/ 5984922 w 6088384"/>
              <a:gd name="connsiteY1030" fmla="*/ 2878850 h 6088385"/>
              <a:gd name="connsiteX1031" fmla="*/ 6014100 w 6088384"/>
              <a:gd name="connsiteY1031" fmla="*/ 3067777 h 6088385"/>
              <a:gd name="connsiteX1032" fmla="*/ 6010800 w 6088384"/>
              <a:gd name="connsiteY1032" fmla="*/ 3098240 h 6088385"/>
              <a:gd name="connsiteX1033" fmla="*/ 5906443 w 6088384"/>
              <a:gd name="connsiteY1033" fmla="*/ 3520432 h 6088385"/>
              <a:gd name="connsiteX1034" fmla="*/ 5859844 w 6088384"/>
              <a:gd name="connsiteY1034" fmla="*/ 3641051 h 6088385"/>
              <a:gd name="connsiteX1035" fmla="*/ 5862565 w 6088384"/>
              <a:gd name="connsiteY1035" fmla="*/ 3584073 h 6088385"/>
              <a:gd name="connsiteX1036" fmla="*/ 5820717 w 6088384"/>
              <a:gd name="connsiteY1036" fmla="*/ 3147460 h 6088385"/>
              <a:gd name="connsiteX1037" fmla="*/ 5800194 w 6088384"/>
              <a:gd name="connsiteY1037" fmla="*/ 3063405 h 6088385"/>
              <a:gd name="connsiteX1038" fmla="*/ 5825738 w 6088384"/>
              <a:gd name="connsiteY1038" fmla="*/ 2961091 h 6088385"/>
              <a:gd name="connsiteX1039" fmla="*/ 5870010 w 6088384"/>
              <a:gd name="connsiteY1039" fmla="*/ 2528960 h 6088385"/>
              <a:gd name="connsiteX1040" fmla="*/ 1456621 w 6088384"/>
              <a:gd name="connsiteY1040" fmla="*/ 649233 h 6088385"/>
              <a:gd name="connsiteX1041" fmla="*/ 1434261 w 6088384"/>
              <a:gd name="connsiteY1041" fmla="*/ 669555 h 6088385"/>
              <a:gd name="connsiteX1042" fmla="*/ 1155120 w 6088384"/>
              <a:gd name="connsiteY1042" fmla="*/ 1007876 h 6088385"/>
              <a:gd name="connsiteX1043" fmla="*/ 1112039 w 6088384"/>
              <a:gd name="connsiteY1043" fmla="*/ 1078789 h 6088385"/>
              <a:gd name="connsiteX1044" fmla="*/ 1018587 w 6088384"/>
              <a:gd name="connsiteY1044" fmla="*/ 1134901 h 6088385"/>
              <a:gd name="connsiteX1045" fmla="*/ 681720 w 6088384"/>
              <a:gd name="connsiteY1045" fmla="*/ 1409160 h 6088385"/>
              <a:gd name="connsiteX1046" fmla="*/ 676496 w 6088384"/>
              <a:gd name="connsiteY1046" fmla="*/ 1414641 h 6088385"/>
              <a:gd name="connsiteX1047" fmla="*/ 746428 w 6088384"/>
              <a:gd name="connsiteY1047" fmla="*/ 1266251 h 6088385"/>
              <a:gd name="connsiteX1048" fmla="*/ 858656 w 6088384"/>
              <a:gd name="connsiteY1048" fmla="*/ 1077324 h 6088385"/>
              <a:gd name="connsiteX1049" fmla="*/ 966686 w 6088384"/>
              <a:gd name="connsiteY1049" fmla="*/ 929831 h 6088385"/>
              <a:gd name="connsiteX1050" fmla="*/ 980167 w 6088384"/>
              <a:gd name="connsiteY1050" fmla="*/ 918985 h 6088385"/>
              <a:gd name="connsiteX1051" fmla="*/ 1223938 w 6088384"/>
              <a:gd name="connsiteY1051" fmla="*/ 761130 h 6088385"/>
              <a:gd name="connsiteX1052" fmla="*/ 6016808 w 6088384"/>
              <a:gd name="connsiteY1052" fmla="*/ 2492249 h 6088385"/>
              <a:gd name="connsiteX1053" fmla="*/ 6041941 w 6088384"/>
              <a:gd name="connsiteY1053" fmla="*/ 2589996 h 6088385"/>
              <a:gd name="connsiteX1054" fmla="*/ 6088384 w 6088384"/>
              <a:gd name="connsiteY1054" fmla="*/ 3050703 h 6088385"/>
              <a:gd name="connsiteX1055" fmla="*/ 6041941 w 6088384"/>
              <a:gd name="connsiteY1055" fmla="*/ 3511412 h 6088385"/>
              <a:gd name="connsiteX1056" fmla="*/ 6006336 w 6088384"/>
              <a:gd name="connsiteY1056" fmla="*/ 3649883 h 6088385"/>
              <a:gd name="connsiteX1057" fmla="*/ 6021692 w 6088384"/>
              <a:gd name="connsiteY1057" fmla="*/ 3541716 h 6088385"/>
              <a:gd name="connsiteX1058" fmla="*/ 6018583 w 6088384"/>
              <a:gd name="connsiteY1058" fmla="*/ 3096802 h 6088385"/>
              <a:gd name="connsiteX1059" fmla="*/ 6014100 w 6088384"/>
              <a:gd name="connsiteY1059" fmla="*/ 3067777 h 6088385"/>
              <a:gd name="connsiteX1060" fmla="*/ 6030147 w 6088384"/>
              <a:gd name="connsiteY1060" fmla="*/ 2919651 h 6088385"/>
              <a:gd name="connsiteX1061" fmla="*/ 6026065 w 6088384"/>
              <a:gd name="connsiteY1061" fmla="*/ 2557453 h 6088385"/>
              <a:gd name="connsiteX1062" fmla="*/ 4725011 w 6088384"/>
              <a:gd name="connsiteY1062" fmla="*/ 1944703 h 6088385"/>
              <a:gd name="connsiteX1063" fmla="*/ 4763580 w 6088384"/>
              <a:gd name="connsiteY1063" fmla="*/ 1972953 h 6088385"/>
              <a:gd name="connsiteX1064" fmla="*/ 4928987 w 6088384"/>
              <a:gd name="connsiteY1064" fmla="*/ 2120733 h 6088385"/>
              <a:gd name="connsiteX1065" fmla="*/ 5049404 w 6088384"/>
              <a:gd name="connsiteY1065" fmla="*/ 2251673 h 6088385"/>
              <a:gd name="connsiteX1066" fmla="*/ 5051055 w 6088384"/>
              <a:gd name="connsiteY1066" fmla="*/ 2383340 h 6088385"/>
              <a:gd name="connsiteX1067" fmla="*/ 5036309 w 6088384"/>
              <a:gd name="connsiteY1067" fmla="*/ 2601010 h 6088385"/>
              <a:gd name="connsiteX1068" fmla="*/ 5024289 w 6088384"/>
              <a:gd name="connsiteY1068" fmla="*/ 2674084 h 6088385"/>
              <a:gd name="connsiteX1069" fmla="*/ 4933267 w 6088384"/>
              <a:gd name="connsiteY1069" fmla="*/ 2524257 h 6088385"/>
              <a:gd name="connsiteX1070" fmla="*/ 4801669 w 6088384"/>
              <a:gd name="connsiteY1070" fmla="*/ 2348273 h 6088385"/>
              <a:gd name="connsiteX1071" fmla="*/ 4789834 w 6088384"/>
              <a:gd name="connsiteY1071" fmla="*/ 2335251 h 6088385"/>
              <a:gd name="connsiteX1072" fmla="*/ 4785952 w 6088384"/>
              <a:gd name="connsiteY1072" fmla="*/ 2270952 h 6088385"/>
              <a:gd name="connsiteX1073" fmla="*/ 4758786 w 6088384"/>
              <a:gd name="connsiteY1073" fmla="*/ 2082485 h 6088385"/>
              <a:gd name="connsiteX1074" fmla="*/ 3712172 w 6088384"/>
              <a:gd name="connsiteY1074" fmla="*/ 1498170 h 6088385"/>
              <a:gd name="connsiteX1075" fmla="*/ 3779601 w 6088384"/>
              <a:gd name="connsiteY1075" fmla="*/ 1547558 h 6088385"/>
              <a:gd name="connsiteX1076" fmla="*/ 3945007 w 6088384"/>
              <a:gd name="connsiteY1076" fmla="*/ 1695337 h 6088385"/>
              <a:gd name="connsiteX1077" fmla="*/ 3960073 w 6088384"/>
              <a:gd name="connsiteY1077" fmla="*/ 1711720 h 6088385"/>
              <a:gd name="connsiteX1078" fmla="*/ 3927495 w 6088384"/>
              <a:gd name="connsiteY1078" fmla="*/ 1696026 h 6088385"/>
              <a:gd name="connsiteX1079" fmla="*/ 3717467 w 6088384"/>
              <a:gd name="connsiteY1079" fmla="*/ 1619155 h 6088385"/>
              <a:gd name="connsiteX1080" fmla="*/ 3652683 w 6088384"/>
              <a:gd name="connsiteY1080" fmla="*/ 1602497 h 6088385"/>
              <a:gd name="connsiteX1081" fmla="*/ 3567408 w 6088384"/>
              <a:gd name="connsiteY1081" fmla="*/ 1552106 h 6088385"/>
              <a:gd name="connsiteX1082" fmla="*/ 3377842 w 6088384"/>
              <a:gd name="connsiteY1082" fmla="*/ 1464123 h 6088385"/>
              <a:gd name="connsiteX1083" fmla="*/ 3567828 w 6088384"/>
              <a:gd name="connsiteY1083" fmla="*/ 1475543 h 6088385"/>
              <a:gd name="connsiteX1084" fmla="*/ 2672330 w 6088384"/>
              <a:gd name="connsiteY1084" fmla="*/ 1064141 h 6088385"/>
              <a:gd name="connsiteX1085" fmla="*/ 2477076 w 6088384"/>
              <a:gd name="connsiteY1085" fmla="*/ 1187862 h 6088385"/>
              <a:gd name="connsiteX1086" fmla="*/ 2338391 w 6088384"/>
              <a:gd name="connsiteY1086" fmla="*/ 1298484 h 6088385"/>
              <a:gd name="connsiteX1087" fmla="*/ 2285197 w 6088384"/>
              <a:gd name="connsiteY1087" fmla="*/ 1301024 h 6088385"/>
              <a:gd name="connsiteX1088" fmla="*/ 2067703 w 6088384"/>
              <a:gd name="connsiteY1088" fmla="*/ 1332409 h 6088385"/>
              <a:gd name="connsiteX1089" fmla="*/ 1946628 w 6088384"/>
              <a:gd name="connsiteY1089" fmla="*/ 1361970 h 6088385"/>
              <a:gd name="connsiteX1090" fmla="*/ 2073380 w 6088384"/>
              <a:gd name="connsiteY1090" fmla="*/ 1208935 h 6088385"/>
              <a:gd name="connsiteX1091" fmla="*/ 2247365 w 6088384"/>
              <a:gd name="connsiteY1091" fmla="*/ 1041479 h 6088385"/>
              <a:gd name="connsiteX1092" fmla="*/ 2355520 w 6088384"/>
              <a:gd name="connsiteY1092" fmla="*/ 1036952 h 6088385"/>
              <a:gd name="connsiteX1093" fmla="*/ 2576976 w 6088384"/>
              <a:gd name="connsiteY1093" fmla="*/ 1049415 h 6088385"/>
              <a:gd name="connsiteX1094" fmla="*/ 1403768 w 6088384"/>
              <a:gd name="connsiteY1094" fmla="*/ 505670 h 6088385"/>
              <a:gd name="connsiteX1095" fmla="*/ 1301372 w 6088384"/>
              <a:gd name="connsiteY1095" fmla="*/ 582607 h 6088385"/>
              <a:gd name="connsiteX1096" fmla="*/ 988970 w 6088384"/>
              <a:gd name="connsiteY1096" fmla="*/ 899406 h 6088385"/>
              <a:gd name="connsiteX1097" fmla="*/ 966686 w 6088384"/>
              <a:gd name="connsiteY1097" fmla="*/ 929831 h 6088385"/>
              <a:gd name="connsiteX1098" fmla="*/ 840205 w 6088384"/>
              <a:gd name="connsiteY1098" fmla="*/ 1031587 h 6088385"/>
              <a:gd name="connsiteX1099" fmla="*/ 586979 w 6088384"/>
              <a:gd name="connsiteY1099" fmla="*/ 1290586 h 6088385"/>
              <a:gd name="connsiteX1100" fmla="*/ 537332 w 6088384"/>
              <a:gd name="connsiteY1100" fmla="*/ 1356661 h 6088385"/>
              <a:gd name="connsiteX1101" fmla="*/ 602445 w 6088384"/>
              <a:gd name="connsiteY1101" fmla="*/ 1246475 h 6088385"/>
              <a:gd name="connsiteX1102" fmla="*/ 895374 w 6088384"/>
              <a:gd name="connsiteY1102" fmla="*/ 887865 h 6088385"/>
              <a:gd name="connsiteX1103" fmla="*/ 1301819 w 6088384"/>
              <a:gd name="connsiteY1103" fmla="*/ 564205 h 6088385"/>
              <a:gd name="connsiteX1104" fmla="*/ 4198300 w 6088384"/>
              <a:gd name="connsiteY1104" fmla="*/ 1636892 h 6088385"/>
              <a:gd name="connsiteX1105" fmla="*/ 4382500 w 6088384"/>
              <a:gd name="connsiteY1105" fmla="*/ 1723701 h 6088385"/>
              <a:gd name="connsiteX1106" fmla="*/ 4408505 w 6088384"/>
              <a:gd name="connsiteY1106" fmla="*/ 1772691 h 6088385"/>
              <a:gd name="connsiteX1107" fmla="*/ 4478984 w 6088384"/>
              <a:gd name="connsiteY1107" fmla="*/ 1937330 h 6088385"/>
              <a:gd name="connsiteX1108" fmla="*/ 4522743 w 6088384"/>
              <a:gd name="connsiteY1108" fmla="*/ 2066526 h 6088385"/>
              <a:gd name="connsiteX1109" fmla="*/ 4491789 w 6088384"/>
              <a:gd name="connsiteY1109" fmla="*/ 2038393 h 6088385"/>
              <a:gd name="connsiteX1110" fmla="*/ 4315805 w 6088384"/>
              <a:gd name="connsiteY1110" fmla="*/ 1906794 h 6088385"/>
              <a:gd name="connsiteX1111" fmla="*/ 4247632 w 6088384"/>
              <a:gd name="connsiteY1111" fmla="*/ 1865378 h 6088385"/>
              <a:gd name="connsiteX1112" fmla="*/ 4229667 w 6088384"/>
              <a:gd name="connsiteY1112" fmla="*/ 1833770 h 6088385"/>
              <a:gd name="connsiteX1113" fmla="*/ 4131141 w 6088384"/>
              <a:gd name="connsiteY1113" fmla="*/ 1687876 h 6088385"/>
              <a:gd name="connsiteX1114" fmla="*/ 4044668 w 6088384"/>
              <a:gd name="connsiteY1114" fmla="*/ 1581682 h 6088385"/>
              <a:gd name="connsiteX1115" fmla="*/ 3214320 w 6088384"/>
              <a:gd name="connsiteY1115" fmla="*/ 1211498 h 6088385"/>
              <a:gd name="connsiteX1116" fmla="*/ 3411713 w 6088384"/>
              <a:gd name="connsiteY1116" fmla="*/ 1304525 h 6088385"/>
              <a:gd name="connsiteX1117" fmla="*/ 3396744 w 6088384"/>
              <a:gd name="connsiteY1117" fmla="*/ 1305111 h 6088385"/>
              <a:gd name="connsiteX1118" fmla="*/ 3217823 w 6088384"/>
              <a:gd name="connsiteY1118" fmla="*/ 1326230 h 6088385"/>
              <a:gd name="connsiteX1119" fmla="*/ 3051222 w 6088384"/>
              <a:gd name="connsiteY1119" fmla="*/ 1359338 h 6088385"/>
              <a:gd name="connsiteX1120" fmla="*/ 2940928 w 6088384"/>
              <a:gd name="connsiteY1120" fmla="*/ 1332409 h 6088385"/>
              <a:gd name="connsiteX1121" fmla="*/ 2723434 w 6088384"/>
              <a:gd name="connsiteY1121" fmla="*/ 1301023 h 6088385"/>
              <a:gd name="connsiteX1122" fmla="*/ 2707348 w 6088384"/>
              <a:gd name="connsiteY1122" fmla="*/ 1300255 h 6088385"/>
              <a:gd name="connsiteX1123" fmla="*/ 2838713 w 6088384"/>
              <a:gd name="connsiteY1123" fmla="*/ 1235382 h 6088385"/>
              <a:gd name="connsiteX1124" fmla="*/ 3055988 w 6088384"/>
              <a:gd name="connsiteY1124" fmla="*/ 1154599 h 6088385"/>
              <a:gd name="connsiteX1125" fmla="*/ 3778818 w 6088384"/>
              <a:gd name="connsiteY1125" fmla="*/ 1307728 h 6088385"/>
              <a:gd name="connsiteX1126" fmla="*/ 3817976 w 6088384"/>
              <a:gd name="connsiteY1126" fmla="*/ 1340938 h 6088385"/>
              <a:gd name="connsiteX1127" fmla="*/ 3983321 w 6088384"/>
              <a:gd name="connsiteY1127" fmla="*/ 1506344 h 6088385"/>
              <a:gd name="connsiteX1128" fmla="*/ 4044668 w 6088384"/>
              <a:gd name="connsiteY1128" fmla="*/ 1581682 h 6088385"/>
              <a:gd name="connsiteX1129" fmla="*/ 3991857 w 6088384"/>
              <a:gd name="connsiteY1129" fmla="*/ 1562704 h 6088385"/>
              <a:gd name="connsiteX1130" fmla="*/ 3782279 w 6088384"/>
              <a:gd name="connsiteY1130" fmla="*/ 1509160 h 6088385"/>
              <a:gd name="connsiteX1131" fmla="*/ 3712172 w 6088384"/>
              <a:gd name="connsiteY1131" fmla="*/ 1498170 h 6088385"/>
              <a:gd name="connsiteX1132" fmla="*/ 3601683 w 6088384"/>
              <a:gd name="connsiteY1132" fmla="*/ 1417243 h 6088385"/>
              <a:gd name="connsiteX1133" fmla="*/ 3412756 w 6088384"/>
              <a:gd name="connsiteY1133" fmla="*/ 1305016 h 6088385"/>
              <a:gd name="connsiteX1134" fmla="*/ 3411713 w 6088384"/>
              <a:gd name="connsiteY1134" fmla="*/ 1304525 h 6088385"/>
              <a:gd name="connsiteX1135" fmla="*/ 3576562 w 6088384"/>
              <a:gd name="connsiteY1135" fmla="*/ 1298071 h 6088385"/>
              <a:gd name="connsiteX1136" fmla="*/ 4981997 w 6088384"/>
              <a:gd name="connsiteY1136" fmla="*/ 1783207 h 6088385"/>
              <a:gd name="connsiteX1137" fmla="*/ 5019392 w 6088384"/>
              <a:gd name="connsiteY1137" fmla="*/ 1810699 h 6088385"/>
              <a:gd name="connsiteX1138" fmla="*/ 5193009 w 6088384"/>
              <a:gd name="connsiteY1138" fmla="*/ 1967626 h 6088385"/>
              <a:gd name="connsiteX1139" fmla="*/ 5326076 w 6088384"/>
              <a:gd name="connsiteY1139" fmla="*/ 2114846 h 6088385"/>
              <a:gd name="connsiteX1140" fmla="*/ 5336705 w 6088384"/>
              <a:gd name="connsiteY1140" fmla="*/ 2286002 h 6088385"/>
              <a:gd name="connsiteX1141" fmla="*/ 5318339 w 6088384"/>
              <a:gd name="connsiteY1141" fmla="*/ 2577155 h 6088385"/>
              <a:gd name="connsiteX1142" fmla="*/ 5311061 w 6088384"/>
              <a:gd name="connsiteY1142" fmla="*/ 2622874 h 6088385"/>
              <a:gd name="connsiteX1143" fmla="*/ 5216261 w 6088384"/>
              <a:gd name="connsiteY1143" fmla="*/ 2466201 h 6088385"/>
              <a:gd name="connsiteX1144" fmla="*/ 5080380 w 6088384"/>
              <a:gd name="connsiteY1144" fmla="*/ 2285356 h 6088385"/>
              <a:gd name="connsiteX1145" fmla="*/ 5049404 w 6088384"/>
              <a:gd name="connsiteY1145" fmla="*/ 2251673 h 6088385"/>
              <a:gd name="connsiteX1146" fmla="*/ 5049220 w 6088384"/>
              <a:gd name="connsiteY1146" fmla="*/ 2236960 h 6088385"/>
              <a:gd name="connsiteX1147" fmla="*/ 4985777 w 6088384"/>
              <a:gd name="connsiteY1147" fmla="*/ 1796404 h 6088385"/>
              <a:gd name="connsiteX1148" fmla="*/ 2620366 w 6088384"/>
              <a:gd name="connsiteY1148" fmla="*/ 778842 h 6088385"/>
              <a:gd name="connsiteX1149" fmla="*/ 2466201 w 6088384"/>
              <a:gd name="connsiteY1149" fmla="*/ 872124 h 6088385"/>
              <a:gd name="connsiteX1150" fmla="*/ 2258925 w 6088384"/>
              <a:gd name="connsiteY1150" fmla="*/ 1030353 h 6088385"/>
              <a:gd name="connsiteX1151" fmla="*/ 2247365 w 6088384"/>
              <a:gd name="connsiteY1151" fmla="*/ 1041479 h 6088385"/>
              <a:gd name="connsiteX1152" fmla="*/ 2132062 w 6088384"/>
              <a:gd name="connsiteY1152" fmla="*/ 1046306 h 6088385"/>
              <a:gd name="connsiteX1153" fmla="*/ 1908103 w 6088384"/>
              <a:gd name="connsiteY1153" fmla="*/ 1078101 h 6088385"/>
              <a:gd name="connsiteX1154" fmla="*/ 1780592 w 6088384"/>
              <a:gd name="connsiteY1154" fmla="*/ 1109474 h 6088385"/>
              <a:gd name="connsiteX1155" fmla="*/ 1844518 w 6088384"/>
              <a:gd name="connsiteY1155" fmla="*/ 1028491 h 6088385"/>
              <a:gd name="connsiteX1156" fmla="*/ 1967627 w 6088384"/>
              <a:gd name="connsiteY1156" fmla="*/ 895376 h 6088385"/>
              <a:gd name="connsiteX1157" fmla="*/ 2119359 w 6088384"/>
              <a:gd name="connsiteY1157" fmla="*/ 758232 h 6088385"/>
              <a:gd name="connsiteX1158" fmla="*/ 2140613 w 6088384"/>
              <a:gd name="connsiteY1158" fmla="*/ 756230 h 6088385"/>
              <a:gd name="connsiteX1159" fmla="*/ 2286002 w 6088384"/>
              <a:gd name="connsiteY1159" fmla="*/ 751681 h 6088385"/>
              <a:gd name="connsiteX1160" fmla="*/ 2519732 w 6088384"/>
              <a:gd name="connsiteY1160" fmla="*/ 763484 h 6088385"/>
              <a:gd name="connsiteX1161" fmla="*/ 4436787 w 6088384"/>
              <a:gd name="connsiteY1161" fmla="*/ 1465460 h 6088385"/>
              <a:gd name="connsiteX1162" fmla="*/ 4579836 w 6088384"/>
              <a:gd name="connsiteY1162" fmla="*/ 1531853 h 6088385"/>
              <a:gd name="connsiteX1163" fmla="*/ 4609549 w 6088384"/>
              <a:gd name="connsiteY1163" fmla="*/ 1594300 h 6088385"/>
              <a:gd name="connsiteX1164" fmla="*/ 4698131 w 6088384"/>
              <a:gd name="connsiteY1164" fmla="*/ 1835045 h 6088385"/>
              <a:gd name="connsiteX1165" fmla="*/ 4725011 w 6088384"/>
              <a:gd name="connsiteY1165" fmla="*/ 1944703 h 6088385"/>
              <a:gd name="connsiteX1166" fmla="*/ 4585663 w 6088384"/>
              <a:gd name="connsiteY1166" fmla="*/ 1842638 h 6088385"/>
              <a:gd name="connsiteX1167" fmla="*/ 4396736 w 6088384"/>
              <a:gd name="connsiteY1167" fmla="*/ 1730411 h 6088385"/>
              <a:gd name="connsiteX1168" fmla="*/ 4382500 w 6088384"/>
              <a:gd name="connsiteY1168" fmla="*/ 1723701 h 6088385"/>
              <a:gd name="connsiteX1169" fmla="*/ 4312467 w 6088384"/>
              <a:gd name="connsiteY1169" fmla="*/ 1591768 h 6088385"/>
              <a:gd name="connsiteX1170" fmla="*/ 4168486 w 6088384"/>
              <a:gd name="connsiteY1170" fmla="*/ 1377839 h 6088385"/>
              <a:gd name="connsiteX1171" fmla="*/ 4227418 w 6088384"/>
              <a:gd name="connsiteY1171" fmla="*/ 1392228 h 6088385"/>
              <a:gd name="connsiteX1172" fmla="*/ 4436787 w 6088384"/>
              <a:gd name="connsiteY1172" fmla="*/ 1465460 h 6088385"/>
              <a:gd name="connsiteX1173" fmla="*/ 3175817 w 6088384"/>
              <a:gd name="connsiteY1173" fmla="*/ 931327 h 6088385"/>
              <a:gd name="connsiteX1174" fmla="*/ 3326708 w 6088384"/>
              <a:gd name="connsiteY1174" fmla="*/ 1001768 h 6088385"/>
              <a:gd name="connsiteX1175" fmla="*/ 3447652 w 6088384"/>
              <a:gd name="connsiteY1175" fmla="*/ 1069372 h 6088385"/>
              <a:gd name="connsiteX1176" fmla="*/ 3289085 w 6088384"/>
              <a:gd name="connsiteY1176" fmla="*/ 1093861 h 6088385"/>
              <a:gd name="connsiteX1177" fmla="*/ 3060062 w 6088384"/>
              <a:gd name="connsiteY1177" fmla="*/ 1153084 h 6088385"/>
              <a:gd name="connsiteX1178" fmla="*/ 3055988 w 6088384"/>
              <a:gd name="connsiteY1178" fmla="*/ 1154599 h 6088385"/>
              <a:gd name="connsiteX1179" fmla="*/ 3007877 w 6088384"/>
              <a:gd name="connsiteY1179" fmla="*/ 1137310 h 6088385"/>
              <a:gd name="connsiteX1180" fmla="*/ 2794929 w 6088384"/>
              <a:gd name="connsiteY1180" fmla="*/ 1083075 h 6088385"/>
              <a:gd name="connsiteX1181" fmla="*/ 2672330 w 6088384"/>
              <a:gd name="connsiteY1181" fmla="*/ 1064141 h 6088385"/>
              <a:gd name="connsiteX1182" fmla="*/ 2687475 w 6088384"/>
              <a:gd name="connsiteY1182" fmla="*/ 1054545 h 6088385"/>
              <a:gd name="connsiteX1183" fmla="*/ 2912568 w 6088384"/>
              <a:gd name="connsiteY1183" fmla="*/ 944351 h 6088385"/>
              <a:gd name="connsiteX1184" fmla="*/ 3061984 w 6088384"/>
              <a:gd name="connsiteY1184" fmla="*/ 889663 h 6088385"/>
              <a:gd name="connsiteX1185" fmla="*/ 3871612 w 6088384"/>
              <a:gd name="connsiteY1185" fmla="*/ 1053728 h 6088385"/>
              <a:gd name="connsiteX1186" fmla="*/ 3979332 w 6088384"/>
              <a:gd name="connsiteY1186" fmla="*/ 1156065 h 6088385"/>
              <a:gd name="connsiteX1187" fmla="*/ 4159557 w 6088384"/>
              <a:gd name="connsiteY1187" fmla="*/ 1364572 h 6088385"/>
              <a:gd name="connsiteX1188" fmla="*/ 4168486 w 6088384"/>
              <a:gd name="connsiteY1188" fmla="*/ 1377839 h 6088385"/>
              <a:gd name="connsiteX1189" fmla="*/ 4013175 w 6088384"/>
              <a:gd name="connsiteY1189" fmla="*/ 1339918 h 6088385"/>
              <a:gd name="connsiteX1190" fmla="*/ 3795681 w 6088384"/>
              <a:gd name="connsiteY1190" fmla="*/ 1308533 h 6088385"/>
              <a:gd name="connsiteX1191" fmla="*/ 3778818 w 6088384"/>
              <a:gd name="connsiteY1191" fmla="*/ 1307728 h 6088385"/>
              <a:gd name="connsiteX1192" fmla="*/ 3708119 w 6088384"/>
              <a:gd name="connsiteY1192" fmla="*/ 1247769 h 6088385"/>
              <a:gd name="connsiteX1193" fmla="*/ 3471377 w 6088384"/>
              <a:gd name="connsiteY1193" fmla="*/ 1082633 h 6088385"/>
              <a:gd name="connsiteX1194" fmla="*/ 3447652 w 6088384"/>
              <a:gd name="connsiteY1194" fmla="*/ 1069372 h 6088385"/>
              <a:gd name="connsiteX1195" fmla="*/ 3507038 w 6088384"/>
              <a:gd name="connsiteY1195" fmla="*/ 1060201 h 6088385"/>
              <a:gd name="connsiteX1196" fmla="*/ 3728495 w 6088384"/>
              <a:gd name="connsiteY1196" fmla="*/ 1047737 h 6088385"/>
              <a:gd name="connsiteX1197" fmla="*/ 5225493 w 6088384"/>
              <a:gd name="connsiteY1197" fmla="*/ 1593434 h 6088385"/>
              <a:gd name="connsiteX1198" fmla="*/ 5372658 w 6088384"/>
              <a:gd name="connsiteY1198" fmla="*/ 1728772 h 6088385"/>
              <a:gd name="connsiteX1199" fmla="*/ 5520438 w 6088384"/>
              <a:gd name="connsiteY1199" fmla="*/ 1894178 h 6088385"/>
              <a:gd name="connsiteX1200" fmla="*/ 5590453 w 6088384"/>
              <a:gd name="connsiteY1200" fmla="*/ 1989769 h 6088385"/>
              <a:gd name="connsiteX1201" fmla="*/ 5609450 w 6088384"/>
              <a:gd name="connsiteY1201" fmla="*/ 2117147 h 6088385"/>
              <a:gd name="connsiteX1202" fmla="*/ 5620385 w 6088384"/>
              <a:gd name="connsiteY1202" fmla="*/ 2391768 h 6088385"/>
              <a:gd name="connsiteX1203" fmla="*/ 5608450 w 6088384"/>
              <a:gd name="connsiteY1203" fmla="*/ 2536991 h 6088385"/>
              <a:gd name="connsiteX1204" fmla="*/ 5601019 w 6088384"/>
              <a:gd name="connsiteY1204" fmla="*/ 2520980 h 6088385"/>
              <a:gd name="connsiteX1205" fmla="*/ 5349936 w 6088384"/>
              <a:gd name="connsiteY1205" fmla="*/ 2141244 h 6088385"/>
              <a:gd name="connsiteX1206" fmla="*/ 5326076 w 6088384"/>
              <a:gd name="connsiteY1206" fmla="*/ 2114846 h 6088385"/>
              <a:gd name="connsiteX1207" fmla="*/ 5318902 w 6088384"/>
              <a:gd name="connsiteY1207" fmla="*/ 1999320 h 6088385"/>
              <a:gd name="connsiteX1208" fmla="*/ 5266921 w 6088384"/>
              <a:gd name="connsiteY1208" fmla="*/ 1723260 h 6088385"/>
              <a:gd name="connsiteX1209" fmla="*/ 2544035 w 6088384"/>
              <a:gd name="connsiteY1209" fmla="*/ 476667 h 6088385"/>
              <a:gd name="connsiteX1210" fmla="*/ 2520981 w 6088384"/>
              <a:gd name="connsiteY1210" fmla="*/ 487366 h 6088385"/>
              <a:gd name="connsiteX1211" fmla="*/ 2141245 w 6088384"/>
              <a:gd name="connsiteY1211" fmla="*/ 738449 h 6088385"/>
              <a:gd name="connsiteX1212" fmla="*/ 2119359 w 6088384"/>
              <a:gd name="connsiteY1212" fmla="*/ 758232 h 6088385"/>
              <a:gd name="connsiteX1213" fmla="*/ 1997643 w 6088384"/>
              <a:gd name="connsiteY1213" fmla="*/ 769694 h 6088385"/>
              <a:gd name="connsiteX1214" fmla="*/ 1720047 w 6088384"/>
              <a:gd name="connsiteY1214" fmla="*/ 822280 h 6088385"/>
              <a:gd name="connsiteX1215" fmla="*/ 1593377 w 6088384"/>
              <a:gd name="connsiteY1215" fmla="*/ 862954 h 6088385"/>
              <a:gd name="connsiteX1216" fmla="*/ 1728774 w 6088384"/>
              <a:gd name="connsiteY1216" fmla="*/ 715726 h 6088385"/>
              <a:gd name="connsiteX1217" fmla="*/ 1894180 w 6088384"/>
              <a:gd name="connsiteY1217" fmla="*/ 567946 h 6088385"/>
              <a:gd name="connsiteX1218" fmla="*/ 1989769 w 6088384"/>
              <a:gd name="connsiteY1218" fmla="*/ 497932 h 6088385"/>
              <a:gd name="connsiteX1219" fmla="*/ 2117148 w 6088384"/>
              <a:gd name="connsiteY1219" fmla="*/ 478936 h 6088385"/>
              <a:gd name="connsiteX1220" fmla="*/ 2530161 w 6088384"/>
              <a:gd name="connsiteY1220" fmla="*/ 475099 h 6088385"/>
              <a:gd name="connsiteX1221" fmla="*/ 3218689 w 6088384"/>
              <a:gd name="connsiteY1221" fmla="*/ 642125 h 6088385"/>
              <a:gd name="connsiteX1222" fmla="*/ 3404490 w 6088384"/>
              <a:gd name="connsiteY1222" fmla="*/ 728887 h 6088385"/>
              <a:gd name="connsiteX1223" fmla="*/ 3503741 w 6088384"/>
              <a:gd name="connsiteY1223" fmla="*/ 786414 h 6088385"/>
              <a:gd name="connsiteX1224" fmla="*/ 3341674 w 6088384"/>
              <a:gd name="connsiteY1224" fmla="*/ 811149 h 6088385"/>
              <a:gd name="connsiteX1225" fmla="*/ 3122596 w 6088384"/>
              <a:gd name="connsiteY1225" fmla="*/ 867479 h 6088385"/>
              <a:gd name="connsiteX1226" fmla="*/ 3061984 w 6088384"/>
              <a:gd name="connsiteY1226" fmla="*/ 889663 h 6088385"/>
              <a:gd name="connsiteX1227" fmla="*/ 2965789 w 6088384"/>
              <a:gd name="connsiteY1227" fmla="*/ 854455 h 6088385"/>
              <a:gd name="connsiteX1228" fmla="*/ 2746711 w 6088384"/>
              <a:gd name="connsiteY1228" fmla="*/ 798125 h 6088385"/>
              <a:gd name="connsiteX1229" fmla="*/ 2620366 w 6088384"/>
              <a:gd name="connsiteY1229" fmla="*/ 778842 h 6088385"/>
              <a:gd name="connsiteX1230" fmla="*/ 2662646 w 6088384"/>
              <a:gd name="connsiteY1230" fmla="*/ 753259 h 6088385"/>
              <a:gd name="connsiteX1231" fmla="*/ 2874068 w 6088384"/>
              <a:gd name="connsiteY1231" fmla="*/ 652910 h 6088385"/>
              <a:gd name="connsiteX1232" fmla="*/ 3064440 w 6088384"/>
              <a:gd name="connsiteY1232" fmla="*/ 585088 h 6088385"/>
              <a:gd name="connsiteX1233" fmla="*/ 3082627 w 6088384"/>
              <a:gd name="connsiteY1233" fmla="*/ 590689 h 6088385"/>
              <a:gd name="connsiteX1234" fmla="*/ 3218689 w 6088384"/>
              <a:gd name="connsiteY1234" fmla="*/ 642125 h 6088385"/>
              <a:gd name="connsiteX1235" fmla="*/ 4619324 w 6088384"/>
              <a:gd name="connsiteY1235" fmla="*/ 1222284 h 6088385"/>
              <a:gd name="connsiteX1236" fmla="*/ 4806015 w 6088384"/>
              <a:gd name="connsiteY1236" fmla="*/ 1310894 h 6088385"/>
              <a:gd name="connsiteX1237" fmla="*/ 4813196 w 6088384"/>
              <a:gd name="connsiteY1237" fmla="*/ 1324285 h 6088385"/>
              <a:gd name="connsiteX1238" fmla="*/ 4876886 w 6088384"/>
              <a:gd name="connsiteY1238" fmla="*/ 1464688 h 6088385"/>
              <a:gd name="connsiteX1239" fmla="*/ 4938036 w 6088384"/>
              <a:gd name="connsiteY1239" fmla="*/ 1629737 h 6088385"/>
              <a:gd name="connsiteX1240" fmla="*/ 4981997 w 6088384"/>
              <a:gd name="connsiteY1240" fmla="*/ 1783207 h 6088385"/>
              <a:gd name="connsiteX1241" fmla="*/ 4834399 w 6088384"/>
              <a:gd name="connsiteY1241" fmla="*/ 1674696 h 6088385"/>
              <a:gd name="connsiteX1242" fmla="*/ 4639655 w 6088384"/>
              <a:gd name="connsiteY1242" fmla="*/ 1559616 h 6088385"/>
              <a:gd name="connsiteX1243" fmla="*/ 4579836 w 6088384"/>
              <a:gd name="connsiteY1243" fmla="*/ 1531853 h 6088385"/>
              <a:gd name="connsiteX1244" fmla="*/ 4541157 w 6088384"/>
              <a:gd name="connsiteY1244" fmla="*/ 1450563 h 6088385"/>
              <a:gd name="connsiteX1245" fmla="*/ 4372647 w 6088384"/>
              <a:gd name="connsiteY1245" fmla="*/ 1175877 h 6088385"/>
              <a:gd name="connsiteX1246" fmla="*/ 4335422 w 6088384"/>
              <a:gd name="connsiteY1246" fmla="*/ 1128132 h 6088385"/>
              <a:gd name="connsiteX1247" fmla="*/ 4398868 w 6088384"/>
              <a:gd name="connsiteY1247" fmla="*/ 1143743 h 6088385"/>
              <a:gd name="connsiteX1248" fmla="*/ 4619324 w 6088384"/>
              <a:gd name="connsiteY1248" fmla="*/ 1222284 h 6088385"/>
              <a:gd name="connsiteX1249" fmla="*/ 5439153 w 6088384"/>
              <a:gd name="connsiteY1249" fmla="*/ 1456619 h 6088385"/>
              <a:gd name="connsiteX1250" fmla="*/ 5566373 w 6088384"/>
              <a:gd name="connsiteY1250" fmla="*/ 1596597 h 6088385"/>
              <a:gd name="connsiteX1251" fmla="*/ 5697971 w 6088384"/>
              <a:gd name="connsiteY1251" fmla="*/ 1772581 h 6088385"/>
              <a:gd name="connsiteX1252" fmla="*/ 5794936 w 6088384"/>
              <a:gd name="connsiteY1252" fmla="*/ 1932189 h 6088385"/>
              <a:gd name="connsiteX1253" fmla="*/ 5801377 w 6088384"/>
              <a:gd name="connsiteY1253" fmla="*/ 1954191 h 6088385"/>
              <a:gd name="connsiteX1254" fmla="*/ 5866530 w 6088384"/>
              <a:gd name="connsiteY1254" fmla="*/ 2384182 h 6088385"/>
              <a:gd name="connsiteX1255" fmla="*/ 5869187 w 6088384"/>
              <a:gd name="connsiteY1255" fmla="*/ 2494766 h 6088385"/>
              <a:gd name="connsiteX1256" fmla="*/ 5856499 w 6088384"/>
              <a:gd name="connsiteY1256" fmla="*/ 2459458 h 6088385"/>
              <a:gd name="connsiteX1257" fmla="*/ 5650753 w 6088384"/>
              <a:gd name="connsiteY1257" fmla="*/ 2072096 h 6088385"/>
              <a:gd name="connsiteX1258" fmla="*/ 5590453 w 6088384"/>
              <a:gd name="connsiteY1258" fmla="*/ 1989769 h 6088385"/>
              <a:gd name="connsiteX1259" fmla="*/ 5577230 w 6088384"/>
              <a:gd name="connsiteY1259" fmla="*/ 1901097 h 6088385"/>
              <a:gd name="connsiteX1260" fmla="*/ 5452761 w 6088384"/>
              <a:gd name="connsiteY1260" fmla="*/ 1484918 h 6088385"/>
              <a:gd name="connsiteX1261" fmla="*/ 2494744 w 6088384"/>
              <a:gd name="connsiteY1261" fmla="*/ 219205 h 6088385"/>
              <a:gd name="connsiteX1262" fmla="*/ 2459460 w 6088384"/>
              <a:gd name="connsiteY1262" fmla="*/ 231885 h 6088385"/>
              <a:gd name="connsiteX1263" fmla="*/ 2072098 w 6088384"/>
              <a:gd name="connsiteY1263" fmla="*/ 437631 h 6088385"/>
              <a:gd name="connsiteX1264" fmla="*/ 1989769 w 6088384"/>
              <a:gd name="connsiteY1264" fmla="*/ 497932 h 6088385"/>
              <a:gd name="connsiteX1265" fmla="*/ 1901098 w 6088384"/>
              <a:gd name="connsiteY1265" fmla="*/ 511156 h 6088385"/>
              <a:gd name="connsiteX1266" fmla="*/ 1484919 w 6088384"/>
              <a:gd name="connsiteY1266" fmla="*/ 635624 h 6088385"/>
              <a:gd name="connsiteX1267" fmla="*/ 1456621 w 6088384"/>
              <a:gd name="connsiteY1267" fmla="*/ 649233 h 6088385"/>
              <a:gd name="connsiteX1268" fmla="*/ 1596599 w 6088384"/>
              <a:gd name="connsiteY1268" fmla="*/ 522012 h 6088385"/>
              <a:gd name="connsiteX1269" fmla="*/ 1772582 w 6088384"/>
              <a:gd name="connsiteY1269" fmla="*/ 390413 h 6088385"/>
              <a:gd name="connsiteX1270" fmla="*/ 1931826 w 6088384"/>
              <a:gd name="connsiteY1270" fmla="*/ 293670 h 6088385"/>
              <a:gd name="connsiteX1271" fmla="*/ 2156474 w 6088384"/>
              <a:gd name="connsiteY1271" fmla="*/ 245939 h 6088385"/>
              <a:gd name="connsiteX1272" fmla="*/ 2463831 w 6088384"/>
              <a:gd name="connsiteY1272" fmla="*/ 218814 h 6088385"/>
              <a:gd name="connsiteX1273" fmla="*/ 4003224 w 6088384"/>
              <a:gd name="connsiteY1273" fmla="*/ 774847 h 6088385"/>
              <a:gd name="connsiteX1274" fmla="*/ 4128266 w 6088384"/>
              <a:gd name="connsiteY1274" fmla="*/ 887868 h 6088385"/>
              <a:gd name="connsiteX1275" fmla="*/ 4257363 w 6088384"/>
              <a:gd name="connsiteY1275" fmla="*/ 1028017 h 6088385"/>
              <a:gd name="connsiteX1276" fmla="*/ 4335422 w 6088384"/>
              <a:gd name="connsiteY1276" fmla="*/ 1128132 h 6088385"/>
              <a:gd name="connsiteX1277" fmla="*/ 4175911 w 6088384"/>
              <a:gd name="connsiteY1277" fmla="*/ 1088886 h 6088385"/>
              <a:gd name="connsiteX1278" fmla="*/ 3951953 w 6088384"/>
              <a:gd name="connsiteY1278" fmla="*/ 1057091 h 6088385"/>
              <a:gd name="connsiteX1279" fmla="*/ 3871612 w 6088384"/>
              <a:gd name="connsiteY1279" fmla="*/ 1053728 h 6088385"/>
              <a:gd name="connsiteX1280" fmla="*/ 3855368 w 6088384"/>
              <a:gd name="connsiteY1280" fmla="*/ 1038295 h 6088385"/>
              <a:gd name="connsiteX1281" fmla="*/ 3578883 w 6088384"/>
              <a:gd name="connsiteY1281" fmla="*/ 829969 h 6088385"/>
              <a:gd name="connsiteX1282" fmla="*/ 3503741 w 6088384"/>
              <a:gd name="connsiteY1282" fmla="*/ 786414 h 6088385"/>
              <a:gd name="connsiteX1283" fmla="*/ 3568652 w 6088384"/>
              <a:gd name="connsiteY1283" fmla="*/ 776508 h 6088385"/>
              <a:gd name="connsiteX1284" fmla="*/ 3802382 w 6088384"/>
              <a:gd name="connsiteY1284" fmla="*/ 764705 h 6088385"/>
              <a:gd name="connsiteX1285" fmla="*/ 5579185 w 6088384"/>
              <a:gd name="connsiteY1285" fmla="*/ 1399070 h 6088385"/>
              <a:gd name="connsiteX1286" fmla="*/ 5641659 w 6088384"/>
              <a:gd name="connsiteY1286" fmla="*/ 1482217 h 6088385"/>
              <a:gd name="connsiteX1287" fmla="*/ 5860872 w 6088384"/>
              <a:gd name="connsiteY1287" fmla="*/ 1890083 h 6088385"/>
              <a:gd name="connsiteX1288" fmla="*/ 5994270 w 6088384"/>
              <a:gd name="connsiteY1288" fmla="*/ 2333495 h 6088385"/>
              <a:gd name="connsiteX1289" fmla="*/ 6016808 w 6088384"/>
              <a:gd name="connsiteY1289" fmla="*/ 2492249 h 6088385"/>
              <a:gd name="connsiteX1290" fmla="*/ 5985610 w 6088384"/>
              <a:gd name="connsiteY1290" fmla="*/ 2370918 h 6088385"/>
              <a:gd name="connsiteX1291" fmla="*/ 5812476 w 6088384"/>
              <a:gd name="connsiteY1291" fmla="*/ 1961062 h 6088385"/>
              <a:gd name="connsiteX1292" fmla="*/ 5794936 w 6088384"/>
              <a:gd name="connsiteY1292" fmla="*/ 1932189 h 6088385"/>
              <a:gd name="connsiteX1293" fmla="*/ 5750907 w 6088384"/>
              <a:gd name="connsiteY1293" fmla="*/ 1781792 h 6088385"/>
              <a:gd name="connsiteX1294" fmla="*/ 5608529 w 6088384"/>
              <a:gd name="connsiteY1294" fmla="*/ 1448727 h 6088385"/>
              <a:gd name="connsiteX1295" fmla="*/ 2492245 w 6088384"/>
              <a:gd name="connsiteY1295" fmla="*/ 71578 h 6088385"/>
              <a:gd name="connsiteX1296" fmla="*/ 2370920 w 6088384"/>
              <a:gd name="connsiteY1296" fmla="*/ 102774 h 6088385"/>
              <a:gd name="connsiteX1297" fmla="*/ 1961063 w 6088384"/>
              <a:gd name="connsiteY1297" fmla="*/ 275908 h 6088385"/>
              <a:gd name="connsiteX1298" fmla="*/ 1931826 w 6088384"/>
              <a:gd name="connsiteY1298" fmla="*/ 293670 h 6088385"/>
              <a:gd name="connsiteX1299" fmla="*/ 1914131 w 6088384"/>
              <a:gd name="connsiteY1299" fmla="*/ 297430 h 6088385"/>
              <a:gd name="connsiteX1300" fmla="*/ 1448727 w 6088384"/>
              <a:gd name="connsiteY1300" fmla="*/ 479857 h 6088385"/>
              <a:gd name="connsiteX1301" fmla="*/ 1403768 w 6088384"/>
              <a:gd name="connsiteY1301" fmla="*/ 505670 h 6088385"/>
              <a:gd name="connsiteX1302" fmla="*/ 1482217 w 6088384"/>
              <a:gd name="connsiteY1302" fmla="*/ 446727 h 6088385"/>
              <a:gd name="connsiteX1303" fmla="*/ 1890083 w 6088384"/>
              <a:gd name="connsiteY1303" fmla="*/ 227513 h 6088385"/>
              <a:gd name="connsiteX1304" fmla="*/ 2333495 w 6088384"/>
              <a:gd name="connsiteY1304" fmla="*/ 94115 h 6088385"/>
              <a:gd name="connsiteX1305" fmla="*/ 4692198 w 6088384"/>
              <a:gd name="connsiteY1305" fmla="*/ 944350 h 6088385"/>
              <a:gd name="connsiteX1306" fmla="*/ 4892027 w 6088384"/>
              <a:gd name="connsiteY1306" fmla="*/ 1040613 h 6088385"/>
              <a:gd name="connsiteX1307" fmla="*/ 5009671 w 6088384"/>
              <a:gd name="connsiteY1307" fmla="*/ 1112084 h 6088385"/>
              <a:gd name="connsiteX1308" fmla="*/ 5068990 w 6088384"/>
              <a:gd name="connsiteY1308" fmla="*/ 1211576 h 6088385"/>
              <a:gd name="connsiteX1309" fmla="*/ 5182904 w 6088384"/>
              <a:gd name="connsiteY1309" fmla="*/ 1459966 h 6088385"/>
              <a:gd name="connsiteX1310" fmla="*/ 5225493 w 6088384"/>
              <a:gd name="connsiteY1310" fmla="*/ 1593434 h 6088385"/>
              <a:gd name="connsiteX1311" fmla="*/ 5208035 w 6088384"/>
              <a:gd name="connsiteY1311" fmla="*/ 1577378 h 6088385"/>
              <a:gd name="connsiteX1312" fmla="*/ 4830746 w 6088384"/>
              <a:gd name="connsiteY1312" fmla="*/ 1322633 h 6088385"/>
              <a:gd name="connsiteX1313" fmla="*/ 4806015 w 6088384"/>
              <a:gd name="connsiteY1313" fmla="*/ 1310894 h 6088385"/>
              <a:gd name="connsiteX1314" fmla="*/ 4741310 w 6088384"/>
              <a:gd name="connsiteY1314" fmla="*/ 1190239 h 6088385"/>
              <a:gd name="connsiteX1315" fmla="*/ 4574645 w 6088384"/>
              <a:gd name="connsiteY1315" fmla="*/ 941926 h 6088385"/>
              <a:gd name="connsiteX1316" fmla="*/ 4526698 w 6088384"/>
              <a:gd name="connsiteY1316" fmla="*/ 883777 h 6088385"/>
              <a:gd name="connsiteX1317" fmla="*/ 3372044 w 6088384"/>
              <a:gd name="connsiteY1317" fmla="*/ 385702 h 6088385"/>
              <a:gd name="connsiteX1318" fmla="*/ 3574912 w 6088384"/>
              <a:gd name="connsiteY1318" fmla="*/ 479858 h 6088385"/>
              <a:gd name="connsiteX1319" fmla="*/ 3585119 w 6088384"/>
              <a:gd name="connsiteY1319" fmla="*/ 485890 h 6088385"/>
              <a:gd name="connsiteX1320" fmla="*/ 3541439 w 6088384"/>
              <a:gd name="connsiteY1320" fmla="*/ 487718 h 6088385"/>
              <a:gd name="connsiteX1321" fmla="*/ 3094523 w 6088384"/>
              <a:gd name="connsiteY1321" fmla="*/ 574370 h 6088385"/>
              <a:gd name="connsiteX1322" fmla="*/ 3064440 w 6088384"/>
              <a:gd name="connsiteY1322" fmla="*/ 585088 h 6088385"/>
              <a:gd name="connsiteX1323" fmla="*/ 2945387 w 6088384"/>
              <a:gd name="connsiteY1323" fmla="*/ 548417 h 6088385"/>
              <a:gd name="connsiteX1324" fmla="*/ 2668798 w 6088384"/>
              <a:gd name="connsiteY1324" fmla="*/ 490768 h 6088385"/>
              <a:gd name="connsiteX1325" fmla="*/ 2544035 w 6088384"/>
              <a:gd name="connsiteY1325" fmla="*/ 476667 h 6088385"/>
              <a:gd name="connsiteX1326" fmla="*/ 2723850 w 6088384"/>
              <a:gd name="connsiteY1326" fmla="*/ 393210 h 6088385"/>
              <a:gd name="connsiteX1327" fmla="*/ 2933219 w 6088384"/>
              <a:gd name="connsiteY1327" fmla="*/ 319977 h 6088385"/>
              <a:gd name="connsiteX1328" fmla="*/ 3064977 w 6088384"/>
              <a:gd name="connsiteY1328" fmla="*/ 287808 h 6088385"/>
              <a:gd name="connsiteX1329" fmla="*/ 3188321 w 6088384"/>
              <a:gd name="connsiteY1329" fmla="*/ 320224 h 6088385"/>
              <a:gd name="connsiteX1330" fmla="*/ 3372044 w 6088384"/>
              <a:gd name="connsiteY1330" fmla="*/ 385702 h 6088385"/>
              <a:gd name="connsiteX1331" fmla="*/ 4140851 w 6088384"/>
              <a:gd name="connsiteY1331" fmla="*/ 514687 h 6088385"/>
              <a:gd name="connsiteX1332" fmla="*/ 4161626 w 6088384"/>
              <a:gd name="connsiteY1332" fmla="*/ 529334 h 6088385"/>
              <a:gd name="connsiteX1333" fmla="*/ 4480715 w 6088384"/>
              <a:gd name="connsiteY1333" fmla="*/ 828011 h 6088385"/>
              <a:gd name="connsiteX1334" fmla="*/ 4526698 w 6088384"/>
              <a:gd name="connsiteY1334" fmla="*/ 883777 h 6088385"/>
              <a:gd name="connsiteX1335" fmla="*/ 4482169 w 6088384"/>
              <a:gd name="connsiteY1335" fmla="*/ 867479 h 6088385"/>
              <a:gd name="connsiteX1336" fmla="*/ 4036113 w 6088384"/>
              <a:gd name="connsiteY1336" fmla="*/ 776508 h 6088385"/>
              <a:gd name="connsiteX1337" fmla="*/ 4003224 w 6088384"/>
              <a:gd name="connsiteY1337" fmla="*/ 774847 h 6088385"/>
              <a:gd name="connsiteX1338" fmla="*/ 3954649 w 6088384"/>
              <a:gd name="connsiteY1338" fmla="*/ 730941 h 6088385"/>
              <a:gd name="connsiteX1339" fmla="*/ 3769656 w 6088384"/>
              <a:gd name="connsiteY1339" fmla="*/ 594938 h 6088385"/>
              <a:gd name="connsiteX1340" fmla="*/ 3585119 w 6088384"/>
              <a:gd name="connsiteY1340" fmla="*/ 485890 h 6088385"/>
              <a:gd name="connsiteX1341" fmla="*/ 3764897 w 6088384"/>
              <a:gd name="connsiteY1341" fmla="*/ 478363 h 6088385"/>
              <a:gd name="connsiteX1342" fmla="*/ 3986354 w 6088384"/>
              <a:gd name="connsiteY1342" fmla="*/ 490827 h 6088385"/>
              <a:gd name="connsiteX1343" fmla="*/ 4672999 w 6088384"/>
              <a:gd name="connsiteY1343" fmla="*/ 676144 h 6088385"/>
              <a:gd name="connsiteX1344" fmla="*/ 4822134 w 6088384"/>
              <a:gd name="connsiteY1344" fmla="*/ 746428 h 6088385"/>
              <a:gd name="connsiteX1345" fmla="*/ 5011061 w 6088384"/>
              <a:gd name="connsiteY1345" fmla="*/ 858655 h 6088385"/>
              <a:gd name="connsiteX1346" fmla="*/ 5158555 w 6088384"/>
              <a:gd name="connsiteY1346" fmla="*/ 966686 h 6088385"/>
              <a:gd name="connsiteX1347" fmla="*/ 5169399 w 6088384"/>
              <a:gd name="connsiteY1347" fmla="*/ 980166 h 6088385"/>
              <a:gd name="connsiteX1348" fmla="*/ 5327256 w 6088384"/>
              <a:gd name="connsiteY1348" fmla="*/ 1223937 h 6088385"/>
              <a:gd name="connsiteX1349" fmla="*/ 5439153 w 6088384"/>
              <a:gd name="connsiteY1349" fmla="*/ 1456619 h 6088385"/>
              <a:gd name="connsiteX1350" fmla="*/ 5418830 w 6088384"/>
              <a:gd name="connsiteY1350" fmla="*/ 1434259 h 6088385"/>
              <a:gd name="connsiteX1351" fmla="*/ 5080508 w 6088384"/>
              <a:gd name="connsiteY1351" fmla="*/ 1155118 h 6088385"/>
              <a:gd name="connsiteX1352" fmla="*/ 5009671 w 6088384"/>
              <a:gd name="connsiteY1352" fmla="*/ 1112084 h 6088385"/>
              <a:gd name="connsiteX1353" fmla="*/ 4957771 w 6088384"/>
              <a:gd name="connsiteY1353" fmla="*/ 1025034 h 6088385"/>
              <a:gd name="connsiteX1354" fmla="*/ 4686426 w 6088384"/>
              <a:gd name="connsiteY1354" fmla="*/ 689061 h 6088385"/>
              <a:gd name="connsiteX1355" fmla="*/ 3639711 w 6088384"/>
              <a:gd name="connsiteY1355" fmla="*/ 227513 h 6088385"/>
              <a:gd name="connsiteX1356" fmla="*/ 3641986 w 6088384"/>
              <a:gd name="connsiteY1356" fmla="*/ 228586 h 6088385"/>
              <a:gd name="connsiteX1357" fmla="*/ 3584074 w 6088384"/>
              <a:gd name="connsiteY1357" fmla="*/ 225821 h 6088385"/>
              <a:gd name="connsiteX1358" fmla="*/ 3147462 w 6088384"/>
              <a:gd name="connsiteY1358" fmla="*/ 267668 h 6088385"/>
              <a:gd name="connsiteX1359" fmla="*/ 3064977 w 6088384"/>
              <a:gd name="connsiteY1359" fmla="*/ 287808 h 6088385"/>
              <a:gd name="connsiteX1360" fmla="*/ 3000679 w 6088384"/>
              <a:gd name="connsiteY1360" fmla="*/ 270909 h 6088385"/>
              <a:gd name="connsiteX1361" fmla="*/ 2618056 w 6088384"/>
              <a:gd name="connsiteY1361" fmla="*/ 220768 h 6088385"/>
              <a:gd name="connsiteX1362" fmla="*/ 2494744 w 6088384"/>
              <a:gd name="connsiteY1362" fmla="*/ 219205 h 6088385"/>
              <a:gd name="connsiteX1363" fmla="*/ 2665903 w 6088384"/>
              <a:gd name="connsiteY1363" fmla="*/ 157697 h 6088385"/>
              <a:gd name="connsiteX1364" fmla="*/ 2878851 w 6088384"/>
              <a:gd name="connsiteY1364" fmla="*/ 103462 h 6088385"/>
              <a:gd name="connsiteX1365" fmla="*/ 3068098 w 6088384"/>
              <a:gd name="connsiteY1365" fmla="*/ 74235 h 6088385"/>
              <a:gd name="connsiteX1366" fmla="*/ 3111875 w 6088384"/>
              <a:gd name="connsiteY1366" fmla="*/ 79650 h 6088385"/>
              <a:gd name="connsiteX1367" fmla="*/ 3639711 w 6088384"/>
              <a:gd name="connsiteY1367" fmla="*/ 227513 h 6088385"/>
              <a:gd name="connsiteX1368" fmla="*/ 4731728 w 6088384"/>
              <a:gd name="connsiteY1368" fmla="*/ 537335 h 6088385"/>
              <a:gd name="connsiteX1369" fmla="*/ 4841910 w 6088384"/>
              <a:gd name="connsiteY1369" fmla="*/ 602444 h 6088385"/>
              <a:gd name="connsiteX1370" fmla="*/ 5200520 w 6088384"/>
              <a:gd name="connsiteY1370" fmla="*/ 895374 h 6088385"/>
              <a:gd name="connsiteX1371" fmla="*/ 5493450 w 6088384"/>
              <a:gd name="connsiteY1371" fmla="*/ 1253984 h 6088385"/>
              <a:gd name="connsiteX1372" fmla="*/ 5579185 w 6088384"/>
              <a:gd name="connsiteY1372" fmla="*/ 1399070 h 6088385"/>
              <a:gd name="connsiteX1373" fmla="*/ 5505779 w 6088384"/>
              <a:gd name="connsiteY1373" fmla="*/ 1301373 h 6088385"/>
              <a:gd name="connsiteX1374" fmla="*/ 5188978 w 6088384"/>
              <a:gd name="connsiteY1374" fmla="*/ 988970 h 6088385"/>
              <a:gd name="connsiteX1375" fmla="*/ 5158555 w 6088384"/>
              <a:gd name="connsiteY1375" fmla="*/ 966686 h 6088385"/>
              <a:gd name="connsiteX1376" fmla="*/ 5056797 w 6088384"/>
              <a:gd name="connsiteY1376" fmla="*/ 840204 h 6088385"/>
              <a:gd name="connsiteX1377" fmla="*/ 4797799 w 6088384"/>
              <a:gd name="connsiteY1377" fmla="*/ 586978 h 6088385"/>
              <a:gd name="connsiteX1378" fmla="*/ 4202106 w 6088384"/>
              <a:gd name="connsiteY1378" fmla="*/ 311962 h 6088385"/>
              <a:gd name="connsiteX1379" fmla="*/ 4236079 w 6088384"/>
              <a:gd name="connsiteY1379" fmla="*/ 330952 h 6088385"/>
              <a:gd name="connsiteX1380" fmla="*/ 4582678 w 6088384"/>
              <a:gd name="connsiteY1380" fmla="*/ 589257 h 6088385"/>
              <a:gd name="connsiteX1381" fmla="*/ 4672999 w 6088384"/>
              <a:gd name="connsiteY1381" fmla="*/ 676144 h 6088385"/>
              <a:gd name="connsiteX1382" fmla="*/ 4623698 w 6088384"/>
              <a:gd name="connsiteY1382" fmla="*/ 652910 h 6088385"/>
              <a:gd name="connsiteX1383" fmla="*/ 4204306 w 6088384"/>
              <a:gd name="connsiteY1383" fmla="*/ 524487 h 6088385"/>
              <a:gd name="connsiteX1384" fmla="*/ 4140851 w 6088384"/>
              <a:gd name="connsiteY1384" fmla="*/ 514687 h 6088385"/>
              <a:gd name="connsiteX1385" fmla="*/ 4004029 w 6088384"/>
              <a:gd name="connsiteY1385" fmla="*/ 418229 h 6088385"/>
              <a:gd name="connsiteX1386" fmla="*/ 3838146 w 6088384"/>
              <a:gd name="connsiteY1386" fmla="*/ 321032 h 6088385"/>
              <a:gd name="connsiteX1387" fmla="*/ 3641986 w 6088384"/>
              <a:gd name="connsiteY1387" fmla="*/ 228586 h 6088385"/>
              <a:gd name="connsiteX1388" fmla="*/ 3803193 w 6088384"/>
              <a:gd name="connsiteY1388" fmla="*/ 236282 h 6088385"/>
              <a:gd name="connsiteX1389" fmla="*/ 4020687 w 6088384"/>
              <a:gd name="connsiteY1389" fmla="*/ 267668 h 6088385"/>
              <a:gd name="connsiteX1390" fmla="*/ 3649886 w 6088384"/>
              <a:gd name="connsiteY1390" fmla="*/ 82048 h 6088385"/>
              <a:gd name="connsiteX1391" fmla="*/ 3541718 w 6088384"/>
              <a:gd name="connsiteY1391" fmla="*/ 66692 h 6088385"/>
              <a:gd name="connsiteX1392" fmla="*/ 3096804 w 6088384"/>
              <a:gd name="connsiteY1392" fmla="*/ 69802 h 6088385"/>
              <a:gd name="connsiteX1393" fmla="*/ 3068098 w 6088384"/>
              <a:gd name="connsiteY1393" fmla="*/ 74235 h 6088385"/>
              <a:gd name="connsiteX1394" fmla="*/ 2974846 w 6088384"/>
              <a:gd name="connsiteY1394" fmla="*/ 62700 h 6088385"/>
              <a:gd name="connsiteX1395" fmla="*/ 2557453 w 6088384"/>
              <a:gd name="connsiteY1395" fmla="*/ 62321 h 6088385"/>
              <a:gd name="connsiteX1396" fmla="*/ 2492245 w 6088384"/>
              <a:gd name="connsiteY1396" fmla="*/ 71578 h 6088385"/>
              <a:gd name="connsiteX1397" fmla="*/ 2589998 w 6088384"/>
              <a:gd name="connsiteY1397" fmla="*/ 46443 h 6088385"/>
              <a:gd name="connsiteX1398" fmla="*/ 3050706 w 6088384"/>
              <a:gd name="connsiteY1398" fmla="*/ 0 h 6088385"/>
              <a:gd name="connsiteX1399" fmla="*/ 3511414 w 6088384"/>
              <a:gd name="connsiteY1399" fmla="*/ 46444 h 6088385"/>
              <a:gd name="connsiteX1400" fmla="*/ 4209088 w 6088384"/>
              <a:gd name="connsiteY1400" fmla="*/ 231884 h 6088385"/>
              <a:gd name="connsiteX1401" fmla="*/ 4616954 w 6088384"/>
              <a:gd name="connsiteY1401" fmla="*/ 451098 h 6088385"/>
              <a:gd name="connsiteX1402" fmla="*/ 4731728 w 6088384"/>
              <a:gd name="connsiteY1402" fmla="*/ 537335 h 6088385"/>
              <a:gd name="connsiteX1403" fmla="*/ 4647167 w 6088384"/>
              <a:gd name="connsiteY1403" fmla="*/ 487365 h 6088385"/>
              <a:gd name="connsiteX1404" fmla="*/ 4234930 w 6088384"/>
              <a:gd name="connsiteY1404" fmla="*/ 319976 h 6088385"/>
              <a:gd name="connsiteX1405" fmla="*/ 4202106 w 6088384"/>
              <a:gd name="connsiteY1405" fmla="*/ 311962 h 6088385"/>
              <a:gd name="connsiteX1406" fmla="*/ 4091410 w 6088384"/>
              <a:gd name="connsiteY1406" fmla="*/ 250087 h 6088385"/>
              <a:gd name="connsiteX1407" fmla="*/ 3940519 w 6088384"/>
              <a:gd name="connsiteY1407" fmla="*/ 179645 h 6088385"/>
              <a:gd name="connsiteX1408" fmla="*/ 3730492 w 6088384"/>
              <a:gd name="connsiteY1408" fmla="*/ 102774 h 6088385"/>
              <a:gd name="connsiteX1409" fmla="*/ 3649886 w 6088384"/>
              <a:gd name="connsiteY1409" fmla="*/ 82048 h 6088385"/>
              <a:gd name="connsiteX1410" fmla="*/ 3765676 w 6088384"/>
              <a:gd name="connsiteY1410" fmla="*/ 98487 h 6088385"/>
              <a:gd name="connsiteX1411" fmla="*/ 4209088 w 6088384"/>
              <a:gd name="connsiteY1411" fmla="*/ 231884 h 608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</a:cxnLst>
            <a:rect l="l" t="t" r="r" b="b"/>
            <a:pathLst>
              <a:path w="6088384" h="6088385">
                <a:moveTo>
                  <a:pt x="1343503" y="5543275"/>
                </a:moveTo>
                <a:lnTo>
                  <a:pt x="1441220" y="5601018"/>
                </a:lnTo>
                <a:cubicBezTo>
                  <a:pt x="1573938" y="5670763"/>
                  <a:pt x="1712072" y="5726560"/>
                  <a:pt x="1853457" y="5768407"/>
                </a:cubicBezTo>
                <a:lnTo>
                  <a:pt x="1889262" y="5777149"/>
                </a:lnTo>
                <a:lnTo>
                  <a:pt x="1978543" y="5828749"/>
                </a:lnTo>
                <a:cubicBezTo>
                  <a:pt x="2090895" y="5887594"/>
                  <a:pt x="2208746" y="5937369"/>
                  <a:pt x="2331123" y="5977101"/>
                </a:cubicBezTo>
                <a:lnTo>
                  <a:pt x="2425205" y="6004449"/>
                </a:lnTo>
                <a:lnTo>
                  <a:pt x="2322710" y="5989898"/>
                </a:lnTo>
                <a:cubicBezTo>
                  <a:pt x="2173572" y="5961083"/>
                  <a:pt x="2025101" y="5916894"/>
                  <a:pt x="1879298" y="5856500"/>
                </a:cubicBezTo>
                <a:cubicBezTo>
                  <a:pt x="1687932" y="5777234"/>
                  <a:pt x="1513054" y="5674979"/>
                  <a:pt x="1356537" y="5554260"/>
                </a:cubicBezTo>
                <a:close/>
                <a:moveTo>
                  <a:pt x="1947471" y="5573687"/>
                </a:moveTo>
                <a:lnTo>
                  <a:pt x="2140862" y="5705378"/>
                </a:lnTo>
                <a:cubicBezTo>
                  <a:pt x="2212556" y="5748636"/>
                  <a:pt x="2286507" y="5787901"/>
                  <a:pt x="2362340" y="5823019"/>
                </a:cubicBezTo>
                <a:lnTo>
                  <a:pt x="2452498" y="5860088"/>
                </a:lnTo>
                <a:lnTo>
                  <a:pt x="2285194" y="5852101"/>
                </a:lnTo>
                <a:cubicBezTo>
                  <a:pt x="2212335" y="5845126"/>
                  <a:pt x="2139747" y="5834664"/>
                  <a:pt x="2067700" y="5820716"/>
                </a:cubicBezTo>
                <a:lnTo>
                  <a:pt x="1889262" y="5777149"/>
                </a:lnTo>
                <a:lnTo>
                  <a:pt x="1814261" y="5733801"/>
                </a:lnTo>
                <a:cubicBezTo>
                  <a:pt x="1680998" y="5649211"/>
                  <a:pt x="1557086" y="5551209"/>
                  <a:pt x="1444426" y="5441694"/>
                </a:cubicBezTo>
                <a:lnTo>
                  <a:pt x="1418395" y="5413657"/>
                </a:lnTo>
                <a:lnTo>
                  <a:pt x="1464689" y="5435475"/>
                </a:lnTo>
                <a:cubicBezTo>
                  <a:pt x="1599815" y="5491446"/>
                  <a:pt x="1740279" y="5534529"/>
                  <a:pt x="1884080" y="5563897"/>
                </a:cubicBezTo>
                <a:close/>
                <a:moveTo>
                  <a:pt x="3591548" y="6017987"/>
                </a:moveTo>
                <a:lnTo>
                  <a:pt x="3498389" y="6041941"/>
                </a:lnTo>
                <a:cubicBezTo>
                  <a:pt x="3349576" y="6072393"/>
                  <a:pt x="3195496" y="6088385"/>
                  <a:pt x="3037681" y="6088385"/>
                </a:cubicBezTo>
                <a:cubicBezTo>
                  <a:pt x="2840412" y="6088385"/>
                  <a:pt x="2648979" y="6063397"/>
                  <a:pt x="2466375" y="6016415"/>
                </a:cubicBezTo>
                <a:lnTo>
                  <a:pt x="2425205" y="6004449"/>
                </a:lnTo>
                <a:lnTo>
                  <a:pt x="2546668" y="6021692"/>
                </a:lnTo>
                <a:cubicBezTo>
                  <a:pt x="2695974" y="6035339"/>
                  <a:pt x="2844946" y="6034027"/>
                  <a:pt x="2991582" y="6018582"/>
                </a:cubicBezTo>
                <a:lnTo>
                  <a:pt x="3020321" y="6014145"/>
                </a:lnTo>
                <a:lnTo>
                  <a:pt x="3068845" y="6021079"/>
                </a:lnTo>
                <a:cubicBezTo>
                  <a:pt x="3202710" y="6036204"/>
                  <a:pt x="3338592" y="6039549"/>
                  <a:pt x="3474961" y="6030481"/>
                </a:cubicBezTo>
                <a:close/>
                <a:moveTo>
                  <a:pt x="511297" y="4692103"/>
                </a:moveTo>
                <a:lnTo>
                  <a:pt x="582607" y="4787012"/>
                </a:lnTo>
                <a:cubicBezTo>
                  <a:pt x="678533" y="4902236"/>
                  <a:pt x="784800" y="5006647"/>
                  <a:pt x="899408" y="5099414"/>
                </a:cubicBezTo>
                <a:lnTo>
                  <a:pt x="930525" y="5122206"/>
                </a:lnTo>
                <a:lnTo>
                  <a:pt x="943945" y="5141241"/>
                </a:lnTo>
                <a:cubicBezTo>
                  <a:pt x="1022558" y="5243320"/>
                  <a:pt x="1110165" y="5339205"/>
                  <a:pt x="1206210" y="5427555"/>
                </a:cubicBezTo>
                <a:lnTo>
                  <a:pt x="1343503" y="5543275"/>
                </a:lnTo>
                <a:lnTo>
                  <a:pt x="1246477" y="5485939"/>
                </a:lnTo>
                <a:cubicBezTo>
                  <a:pt x="1119718" y="5402245"/>
                  <a:pt x="999459" y="5304602"/>
                  <a:pt x="887866" y="5193009"/>
                </a:cubicBezTo>
                <a:cubicBezTo>
                  <a:pt x="748376" y="5053520"/>
                  <a:pt x="630681" y="4900487"/>
                  <a:pt x="534782" y="4738145"/>
                </a:cubicBezTo>
                <a:close/>
                <a:moveTo>
                  <a:pt x="2085160" y="5313536"/>
                </a:moveTo>
                <a:lnTo>
                  <a:pt x="2133737" y="5357443"/>
                </a:lnTo>
                <a:cubicBezTo>
                  <a:pt x="2197856" y="5409739"/>
                  <a:pt x="2264149" y="5458034"/>
                  <a:pt x="2332286" y="5502327"/>
                </a:cubicBezTo>
                <a:lnTo>
                  <a:pt x="2505795" y="5602389"/>
                </a:lnTo>
                <a:lnTo>
                  <a:pt x="2323489" y="5610021"/>
                </a:lnTo>
                <a:cubicBezTo>
                  <a:pt x="2249253" y="5609468"/>
                  <a:pt x="2175351" y="5605279"/>
                  <a:pt x="2102033" y="5597557"/>
                </a:cubicBezTo>
                <a:lnTo>
                  <a:pt x="1947471" y="5573687"/>
                </a:lnTo>
                <a:lnTo>
                  <a:pt x="1932919" y="5563777"/>
                </a:lnTo>
                <a:cubicBezTo>
                  <a:pt x="1799299" y="5461596"/>
                  <a:pt x="1676195" y="5344060"/>
                  <a:pt x="1566593" y="5212406"/>
                </a:cubicBezTo>
                <a:lnTo>
                  <a:pt x="1559965" y="5203585"/>
                </a:lnTo>
                <a:lnTo>
                  <a:pt x="1633129" y="5229092"/>
                </a:lnTo>
                <a:cubicBezTo>
                  <a:pt x="1768045" y="5269227"/>
                  <a:pt x="1908180" y="5297242"/>
                  <a:pt x="2052272" y="5311875"/>
                </a:cubicBezTo>
                <a:close/>
                <a:moveTo>
                  <a:pt x="3597768" y="5867697"/>
                </a:moveTo>
                <a:lnTo>
                  <a:pt x="3422483" y="5930687"/>
                </a:lnTo>
                <a:cubicBezTo>
                  <a:pt x="3352502" y="5952125"/>
                  <a:pt x="3281435" y="5970238"/>
                  <a:pt x="3209535" y="5984922"/>
                </a:cubicBezTo>
                <a:lnTo>
                  <a:pt x="3020321" y="6014145"/>
                </a:lnTo>
                <a:lnTo>
                  <a:pt x="2935708" y="6002052"/>
                </a:lnTo>
                <a:cubicBezTo>
                  <a:pt x="2803357" y="5979145"/>
                  <a:pt x="2673532" y="5944669"/>
                  <a:pt x="2547763" y="5899258"/>
                </a:cubicBezTo>
                <a:lnTo>
                  <a:pt x="2452498" y="5860088"/>
                </a:lnTo>
                <a:lnTo>
                  <a:pt x="2504312" y="5862562"/>
                </a:lnTo>
                <a:cubicBezTo>
                  <a:pt x="2650572" y="5862562"/>
                  <a:pt x="2796831" y="5848613"/>
                  <a:pt x="2940924" y="5820715"/>
                </a:cubicBezTo>
                <a:lnTo>
                  <a:pt x="3022078" y="5800901"/>
                </a:lnTo>
                <a:lnTo>
                  <a:pt x="3170591" y="5833940"/>
                </a:lnTo>
                <a:cubicBezTo>
                  <a:pt x="3294323" y="5856153"/>
                  <a:pt x="3419533" y="5868124"/>
                  <a:pt x="3544858" y="5869852"/>
                </a:cubicBezTo>
                <a:close/>
                <a:moveTo>
                  <a:pt x="647315" y="4630339"/>
                </a:moveTo>
                <a:lnTo>
                  <a:pt x="676653" y="4661192"/>
                </a:lnTo>
                <a:cubicBezTo>
                  <a:pt x="773081" y="4756784"/>
                  <a:pt x="877979" y="4843844"/>
                  <a:pt x="990122" y="4921149"/>
                </a:cubicBezTo>
                <a:lnTo>
                  <a:pt x="1080064" y="4978402"/>
                </a:lnTo>
                <a:lnTo>
                  <a:pt x="1142095" y="5080508"/>
                </a:lnTo>
                <a:cubicBezTo>
                  <a:pt x="1186225" y="5145829"/>
                  <a:pt x="1233643" y="5208747"/>
                  <a:pt x="1284110" y="5269024"/>
                </a:cubicBezTo>
                <a:lnTo>
                  <a:pt x="1418395" y="5413657"/>
                </a:lnTo>
                <a:lnTo>
                  <a:pt x="1266253" y="5341956"/>
                </a:lnTo>
                <a:cubicBezTo>
                  <a:pt x="1201609" y="5307631"/>
                  <a:pt x="1138550" y="5270187"/>
                  <a:pt x="1077325" y="5229729"/>
                </a:cubicBezTo>
                <a:lnTo>
                  <a:pt x="930525" y="5122206"/>
                </a:lnTo>
                <a:lnTo>
                  <a:pt x="832840" y="4983644"/>
                </a:lnTo>
                <a:cubicBezTo>
                  <a:pt x="798100" y="4929675"/>
                  <a:pt x="765678" y="4874325"/>
                  <a:pt x="735643" y="4817761"/>
                </a:cubicBezTo>
                <a:close/>
                <a:moveTo>
                  <a:pt x="3544352" y="5611717"/>
                </a:moveTo>
                <a:lnTo>
                  <a:pt x="3364537" y="5695173"/>
                </a:lnTo>
                <a:cubicBezTo>
                  <a:pt x="3295740" y="5723072"/>
                  <a:pt x="3225861" y="5747483"/>
                  <a:pt x="3155168" y="5768406"/>
                </a:cubicBezTo>
                <a:lnTo>
                  <a:pt x="3022078" y="5800901"/>
                </a:lnTo>
                <a:lnTo>
                  <a:pt x="2986273" y="5792936"/>
                </a:lnTo>
                <a:cubicBezTo>
                  <a:pt x="2833883" y="5752364"/>
                  <a:pt x="2684867" y="5695787"/>
                  <a:pt x="2541890" y="5623205"/>
                </a:cubicBezTo>
                <a:lnTo>
                  <a:pt x="2505795" y="5602389"/>
                </a:lnTo>
                <a:lnTo>
                  <a:pt x="2546947" y="5600666"/>
                </a:lnTo>
                <a:cubicBezTo>
                  <a:pt x="2696252" y="5587019"/>
                  <a:pt x="2845891" y="5558412"/>
                  <a:pt x="2993863" y="5514015"/>
                </a:cubicBezTo>
                <a:lnTo>
                  <a:pt x="3023947" y="5503296"/>
                </a:lnTo>
                <a:lnTo>
                  <a:pt x="3142999" y="5539967"/>
                </a:lnTo>
                <a:cubicBezTo>
                  <a:pt x="3234805" y="5565128"/>
                  <a:pt x="3327160" y="5584279"/>
                  <a:pt x="3419588" y="5597615"/>
                </a:cubicBezTo>
                <a:close/>
                <a:moveTo>
                  <a:pt x="857739" y="4491136"/>
                </a:moveTo>
                <a:lnTo>
                  <a:pt x="872267" y="4504243"/>
                </a:lnTo>
                <a:cubicBezTo>
                  <a:pt x="953824" y="4572784"/>
                  <a:pt x="1040857" y="4636120"/>
                  <a:pt x="1133068" y="4693534"/>
                </a:cubicBezTo>
                <a:lnTo>
                  <a:pt x="1285741" y="4780113"/>
                </a:lnTo>
                <a:lnTo>
                  <a:pt x="1311848" y="4835117"/>
                </a:lnTo>
                <a:cubicBezTo>
                  <a:pt x="1348467" y="4903129"/>
                  <a:pt x="1388172" y="4968645"/>
                  <a:pt x="1430713" y="5031561"/>
                </a:cubicBezTo>
                <a:lnTo>
                  <a:pt x="1559965" y="5203585"/>
                </a:lnTo>
                <a:lnTo>
                  <a:pt x="1434825" y="5159958"/>
                </a:lnTo>
                <a:cubicBezTo>
                  <a:pt x="1329702" y="5117758"/>
                  <a:pt x="1228440" y="5067973"/>
                  <a:pt x="1131717" y="5011282"/>
                </a:cubicBezTo>
                <a:lnTo>
                  <a:pt x="1080064" y="4978402"/>
                </a:lnTo>
                <a:lnTo>
                  <a:pt x="1027590" y="4892027"/>
                </a:lnTo>
                <a:cubicBezTo>
                  <a:pt x="992399" y="4827245"/>
                  <a:pt x="960247" y="4760571"/>
                  <a:pt x="931327" y="4692198"/>
                </a:cubicBezTo>
                <a:close/>
                <a:moveTo>
                  <a:pt x="2221435" y="5036400"/>
                </a:moveTo>
                <a:lnTo>
                  <a:pt x="2280985" y="5091164"/>
                </a:lnTo>
                <a:cubicBezTo>
                  <a:pt x="2338597" y="5139127"/>
                  <a:pt x="2398914" y="5184504"/>
                  <a:pt x="2461830" y="5227045"/>
                </a:cubicBezTo>
                <a:lnTo>
                  <a:pt x="2587593" y="5303142"/>
                </a:lnTo>
                <a:lnTo>
                  <a:pt x="2574060" y="5305703"/>
                </a:lnTo>
                <a:cubicBezTo>
                  <a:pt x="2479710" y="5317566"/>
                  <a:pt x="2383570" y="5323678"/>
                  <a:pt x="2286002" y="5323678"/>
                </a:cubicBezTo>
                <a:lnTo>
                  <a:pt x="2085160" y="5313536"/>
                </a:lnTo>
                <a:lnTo>
                  <a:pt x="1960119" y="5200516"/>
                </a:lnTo>
                <a:cubicBezTo>
                  <a:pt x="1904323" y="5144720"/>
                  <a:pt x="1852014" y="5086757"/>
                  <a:pt x="1803192" y="5026898"/>
                </a:cubicBezTo>
                <a:lnTo>
                  <a:pt x="1755280" y="4961727"/>
                </a:lnTo>
                <a:lnTo>
                  <a:pt x="1810948" y="4977466"/>
                </a:lnTo>
                <a:cubicBezTo>
                  <a:pt x="1925888" y="5005166"/>
                  <a:pt x="2041498" y="5023571"/>
                  <a:pt x="2156854" y="5033065"/>
                </a:cubicBezTo>
                <a:close/>
                <a:moveTo>
                  <a:pt x="3464693" y="5311556"/>
                </a:moveTo>
                <a:lnTo>
                  <a:pt x="3425740" y="5335125"/>
                </a:lnTo>
                <a:cubicBezTo>
                  <a:pt x="3357728" y="5371744"/>
                  <a:pt x="3287220" y="5405277"/>
                  <a:pt x="3214318" y="5435474"/>
                </a:cubicBezTo>
                <a:lnTo>
                  <a:pt x="3023947" y="5503296"/>
                </a:lnTo>
                <a:lnTo>
                  <a:pt x="3005759" y="5497694"/>
                </a:lnTo>
                <a:cubicBezTo>
                  <a:pt x="2960189" y="5482084"/>
                  <a:pt x="2914815" y="5464947"/>
                  <a:pt x="2869696" y="5446259"/>
                </a:cubicBezTo>
                <a:cubicBezTo>
                  <a:pt x="2796795" y="5416062"/>
                  <a:pt x="2726287" y="5382529"/>
                  <a:pt x="2658274" y="5345910"/>
                </a:cubicBezTo>
                <a:lnTo>
                  <a:pt x="2587593" y="5303142"/>
                </a:lnTo>
                <a:lnTo>
                  <a:pt x="2851380" y="5253226"/>
                </a:lnTo>
                <a:lnTo>
                  <a:pt x="3024025" y="5197851"/>
                </a:lnTo>
                <a:lnTo>
                  <a:pt x="3122596" y="5233929"/>
                </a:lnTo>
                <a:cubicBezTo>
                  <a:pt x="3229968" y="5267325"/>
                  <a:pt x="3340734" y="5293018"/>
                  <a:pt x="3454247" y="5310362"/>
                </a:cubicBezTo>
                <a:close/>
                <a:moveTo>
                  <a:pt x="1109645" y="4308484"/>
                </a:moveTo>
                <a:lnTo>
                  <a:pt x="1148200" y="4339444"/>
                </a:lnTo>
                <a:cubicBezTo>
                  <a:pt x="1236404" y="4405157"/>
                  <a:pt x="1328270" y="4463686"/>
                  <a:pt x="1422998" y="4515033"/>
                </a:cubicBezTo>
                <a:lnTo>
                  <a:pt x="1511581" y="4559841"/>
                </a:lnTo>
                <a:lnTo>
                  <a:pt x="1552109" y="4647162"/>
                </a:lnTo>
                <a:cubicBezTo>
                  <a:pt x="1586981" y="4713521"/>
                  <a:pt x="1625341" y="4778526"/>
                  <a:pt x="1667188" y="4841905"/>
                </a:cubicBezTo>
                <a:lnTo>
                  <a:pt x="1755280" y="4961727"/>
                </a:lnTo>
                <a:lnTo>
                  <a:pt x="1639156" y="4928897"/>
                </a:lnTo>
                <a:cubicBezTo>
                  <a:pt x="1582137" y="4910351"/>
                  <a:pt x="1525400" y="4889435"/>
                  <a:pt x="1469062" y="4866099"/>
                </a:cubicBezTo>
                <a:cubicBezTo>
                  <a:pt x="1409830" y="4841564"/>
                  <a:pt x="1352177" y="4814827"/>
                  <a:pt x="1296159" y="4786021"/>
                </a:cubicBezTo>
                <a:lnTo>
                  <a:pt x="1285741" y="4780113"/>
                </a:lnTo>
                <a:lnTo>
                  <a:pt x="1211499" y="4623695"/>
                </a:lnTo>
                <a:cubicBezTo>
                  <a:pt x="1181303" y="4550793"/>
                  <a:pt x="1155157" y="4477225"/>
                  <a:pt x="1132958" y="4403240"/>
                </a:cubicBezTo>
                <a:close/>
                <a:moveTo>
                  <a:pt x="2311127" y="4780931"/>
                </a:moveTo>
                <a:lnTo>
                  <a:pt x="2348273" y="4814691"/>
                </a:lnTo>
                <a:cubicBezTo>
                  <a:pt x="2404724" y="4861279"/>
                  <a:pt x="2463449" y="4905209"/>
                  <a:pt x="2524257" y="4946290"/>
                </a:cubicBezTo>
                <a:lnTo>
                  <a:pt x="2643863" y="5018952"/>
                </a:lnTo>
                <a:lnTo>
                  <a:pt x="2569444" y="5029405"/>
                </a:lnTo>
                <a:cubicBezTo>
                  <a:pt x="2478711" y="5038480"/>
                  <a:pt x="2387105" y="5042145"/>
                  <a:pt x="2295101" y="5040205"/>
                </a:cubicBezTo>
                <a:lnTo>
                  <a:pt x="2221435" y="5036400"/>
                </a:lnTo>
                <a:lnTo>
                  <a:pt x="2116362" y="4939770"/>
                </a:lnTo>
                <a:cubicBezTo>
                  <a:pt x="2064260" y="4886887"/>
                  <a:pt x="2014965" y="4831668"/>
                  <a:pt x="1968582" y="4774364"/>
                </a:cubicBezTo>
                <a:lnTo>
                  <a:pt x="1923859" y="4713306"/>
                </a:lnTo>
                <a:lnTo>
                  <a:pt x="1937205" y="4717291"/>
                </a:lnTo>
                <a:cubicBezTo>
                  <a:pt x="1991735" y="4731395"/>
                  <a:pt x="2046683" y="4743456"/>
                  <a:pt x="2101929" y="4753474"/>
                </a:cubicBezTo>
                <a:close/>
                <a:moveTo>
                  <a:pt x="4676938" y="5588484"/>
                </a:moveTo>
                <a:lnTo>
                  <a:pt x="4606168" y="5641658"/>
                </a:lnTo>
                <a:cubicBezTo>
                  <a:pt x="4480336" y="5726740"/>
                  <a:pt x="4344104" y="5800478"/>
                  <a:pt x="4198302" y="5860871"/>
                </a:cubicBezTo>
                <a:cubicBezTo>
                  <a:pt x="4020605" y="5934476"/>
                  <a:pt x="3838945" y="5984012"/>
                  <a:pt x="3656943" y="6010980"/>
                </a:cubicBezTo>
                <a:lnTo>
                  <a:pt x="3591548" y="6017987"/>
                </a:lnTo>
                <a:lnTo>
                  <a:pt x="3717467" y="5985610"/>
                </a:lnTo>
                <a:cubicBezTo>
                  <a:pt x="3860630" y="5941082"/>
                  <a:pt x="3997759" y="5882860"/>
                  <a:pt x="4127323" y="5812476"/>
                </a:cubicBezTo>
                <a:lnTo>
                  <a:pt x="4157728" y="5794006"/>
                </a:lnTo>
                <a:lnTo>
                  <a:pt x="4206688" y="5781946"/>
                </a:lnTo>
                <a:cubicBezTo>
                  <a:pt x="4368587" y="5735688"/>
                  <a:pt x="4526382" y="5671221"/>
                  <a:pt x="4676840" y="5588543"/>
                </a:cubicBezTo>
                <a:close/>
                <a:moveTo>
                  <a:pt x="3414997" y="5024078"/>
                </a:moveTo>
                <a:lnTo>
                  <a:pt x="3365117" y="5053454"/>
                </a:lnTo>
                <a:cubicBezTo>
                  <a:pt x="3284763" y="5096560"/>
                  <a:pt x="3201534" y="5135003"/>
                  <a:pt x="3115790" y="5168418"/>
                </a:cubicBezTo>
                <a:lnTo>
                  <a:pt x="3024025" y="5197851"/>
                </a:lnTo>
                <a:lnTo>
                  <a:pt x="2912568" y="5157057"/>
                </a:lnTo>
                <a:cubicBezTo>
                  <a:pt x="2844194" y="5128138"/>
                  <a:pt x="2777521" y="5095987"/>
                  <a:pt x="2712739" y="5060795"/>
                </a:cubicBezTo>
                <a:lnTo>
                  <a:pt x="2643863" y="5018952"/>
                </a:lnTo>
                <a:lnTo>
                  <a:pt x="2749609" y="5004100"/>
                </a:lnTo>
                <a:cubicBezTo>
                  <a:pt x="2809182" y="4993299"/>
                  <a:pt x="2868228" y="4980152"/>
                  <a:pt x="2926607" y="4964717"/>
                </a:cubicBezTo>
                <a:lnTo>
                  <a:pt x="3027887" y="4932163"/>
                </a:lnTo>
                <a:lnTo>
                  <a:pt x="3080509" y="4951073"/>
                </a:lnTo>
                <a:cubicBezTo>
                  <a:pt x="3150491" y="4972512"/>
                  <a:pt x="3221557" y="4990624"/>
                  <a:pt x="3293458" y="5005308"/>
                </a:cubicBezTo>
                <a:close/>
                <a:moveTo>
                  <a:pt x="2378012" y="4591530"/>
                </a:moveTo>
                <a:lnTo>
                  <a:pt x="2486703" y="4671140"/>
                </a:lnTo>
                <a:cubicBezTo>
                  <a:pt x="2547927" y="4711598"/>
                  <a:pt x="2610986" y="4749042"/>
                  <a:pt x="2675630" y="4783367"/>
                </a:cubicBezTo>
                <a:lnTo>
                  <a:pt x="2677230" y="4784121"/>
                </a:lnTo>
                <a:lnTo>
                  <a:pt x="2547949" y="4790029"/>
                </a:lnTo>
                <a:cubicBezTo>
                  <a:pt x="2473322" y="4791201"/>
                  <a:pt x="2398648" y="4788741"/>
                  <a:pt x="2324215" y="4782649"/>
                </a:cubicBezTo>
                <a:lnTo>
                  <a:pt x="2311127" y="4780931"/>
                </a:lnTo>
                <a:lnTo>
                  <a:pt x="2185935" y="4667149"/>
                </a:lnTo>
                <a:lnTo>
                  <a:pt x="2040791" y="4507450"/>
                </a:lnTo>
                <a:lnTo>
                  <a:pt x="2053155" y="4511921"/>
                </a:lnTo>
                <a:cubicBezTo>
                  <a:pt x="2140481" y="4540576"/>
                  <a:pt x="2229600" y="4564018"/>
                  <a:pt x="2320016" y="4582041"/>
                </a:cubicBezTo>
                <a:close/>
                <a:moveTo>
                  <a:pt x="1362549" y="4144117"/>
                </a:moveTo>
                <a:lnTo>
                  <a:pt x="1387153" y="4164132"/>
                </a:lnTo>
                <a:cubicBezTo>
                  <a:pt x="1432134" y="4198030"/>
                  <a:pt x="1478284" y="4230201"/>
                  <a:pt x="1525492" y="4260598"/>
                </a:cubicBezTo>
                <a:lnTo>
                  <a:pt x="1705819" y="4364615"/>
                </a:lnTo>
                <a:lnTo>
                  <a:pt x="1726039" y="4407519"/>
                </a:lnTo>
                <a:cubicBezTo>
                  <a:pt x="1760365" y="4472164"/>
                  <a:pt x="1797809" y="4535223"/>
                  <a:pt x="1838267" y="4596447"/>
                </a:cubicBezTo>
                <a:lnTo>
                  <a:pt x="1923859" y="4713306"/>
                </a:lnTo>
                <a:lnTo>
                  <a:pt x="1774996" y="4668849"/>
                </a:lnTo>
                <a:cubicBezTo>
                  <a:pt x="1694642" y="4641564"/>
                  <a:pt x="1615504" y="4609681"/>
                  <a:pt x="1537993" y="4573201"/>
                </a:cubicBezTo>
                <a:lnTo>
                  <a:pt x="1511581" y="4559841"/>
                </a:lnTo>
                <a:lnTo>
                  <a:pt x="1457953" y="4444294"/>
                </a:lnTo>
                <a:cubicBezTo>
                  <a:pt x="1430055" y="4375497"/>
                  <a:pt x="1405644" y="4305618"/>
                  <a:pt x="1384721" y="4234925"/>
                </a:cubicBezTo>
                <a:close/>
                <a:moveTo>
                  <a:pt x="72840" y="3605021"/>
                </a:moveTo>
                <a:lnTo>
                  <a:pt x="137279" y="3819751"/>
                </a:lnTo>
                <a:cubicBezTo>
                  <a:pt x="166888" y="3901080"/>
                  <a:pt x="200982" y="3980253"/>
                  <a:pt x="239263" y="4056973"/>
                </a:cubicBezTo>
                <a:lnTo>
                  <a:pt x="295547" y="4158112"/>
                </a:lnTo>
                <a:lnTo>
                  <a:pt x="312469" y="4227419"/>
                </a:lnTo>
                <a:cubicBezTo>
                  <a:pt x="338624" y="4315785"/>
                  <a:pt x="370227" y="4402880"/>
                  <a:pt x="407279" y="4488178"/>
                </a:cubicBezTo>
                <a:lnTo>
                  <a:pt x="511297" y="4692103"/>
                </a:lnTo>
                <a:lnTo>
                  <a:pt x="446728" y="4606167"/>
                </a:lnTo>
                <a:cubicBezTo>
                  <a:pt x="361646" y="4480335"/>
                  <a:pt x="287907" y="4344103"/>
                  <a:pt x="227514" y="4198301"/>
                </a:cubicBezTo>
                <a:cubicBezTo>
                  <a:pt x="167121" y="4052499"/>
                  <a:pt x="122931" y="3904027"/>
                  <a:pt x="94117" y="3754889"/>
                </a:cubicBezTo>
                <a:close/>
                <a:moveTo>
                  <a:pt x="4631772" y="5439147"/>
                </a:moveTo>
                <a:lnTo>
                  <a:pt x="4491788" y="5566373"/>
                </a:lnTo>
                <a:cubicBezTo>
                  <a:pt x="4435338" y="5612960"/>
                  <a:pt x="4376612" y="5656890"/>
                  <a:pt x="4315805" y="5697971"/>
                </a:cubicBezTo>
                <a:lnTo>
                  <a:pt x="4157728" y="5794006"/>
                </a:lnTo>
                <a:lnTo>
                  <a:pt x="4043540" y="5822132"/>
                </a:lnTo>
                <a:cubicBezTo>
                  <a:pt x="3961401" y="5839191"/>
                  <a:pt x="3878506" y="5851697"/>
                  <a:pt x="3795258" y="5859650"/>
                </a:cubicBezTo>
                <a:lnTo>
                  <a:pt x="3597768" y="5867697"/>
                </a:lnTo>
                <a:lnTo>
                  <a:pt x="3628926" y="5856500"/>
                </a:lnTo>
                <a:cubicBezTo>
                  <a:pt x="3764053" y="5800528"/>
                  <a:pt x="3893841" y="5731670"/>
                  <a:pt x="4016289" y="5650753"/>
                </a:cubicBezTo>
                <a:lnTo>
                  <a:pt x="4098619" y="5590451"/>
                </a:lnTo>
                <a:lnTo>
                  <a:pt x="4187288" y="5577227"/>
                </a:lnTo>
                <a:cubicBezTo>
                  <a:pt x="4329876" y="5548943"/>
                  <a:pt x="4469250" y="5507186"/>
                  <a:pt x="4603467" y="5452759"/>
                </a:cubicBezTo>
                <a:close/>
                <a:moveTo>
                  <a:pt x="219052" y="3592029"/>
                </a:moveTo>
                <a:lnTo>
                  <a:pt x="248952" y="3669045"/>
                </a:lnTo>
                <a:cubicBezTo>
                  <a:pt x="299661" y="3785189"/>
                  <a:pt x="359983" y="3897177"/>
                  <a:pt x="429378" y="4003706"/>
                </a:cubicBezTo>
                <a:lnTo>
                  <a:pt x="497795" y="4096935"/>
                </a:lnTo>
                <a:lnTo>
                  <a:pt x="513702" y="4199935"/>
                </a:lnTo>
                <a:cubicBezTo>
                  <a:pt x="543070" y="4343735"/>
                  <a:pt x="586154" y="4484200"/>
                  <a:pt x="642125" y="4619326"/>
                </a:cubicBezTo>
                <a:lnTo>
                  <a:pt x="647315" y="4630339"/>
                </a:lnTo>
                <a:lnTo>
                  <a:pt x="583094" y="4562802"/>
                </a:lnTo>
                <a:cubicBezTo>
                  <a:pt x="492449" y="4461659"/>
                  <a:pt x="410684" y="4352395"/>
                  <a:pt x="339023" y="4236234"/>
                </a:cubicBezTo>
                <a:lnTo>
                  <a:pt x="295547" y="4158112"/>
                </a:lnTo>
                <a:lnTo>
                  <a:pt x="260160" y="4013176"/>
                </a:lnTo>
                <a:cubicBezTo>
                  <a:pt x="246211" y="3941129"/>
                  <a:pt x="235750" y="3868541"/>
                  <a:pt x="228775" y="3795682"/>
                </a:cubicBezTo>
                <a:close/>
                <a:moveTo>
                  <a:pt x="2438699" y="4487655"/>
                </a:moveTo>
                <a:lnTo>
                  <a:pt x="2520979" y="4536277"/>
                </a:lnTo>
                <a:lnTo>
                  <a:pt x="2709174" y="4623622"/>
                </a:lnTo>
                <a:lnTo>
                  <a:pt x="2634354" y="4622298"/>
                </a:lnTo>
                <a:cubicBezTo>
                  <a:pt x="2581364" y="4619229"/>
                  <a:pt x="2528613" y="4614314"/>
                  <a:pt x="2476192" y="4607592"/>
                </a:cubicBezTo>
                <a:lnTo>
                  <a:pt x="2378012" y="4591530"/>
                </a:lnTo>
                <a:lnTo>
                  <a:pt x="2308786" y="4540825"/>
                </a:lnTo>
                <a:cubicBezTo>
                  <a:pt x="2251482" y="4494442"/>
                  <a:pt x="2196263" y="4445148"/>
                  <a:pt x="2143380" y="4393046"/>
                </a:cubicBezTo>
                <a:lnTo>
                  <a:pt x="2127779" y="4376081"/>
                </a:lnTo>
                <a:lnTo>
                  <a:pt x="2223858" y="4417886"/>
                </a:lnTo>
                <a:cubicBezTo>
                  <a:pt x="2280780" y="4439979"/>
                  <a:pt x="2338807" y="4459858"/>
                  <a:pt x="2397833" y="4477417"/>
                </a:cubicBezTo>
                <a:close/>
                <a:moveTo>
                  <a:pt x="2185070" y="4317416"/>
                </a:moveTo>
                <a:lnTo>
                  <a:pt x="2248037" y="4355516"/>
                </a:lnTo>
                <a:cubicBezTo>
                  <a:pt x="2316049" y="4392135"/>
                  <a:pt x="2386558" y="4425668"/>
                  <a:pt x="2459459" y="4455864"/>
                </a:cubicBezTo>
                <a:cubicBezTo>
                  <a:pt x="2532360" y="4486061"/>
                  <a:pt x="2605928" y="4512206"/>
                  <a:pt x="2679914" y="4534405"/>
                </a:cubicBezTo>
                <a:lnTo>
                  <a:pt x="2732125" y="4547251"/>
                </a:lnTo>
                <a:lnTo>
                  <a:pt x="2589997" y="4525560"/>
                </a:lnTo>
                <a:lnTo>
                  <a:pt x="2438699" y="4487655"/>
                </a:lnTo>
                <a:lnTo>
                  <a:pt x="2326236" y="4421198"/>
                </a:lnTo>
                <a:close/>
                <a:moveTo>
                  <a:pt x="3385597" y="4788345"/>
                </a:moveTo>
                <a:lnTo>
                  <a:pt x="3376728" y="4793523"/>
                </a:lnTo>
                <a:cubicBezTo>
                  <a:pt x="3304968" y="4829824"/>
                  <a:pt x="3231357" y="4862333"/>
                  <a:pt x="3156226" y="4890911"/>
                </a:cubicBezTo>
                <a:lnTo>
                  <a:pt x="3027887" y="4932163"/>
                </a:lnTo>
                <a:lnTo>
                  <a:pt x="2874066" y="4876886"/>
                </a:lnTo>
                <a:lnTo>
                  <a:pt x="2677230" y="4784121"/>
                </a:lnTo>
                <a:lnTo>
                  <a:pt x="2685603" y="4783739"/>
                </a:lnTo>
                <a:cubicBezTo>
                  <a:pt x="2777249" y="4776794"/>
                  <a:pt x="2868555" y="4764347"/>
                  <a:pt x="2958985" y="4746397"/>
                </a:cubicBezTo>
                <a:lnTo>
                  <a:pt x="3035084" y="4728537"/>
                </a:lnTo>
                <a:lnTo>
                  <a:pt x="3147459" y="4755974"/>
                </a:lnTo>
                <a:cubicBezTo>
                  <a:pt x="3219506" y="4769923"/>
                  <a:pt x="3292094" y="4780385"/>
                  <a:pt x="3364953" y="4787359"/>
                </a:cubicBezTo>
                <a:close/>
                <a:moveTo>
                  <a:pt x="1566054" y="4024127"/>
                </a:moveTo>
                <a:lnTo>
                  <a:pt x="1669052" y="4107374"/>
                </a:lnTo>
                <a:cubicBezTo>
                  <a:pt x="1705687" y="4135208"/>
                  <a:pt x="1743187" y="4161961"/>
                  <a:pt x="1781505" y="4187587"/>
                </a:cubicBezTo>
                <a:lnTo>
                  <a:pt x="1844836" y="4226841"/>
                </a:lnTo>
                <a:lnTo>
                  <a:pt x="1906794" y="4328828"/>
                </a:lnTo>
                <a:cubicBezTo>
                  <a:pt x="1947875" y="4389635"/>
                  <a:pt x="1991805" y="4448360"/>
                  <a:pt x="2038392" y="4504811"/>
                </a:cubicBezTo>
                <a:lnTo>
                  <a:pt x="2040791" y="4507450"/>
                </a:lnTo>
                <a:lnTo>
                  <a:pt x="1923572" y="4465055"/>
                </a:lnTo>
                <a:cubicBezTo>
                  <a:pt x="1854176" y="4437579"/>
                  <a:pt x="1786127" y="4406730"/>
                  <a:pt x="1719692" y="4372617"/>
                </a:cubicBezTo>
                <a:lnTo>
                  <a:pt x="1705819" y="4364615"/>
                </a:lnTo>
                <a:lnTo>
                  <a:pt x="1632521" y="4209084"/>
                </a:lnTo>
                <a:close/>
                <a:moveTo>
                  <a:pt x="4495012" y="5225428"/>
                </a:moveTo>
                <a:lnTo>
                  <a:pt x="4359613" y="5372658"/>
                </a:lnTo>
                <a:cubicBezTo>
                  <a:pt x="4306729" y="5424760"/>
                  <a:pt x="4251510" y="5474055"/>
                  <a:pt x="4194206" y="5520438"/>
                </a:cubicBezTo>
                <a:lnTo>
                  <a:pt x="4098619" y="5590451"/>
                </a:lnTo>
                <a:lnTo>
                  <a:pt x="3971238" y="5609448"/>
                </a:lnTo>
                <a:cubicBezTo>
                  <a:pt x="3835004" y="5623144"/>
                  <a:pt x="3696799" y="5624644"/>
                  <a:pt x="3558225" y="5613285"/>
                </a:cubicBezTo>
                <a:lnTo>
                  <a:pt x="3544352" y="5611717"/>
                </a:lnTo>
                <a:lnTo>
                  <a:pt x="3567405" y="5601017"/>
                </a:lnTo>
                <a:cubicBezTo>
                  <a:pt x="3700123" y="5531272"/>
                  <a:pt x="3827424" y="5447578"/>
                  <a:pt x="3947141" y="5349934"/>
                </a:cubicBezTo>
                <a:lnTo>
                  <a:pt x="3969028" y="5330152"/>
                </a:lnTo>
                <a:lnTo>
                  <a:pt x="4090742" y="5318689"/>
                </a:lnTo>
                <a:cubicBezTo>
                  <a:pt x="4185189" y="5306801"/>
                  <a:pt x="4277842" y="5289151"/>
                  <a:pt x="4368337" y="5266103"/>
                </a:cubicBezTo>
                <a:close/>
                <a:moveTo>
                  <a:pt x="476768" y="3541015"/>
                </a:moveTo>
                <a:lnTo>
                  <a:pt x="560527" y="3696221"/>
                </a:lnTo>
                <a:cubicBezTo>
                  <a:pt x="603675" y="3766730"/>
                  <a:pt x="650995" y="3835406"/>
                  <a:pt x="702487" y="3901894"/>
                </a:cubicBezTo>
                <a:lnTo>
                  <a:pt x="760236" y="3971783"/>
                </a:lnTo>
                <a:lnTo>
                  <a:pt x="763485" y="4036113"/>
                </a:lnTo>
                <a:cubicBezTo>
                  <a:pt x="779094" y="4189811"/>
                  <a:pt x="809928" y="4339007"/>
                  <a:pt x="854457" y="4482170"/>
                </a:cubicBezTo>
                <a:lnTo>
                  <a:pt x="857739" y="4491136"/>
                </a:lnTo>
                <a:lnTo>
                  <a:pt x="754076" y="4397619"/>
                </a:lnTo>
                <a:cubicBezTo>
                  <a:pt x="692320" y="4337848"/>
                  <a:pt x="634277" y="4274879"/>
                  <a:pt x="580108" y="4209099"/>
                </a:cubicBezTo>
                <a:lnTo>
                  <a:pt x="497795" y="4096935"/>
                </a:lnTo>
                <a:lnTo>
                  <a:pt x="480042" y="3981981"/>
                </a:lnTo>
                <a:cubicBezTo>
                  <a:pt x="472320" y="3908663"/>
                  <a:pt x="468131" y="3834761"/>
                  <a:pt x="467578" y="3760525"/>
                </a:cubicBezTo>
                <a:close/>
                <a:moveTo>
                  <a:pt x="3348538" y="4630337"/>
                </a:moveTo>
                <a:lnTo>
                  <a:pt x="3264801" y="4663298"/>
                </a:lnTo>
                <a:cubicBezTo>
                  <a:pt x="3214670" y="4680741"/>
                  <a:pt x="3164054" y="4696387"/>
                  <a:pt x="3113051" y="4710237"/>
                </a:cubicBezTo>
                <a:lnTo>
                  <a:pt x="3035084" y="4728537"/>
                </a:lnTo>
                <a:lnTo>
                  <a:pt x="2933216" y="4703665"/>
                </a:lnTo>
                <a:cubicBezTo>
                  <a:pt x="2862523" y="4682742"/>
                  <a:pt x="2792644" y="4658331"/>
                  <a:pt x="2723847" y="4630433"/>
                </a:cubicBezTo>
                <a:lnTo>
                  <a:pt x="2709174" y="4623622"/>
                </a:lnTo>
                <a:lnTo>
                  <a:pt x="2816829" y="4625529"/>
                </a:lnTo>
                <a:cubicBezTo>
                  <a:pt x="2877873" y="4624157"/>
                  <a:pt x="2939090" y="4620316"/>
                  <a:pt x="3000342" y="4613950"/>
                </a:cubicBezTo>
                <a:lnTo>
                  <a:pt x="3037726" y="4608406"/>
                </a:lnTo>
                <a:lnTo>
                  <a:pt x="3126829" y="4621056"/>
                </a:lnTo>
                <a:close/>
                <a:moveTo>
                  <a:pt x="1693626" y="3933959"/>
                </a:moveTo>
                <a:lnTo>
                  <a:pt x="1754529" y="3997057"/>
                </a:lnTo>
                <a:cubicBezTo>
                  <a:pt x="1798664" y="4039252"/>
                  <a:pt x="1844666" y="4079824"/>
                  <a:pt x="1892480" y="4118634"/>
                </a:cubicBezTo>
                <a:lnTo>
                  <a:pt x="1930914" y="4147142"/>
                </a:lnTo>
                <a:lnTo>
                  <a:pt x="1991986" y="4228423"/>
                </a:lnTo>
                <a:lnTo>
                  <a:pt x="2127779" y="4376081"/>
                </a:lnTo>
                <a:lnTo>
                  <a:pt x="2056509" y="4345072"/>
                </a:lnTo>
                <a:cubicBezTo>
                  <a:pt x="2008728" y="4321958"/>
                  <a:pt x="1961873" y="4297230"/>
                  <a:pt x="1916015" y="4270960"/>
                </a:cubicBezTo>
                <a:lnTo>
                  <a:pt x="1844836" y="4226841"/>
                </a:lnTo>
                <a:lnTo>
                  <a:pt x="1792289" y="4140346"/>
                </a:lnTo>
                <a:cubicBezTo>
                  <a:pt x="1757097" y="4075564"/>
                  <a:pt x="1724946" y="4008891"/>
                  <a:pt x="1696026" y="3940517"/>
                </a:cubicBezTo>
                <a:close/>
                <a:moveTo>
                  <a:pt x="4305615" y="4981400"/>
                </a:moveTo>
                <a:lnTo>
                  <a:pt x="4277686" y="5019390"/>
                </a:lnTo>
                <a:cubicBezTo>
                  <a:pt x="4228864" y="5079248"/>
                  <a:pt x="4176555" y="5137211"/>
                  <a:pt x="4120759" y="5193007"/>
                </a:cubicBezTo>
                <a:lnTo>
                  <a:pt x="3969028" y="5330152"/>
                </a:lnTo>
                <a:lnTo>
                  <a:pt x="3947771" y="5332154"/>
                </a:lnTo>
                <a:cubicBezTo>
                  <a:pt x="3899697" y="5335171"/>
                  <a:pt x="3851219" y="5336702"/>
                  <a:pt x="3802383" y="5336702"/>
                </a:cubicBezTo>
                <a:cubicBezTo>
                  <a:pt x="3743202" y="5336702"/>
                  <a:pt x="3684546" y="5334454"/>
                  <a:pt x="3626497" y="5330036"/>
                </a:cubicBezTo>
                <a:lnTo>
                  <a:pt x="3464693" y="5311556"/>
                </a:lnTo>
                <a:lnTo>
                  <a:pt x="3622185" y="5216260"/>
                </a:lnTo>
                <a:cubicBezTo>
                  <a:pt x="3685101" y="5173719"/>
                  <a:pt x="3745417" y="5128342"/>
                  <a:pt x="3803030" y="5080380"/>
                </a:cubicBezTo>
                <a:lnTo>
                  <a:pt x="3837046" y="5049097"/>
                </a:lnTo>
                <a:lnTo>
                  <a:pt x="3858412" y="5048894"/>
                </a:lnTo>
                <a:cubicBezTo>
                  <a:pt x="3974868" y="5043315"/>
                  <a:pt x="4091795" y="5028715"/>
                  <a:pt x="4208238" y="5004699"/>
                </a:cubicBezTo>
                <a:close/>
                <a:moveTo>
                  <a:pt x="3316595" y="4555293"/>
                </a:moveTo>
                <a:lnTo>
                  <a:pt x="3196302" y="4584890"/>
                </a:lnTo>
                <a:lnTo>
                  <a:pt x="3037726" y="4608406"/>
                </a:lnTo>
                <a:lnTo>
                  <a:pt x="2902871" y="4589261"/>
                </a:lnTo>
                <a:lnTo>
                  <a:pt x="2732125" y="4547251"/>
                </a:lnTo>
                <a:lnTo>
                  <a:pt x="2816976" y="4560201"/>
                </a:lnTo>
                <a:cubicBezTo>
                  <a:pt x="2893825" y="4568005"/>
                  <a:pt x="2971799" y="4572003"/>
                  <a:pt x="3050706" y="4572003"/>
                </a:cubicBezTo>
                <a:cubicBezTo>
                  <a:pt x="3129613" y="4572003"/>
                  <a:pt x="3207587" y="4568005"/>
                  <a:pt x="3284436" y="4560201"/>
                </a:cubicBezTo>
                <a:close/>
                <a:moveTo>
                  <a:pt x="778585" y="3469713"/>
                </a:moveTo>
                <a:lnTo>
                  <a:pt x="910683" y="3677425"/>
                </a:lnTo>
                <a:lnTo>
                  <a:pt x="1041381" y="3838653"/>
                </a:lnTo>
                <a:lnTo>
                  <a:pt x="1046307" y="3956323"/>
                </a:lnTo>
                <a:cubicBezTo>
                  <a:pt x="1053131" y="4030976"/>
                  <a:pt x="1063694" y="4105713"/>
                  <a:pt x="1078102" y="4180282"/>
                </a:cubicBezTo>
                <a:lnTo>
                  <a:pt x="1109645" y="4308484"/>
                </a:lnTo>
                <a:lnTo>
                  <a:pt x="1018741" y="4235488"/>
                </a:lnTo>
                <a:cubicBezTo>
                  <a:pt x="976570" y="4199041"/>
                  <a:pt x="935415" y="4160797"/>
                  <a:pt x="895376" y="4120757"/>
                </a:cubicBezTo>
                <a:cubicBezTo>
                  <a:pt x="860504" y="4085885"/>
                  <a:pt x="826993" y="4050166"/>
                  <a:pt x="794845" y="4013667"/>
                </a:cubicBezTo>
                <a:lnTo>
                  <a:pt x="760236" y="3971783"/>
                </a:lnTo>
                <a:lnTo>
                  <a:pt x="751682" y="3802383"/>
                </a:lnTo>
                <a:cubicBezTo>
                  <a:pt x="751683" y="3723475"/>
                  <a:pt x="755681" y="3645501"/>
                  <a:pt x="763485" y="3568652"/>
                </a:cubicBezTo>
                <a:close/>
                <a:moveTo>
                  <a:pt x="1749541" y="3871462"/>
                </a:moveTo>
                <a:lnTo>
                  <a:pt x="1810699" y="3954650"/>
                </a:lnTo>
                <a:cubicBezTo>
                  <a:pt x="1859521" y="4014509"/>
                  <a:pt x="1911829" y="4072472"/>
                  <a:pt x="1967625" y="4128268"/>
                </a:cubicBezTo>
                <a:cubicBezTo>
                  <a:pt x="2023422" y="4184064"/>
                  <a:pt x="2081384" y="4236373"/>
                  <a:pt x="2141243" y="4285195"/>
                </a:cubicBezTo>
                <a:lnTo>
                  <a:pt x="2185070" y="4317416"/>
                </a:lnTo>
                <a:lnTo>
                  <a:pt x="2051593" y="4236650"/>
                </a:lnTo>
                <a:lnTo>
                  <a:pt x="1930914" y="4147142"/>
                </a:lnTo>
                <a:lnTo>
                  <a:pt x="1856106" y="4047578"/>
                </a:lnTo>
                <a:close/>
                <a:moveTo>
                  <a:pt x="4141439" y="4728073"/>
                </a:moveTo>
                <a:lnTo>
                  <a:pt x="4115433" y="4763579"/>
                </a:lnTo>
                <a:cubicBezTo>
                  <a:pt x="4069049" y="4820883"/>
                  <a:pt x="4019755" y="4876102"/>
                  <a:pt x="3967653" y="4928986"/>
                </a:cubicBezTo>
                <a:lnTo>
                  <a:pt x="3837046" y="5049097"/>
                </a:lnTo>
                <a:lnTo>
                  <a:pt x="3684200" y="5050548"/>
                </a:lnTo>
                <a:cubicBezTo>
                  <a:pt x="3626327" y="5048878"/>
                  <a:pt x="3568690" y="5045001"/>
                  <a:pt x="3511410" y="5038968"/>
                </a:cubicBezTo>
                <a:lnTo>
                  <a:pt x="3414997" y="5024078"/>
                </a:lnTo>
                <a:lnTo>
                  <a:pt x="3521884" y="4961129"/>
                </a:lnTo>
                <a:cubicBezTo>
                  <a:pt x="3572790" y="4928353"/>
                  <a:pt x="3622310" y="4893611"/>
                  <a:pt x="3670338" y="4857011"/>
                </a:cubicBezTo>
                <a:lnTo>
                  <a:pt x="3749386" y="4789928"/>
                </a:lnTo>
                <a:lnTo>
                  <a:pt x="3803190" y="4787359"/>
                </a:lnTo>
                <a:cubicBezTo>
                  <a:pt x="3898818" y="4778205"/>
                  <a:pt x="3993979" y="4763043"/>
                  <a:pt x="4088061" y="4741874"/>
                </a:cubicBezTo>
                <a:close/>
                <a:moveTo>
                  <a:pt x="1064306" y="3414995"/>
                </a:moveTo>
                <a:lnTo>
                  <a:pt x="1127256" y="3521883"/>
                </a:lnTo>
                <a:cubicBezTo>
                  <a:pt x="1160032" y="3572789"/>
                  <a:pt x="1194774" y="3622309"/>
                  <a:pt x="1231375" y="3670337"/>
                </a:cubicBezTo>
                <a:lnTo>
                  <a:pt x="1298457" y="3749385"/>
                </a:lnTo>
                <a:lnTo>
                  <a:pt x="1301026" y="3803188"/>
                </a:lnTo>
                <a:cubicBezTo>
                  <a:pt x="1308000" y="3876047"/>
                  <a:pt x="1318462" y="3948635"/>
                  <a:pt x="1332411" y="4020681"/>
                </a:cubicBezTo>
                <a:lnTo>
                  <a:pt x="1362549" y="4144117"/>
                </a:lnTo>
                <a:lnTo>
                  <a:pt x="1255830" y="4057303"/>
                </a:lnTo>
                <a:cubicBezTo>
                  <a:pt x="1192034" y="4001344"/>
                  <a:pt x="1131121" y="3941604"/>
                  <a:pt x="1073470" y="3878238"/>
                </a:cubicBezTo>
                <a:lnTo>
                  <a:pt x="1041381" y="3838653"/>
                </a:lnTo>
                <a:lnTo>
                  <a:pt x="1036952" y="3732865"/>
                </a:lnTo>
                <a:cubicBezTo>
                  <a:pt x="1037505" y="3658630"/>
                  <a:pt x="1041694" y="3584728"/>
                  <a:pt x="1049416" y="3511409"/>
                </a:cubicBezTo>
                <a:close/>
                <a:moveTo>
                  <a:pt x="4024129" y="4522330"/>
                </a:moveTo>
                <a:lnTo>
                  <a:pt x="4020682" y="4526594"/>
                </a:lnTo>
                <a:cubicBezTo>
                  <a:pt x="3968277" y="4587593"/>
                  <a:pt x="3912710" y="4645797"/>
                  <a:pt x="3854234" y="4700951"/>
                </a:cubicBezTo>
                <a:lnTo>
                  <a:pt x="3749386" y="4789928"/>
                </a:lnTo>
                <a:lnTo>
                  <a:pt x="3584071" y="4797821"/>
                </a:lnTo>
                <a:lnTo>
                  <a:pt x="3385597" y="4788345"/>
                </a:lnTo>
                <a:lnTo>
                  <a:pt x="3615010" y="4654406"/>
                </a:lnTo>
                <a:lnTo>
                  <a:pt x="3691453" y="4599458"/>
                </a:lnTo>
                <a:lnTo>
                  <a:pt x="3789695" y="4584286"/>
                </a:lnTo>
                <a:cubicBezTo>
                  <a:pt x="3861596" y="4569602"/>
                  <a:pt x="3932662" y="4551490"/>
                  <a:pt x="4002644" y="4530051"/>
                </a:cubicBezTo>
                <a:close/>
                <a:moveTo>
                  <a:pt x="1300040" y="3385594"/>
                </a:moveTo>
                <a:lnTo>
                  <a:pt x="1433979" y="3615008"/>
                </a:lnTo>
                <a:lnTo>
                  <a:pt x="1488925" y="3691449"/>
                </a:lnTo>
                <a:lnTo>
                  <a:pt x="1504098" y="3789693"/>
                </a:lnTo>
                <a:cubicBezTo>
                  <a:pt x="1518782" y="3861593"/>
                  <a:pt x="1536895" y="3932659"/>
                  <a:pt x="1558333" y="4002641"/>
                </a:cubicBezTo>
                <a:lnTo>
                  <a:pt x="1566054" y="4024127"/>
                </a:lnTo>
                <a:lnTo>
                  <a:pt x="1561791" y="4020682"/>
                </a:lnTo>
                <a:cubicBezTo>
                  <a:pt x="1500792" y="3968276"/>
                  <a:pt x="1442588" y="3912709"/>
                  <a:pt x="1387434" y="3854233"/>
                </a:cubicBezTo>
                <a:lnTo>
                  <a:pt x="1298457" y="3749385"/>
                </a:lnTo>
                <a:lnTo>
                  <a:pt x="1290564" y="3584069"/>
                </a:lnTo>
                <a:close/>
                <a:moveTo>
                  <a:pt x="3933964" y="4394757"/>
                </a:moveTo>
                <a:lnTo>
                  <a:pt x="3865746" y="4460601"/>
                </a:lnTo>
                <a:cubicBezTo>
                  <a:pt x="3826107" y="4495901"/>
                  <a:pt x="3785331" y="4529726"/>
                  <a:pt x="3743511" y="4562040"/>
                </a:cubicBezTo>
                <a:lnTo>
                  <a:pt x="3691453" y="4599458"/>
                </a:lnTo>
                <a:lnTo>
                  <a:pt x="3571743" y="4617946"/>
                </a:lnTo>
                <a:cubicBezTo>
                  <a:pt x="3498425" y="4625669"/>
                  <a:pt x="3424522" y="4629858"/>
                  <a:pt x="3350287" y="4630410"/>
                </a:cubicBezTo>
                <a:lnTo>
                  <a:pt x="3348538" y="4630337"/>
                </a:lnTo>
                <a:lnTo>
                  <a:pt x="3434622" y="4596453"/>
                </a:lnTo>
                <a:cubicBezTo>
                  <a:pt x="3490495" y="4571824"/>
                  <a:pt x="3545583" y="4544850"/>
                  <a:pt x="3599736" y="4515528"/>
                </a:cubicBezTo>
                <a:lnTo>
                  <a:pt x="3636786" y="4493323"/>
                </a:lnTo>
                <a:lnTo>
                  <a:pt x="3730492" y="4469229"/>
                </a:lnTo>
                <a:close/>
                <a:moveTo>
                  <a:pt x="1458047" y="3348534"/>
                </a:moveTo>
                <a:lnTo>
                  <a:pt x="1491933" y="3434621"/>
                </a:lnTo>
                <a:cubicBezTo>
                  <a:pt x="1516561" y="3490494"/>
                  <a:pt x="1543536" y="3545581"/>
                  <a:pt x="1572857" y="3599735"/>
                </a:cubicBezTo>
                <a:lnTo>
                  <a:pt x="1595060" y="3636781"/>
                </a:lnTo>
                <a:lnTo>
                  <a:pt x="1619155" y="3730490"/>
                </a:lnTo>
                <a:lnTo>
                  <a:pt x="1693626" y="3933959"/>
                </a:lnTo>
                <a:lnTo>
                  <a:pt x="1627784" y="3865744"/>
                </a:lnTo>
                <a:cubicBezTo>
                  <a:pt x="1592485" y="3826105"/>
                  <a:pt x="1558659" y="3785329"/>
                  <a:pt x="1526345" y="3743509"/>
                </a:cubicBezTo>
                <a:lnTo>
                  <a:pt x="1488925" y="3691449"/>
                </a:lnTo>
                <a:lnTo>
                  <a:pt x="1470437" y="3571740"/>
                </a:lnTo>
                <a:cubicBezTo>
                  <a:pt x="1462715" y="3498421"/>
                  <a:pt x="1458526" y="3424520"/>
                  <a:pt x="1457973" y="3350284"/>
                </a:cubicBezTo>
                <a:close/>
                <a:moveTo>
                  <a:pt x="3871468" y="4338841"/>
                </a:moveTo>
                <a:lnTo>
                  <a:pt x="3769659" y="4413689"/>
                </a:lnTo>
                <a:lnTo>
                  <a:pt x="3636786" y="4493323"/>
                </a:lnTo>
                <a:lnTo>
                  <a:pt x="3511415" y="4525560"/>
                </a:lnTo>
                <a:lnTo>
                  <a:pt x="3316595" y="4555293"/>
                </a:lnTo>
                <a:lnTo>
                  <a:pt x="3419259" y="4530033"/>
                </a:lnTo>
                <a:cubicBezTo>
                  <a:pt x="3493245" y="4507835"/>
                  <a:pt x="3566813" y="4481689"/>
                  <a:pt x="3639714" y="4451492"/>
                </a:cubicBezTo>
                <a:cubicBezTo>
                  <a:pt x="3712615" y="4421296"/>
                  <a:pt x="3783124" y="4387762"/>
                  <a:pt x="3851136" y="4351144"/>
                </a:cubicBezTo>
                <a:close/>
                <a:moveTo>
                  <a:pt x="1534342" y="3324786"/>
                </a:moveTo>
                <a:lnTo>
                  <a:pt x="1566861" y="3446982"/>
                </a:lnTo>
                <a:cubicBezTo>
                  <a:pt x="1587149" y="3511625"/>
                  <a:pt x="1610470" y="3575924"/>
                  <a:pt x="1636892" y="3639712"/>
                </a:cubicBezTo>
                <a:cubicBezTo>
                  <a:pt x="1667088" y="3712613"/>
                  <a:pt x="1700622" y="3783122"/>
                  <a:pt x="1737240" y="3851134"/>
                </a:cubicBezTo>
                <a:lnTo>
                  <a:pt x="1749541" y="3871462"/>
                </a:lnTo>
                <a:lnTo>
                  <a:pt x="1674696" y="3769658"/>
                </a:lnTo>
                <a:lnTo>
                  <a:pt x="1595060" y="3636781"/>
                </a:lnTo>
                <a:lnTo>
                  <a:pt x="1562824" y="3511412"/>
                </a:lnTo>
                <a:close/>
                <a:moveTo>
                  <a:pt x="5551053" y="4731723"/>
                </a:moveTo>
                <a:lnTo>
                  <a:pt x="5485941" y="4841908"/>
                </a:lnTo>
                <a:cubicBezTo>
                  <a:pt x="5402247" y="4968667"/>
                  <a:pt x="5304604" y="5088926"/>
                  <a:pt x="5193011" y="5200518"/>
                </a:cubicBezTo>
                <a:cubicBezTo>
                  <a:pt x="5088393" y="5305136"/>
                  <a:pt x="4976158" y="5397494"/>
                  <a:pt x="4858092" y="5477592"/>
                </a:cubicBezTo>
                <a:lnTo>
                  <a:pt x="4676938" y="5588484"/>
                </a:lnTo>
                <a:lnTo>
                  <a:pt x="4787012" y="5505777"/>
                </a:lnTo>
                <a:cubicBezTo>
                  <a:pt x="4902238" y="5409853"/>
                  <a:pt x="5006648" y="5303586"/>
                  <a:pt x="5099415" y="5188977"/>
                </a:cubicBezTo>
                <a:lnTo>
                  <a:pt x="5121702" y="5158549"/>
                </a:lnTo>
                <a:lnTo>
                  <a:pt x="5248181" y="5056795"/>
                </a:lnTo>
                <a:cubicBezTo>
                  <a:pt x="5338701" y="4977898"/>
                  <a:pt x="5423468" y="4891417"/>
                  <a:pt x="5501407" y="4797796"/>
                </a:cubicBezTo>
                <a:close/>
                <a:moveTo>
                  <a:pt x="5411892" y="4673738"/>
                </a:moveTo>
                <a:lnTo>
                  <a:pt x="5341957" y="4822133"/>
                </a:lnTo>
                <a:cubicBezTo>
                  <a:pt x="5307631" y="4886777"/>
                  <a:pt x="5270188" y="4949836"/>
                  <a:pt x="5229730" y="5011060"/>
                </a:cubicBezTo>
                <a:lnTo>
                  <a:pt x="5121702" y="5158549"/>
                </a:lnTo>
                <a:lnTo>
                  <a:pt x="5108218" y="5169397"/>
                </a:lnTo>
                <a:cubicBezTo>
                  <a:pt x="5030214" y="5227249"/>
                  <a:pt x="4948764" y="5279948"/>
                  <a:pt x="4864447" y="5327254"/>
                </a:cubicBezTo>
                <a:lnTo>
                  <a:pt x="4631772" y="5439147"/>
                </a:lnTo>
                <a:lnTo>
                  <a:pt x="4654126" y="5418830"/>
                </a:lnTo>
                <a:cubicBezTo>
                  <a:pt x="4757547" y="5315409"/>
                  <a:pt x="4851105" y="5202124"/>
                  <a:pt x="4933267" y="5080508"/>
                </a:cubicBezTo>
                <a:lnTo>
                  <a:pt x="4976351" y="5009590"/>
                </a:lnTo>
                <a:lnTo>
                  <a:pt x="5069798" y="4953481"/>
                </a:lnTo>
                <a:cubicBezTo>
                  <a:pt x="5190708" y="4872784"/>
                  <a:pt x="5303493" y="4780869"/>
                  <a:pt x="5406665" y="4679223"/>
                </a:cubicBezTo>
                <a:close/>
                <a:moveTo>
                  <a:pt x="82052" y="2438488"/>
                </a:moveTo>
                <a:lnTo>
                  <a:pt x="66694" y="2546666"/>
                </a:lnTo>
                <a:cubicBezTo>
                  <a:pt x="51913" y="2708375"/>
                  <a:pt x="54681" y="2869691"/>
                  <a:pt x="73944" y="3028073"/>
                </a:cubicBezTo>
                <a:lnTo>
                  <a:pt x="74176" y="3029397"/>
                </a:lnTo>
                <a:lnTo>
                  <a:pt x="65432" y="3086017"/>
                </a:lnTo>
                <a:cubicBezTo>
                  <a:pt x="49988" y="3232653"/>
                  <a:pt x="48675" y="3381625"/>
                  <a:pt x="62322" y="3530931"/>
                </a:cubicBezTo>
                <a:lnTo>
                  <a:pt x="72840" y="3605021"/>
                </a:lnTo>
                <a:lnTo>
                  <a:pt x="62210" y="3569597"/>
                </a:lnTo>
                <a:cubicBezTo>
                  <a:pt x="21535" y="3398917"/>
                  <a:pt x="0" y="3220813"/>
                  <a:pt x="0" y="3037679"/>
                </a:cubicBezTo>
                <a:cubicBezTo>
                  <a:pt x="0" y="2879864"/>
                  <a:pt x="15992" y="2725784"/>
                  <a:pt x="46444" y="2576971"/>
                </a:cubicBezTo>
                <a:close/>
                <a:moveTo>
                  <a:pt x="5204298" y="4527545"/>
                </a:moveTo>
                <a:lnTo>
                  <a:pt x="5144035" y="4692198"/>
                </a:lnTo>
                <a:cubicBezTo>
                  <a:pt x="5115116" y="4760571"/>
                  <a:pt x="5082964" y="4827245"/>
                  <a:pt x="5047772" y="4892027"/>
                </a:cubicBezTo>
                <a:lnTo>
                  <a:pt x="4976351" y="5009590"/>
                </a:lnTo>
                <a:lnTo>
                  <a:pt x="4882523" y="5065927"/>
                </a:lnTo>
                <a:cubicBezTo>
                  <a:pt x="4802108" y="5109120"/>
                  <a:pt x="4718810" y="5147639"/>
                  <a:pt x="4632991" y="5181122"/>
                </a:cubicBezTo>
                <a:lnTo>
                  <a:pt x="4495012" y="5225428"/>
                </a:lnTo>
                <a:lnTo>
                  <a:pt x="4511006" y="5208035"/>
                </a:lnTo>
                <a:cubicBezTo>
                  <a:pt x="4606932" y="5092810"/>
                  <a:pt x="4692514" y="4966770"/>
                  <a:pt x="4765752" y="4830746"/>
                </a:cubicBezTo>
                <a:lnTo>
                  <a:pt x="4777612" y="4805758"/>
                </a:lnTo>
                <a:lnTo>
                  <a:pt x="4883212" y="4749893"/>
                </a:lnTo>
                <a:cubicBezTo>
                  <a:pt x="4965921" y="4702767"/>
                  <a:pt x="5044766" y="4651004"/>
                  <a:pt x="5119554" y="4595078"/>
                </a:cubicBezTo>
                <a:close/>
                <a:moveTo>
                  <a:pt x="228925" y="2445680"/>
                </a:moveTo>
                <a:lnTo>
                  <a:pt x="225848" y="2515452"/>
                </a:lnTo>
                <a:cubicBezTo>
                  <a:pt x="226575" y="2665423"/>
                  <a:pt x="241968" y="2815337"/>
                  <a:pt x="272027" y="2962858"/>
                </a:cubicBezTo>
                <a:lnTo>
                  <a:pt x="287751" y="3026951"/>
                </a:lnTo>
                <a:lnTo>
                  <a:pt x="260161" y="3139951"/>
                </a:lnTo>
                <a:cubicBezTo>
                  <a:pt x="232263" y="3284044"/>
                  <a:pt x="218314" y="3430304"/>
                  <a:pt x="218314" y="3576564"/>
                </a:cubicBezTo>
                <a:lnTo>
                  <a:pt x="219052" y="3592029"/>
                </a:lnTo>
                <a:lnTo>
                  <a:pt x="180167" y="3491873"/>
                </a:lnTo>
                <a:cubicBezTo>
                  <a:pt x="154567" y="3416888"/>
                  <a:pt x="132827" y="3340534"/>
                  <a:pt x="115079" y="3263128"/>
                </a:cubicBezTo>
                <a:lnTo>
                  <a:pt x="74176" y="3029397"/>
                </a:lnTo>
                <a:lnTo>
                  <a:pt x="99092" y="2868064"/>
                </a:lnTo>
                <a:cubicBezTo>
                  <a:pt x="128460" y="2724263"/>
                  <a:pt x="171544" y="2583799"/>
                  <a:pt x="227515" y="2448673"/>
                </a:cubicBezTo>
                <a:close/>
                <a:moveTo>
                  <a:pt x="486239" y="2502674"/>
                </a:moveTo>
                <a:lnTo>
                  <a:pt x="493540" y="2602947"/>
                </a:lnTo>
                <a:cubicBezTo>
                  <a:pt x="508765" y="2733635"/>
                  <a:pt x="535524" y="2864387"/>
                  <a:pt x="574371" y="2993861"/>
                </a:cubicBezTo>
                <a:lnTo>
                  <a:pt x="586130" y="3026869"/>
                </a:lnTo>
                <a:lnTo>
                  <a:pt x="563585" y="3090151"/>
                </a:lnTo>
                <a:cubicBezTo>
                  <a:pt x="519188" y="3238123"/>
                  <a:pt x="490581" y="3387762"/>
                  <a:pt x="476933" y="3537067"/>
                </a:cubicBezTo>
                <a:lnTo>
                  <a:pt x="476768" y="3541015"/>
                </a:lnTo>
                <a:lnTo>
                  <a:pt x="443598" y="3479553"/>
                </a:lnTo>
                <a:cubicBezTo>
                  <a:pt x="391392" y="3368824"/>
                  <a:pt x="348571" y="3254768"/>
                  <a:pt x="315138" y="3138583"/>
                </a:cubicBezTo>
                <a:lnTo>
                  <a:pt x="287751" y="3026951"/>
                </a:lnTo>
                <a:lnTo>
                  <a:pt x="312470" y="2925708"/>
                </a:lnTo>
                <a:cubicBezTo>
                  <a:pt x="354317" y="2784323"/>
                  <a:pt x="410114" y="2646189"/>
                  <a:pt x="479859" y="2513471"/>
                </a:cubicBezTo>
                <a:close/>
                <a:moveTo>
                  <a:pt x="4960447" y="4334629"/>
                </a:moveTo>
                <a:lnTo>
                  <a:pt x="4944642" y="4398868"/>
                </a:lnTo>
                <a:cubicBezTo>
                  <a:pt x="4922443" y="4472854"/>
                  <a:pt x="4896297" y="4546422"/>
                  <a:pt x="4866101" y="4619324"/>
                </a:cubicBezTo>
                <a:lnTo>
                  <a:pt x="4777612" y="4805758"/>
                </a:lnTo>
                <a:lnTo>
                  <a:pt x="4756277" y="4817045"/>
                </a:lnTo>
                <a:cubicBezTo>
                  <a:pt x="4713016" y="4838230"/>
                  <a:pt x="4668815" y="4858197"/>
                  <a:pt x="4623696" y="4876885"/>
                </a:cubicBezTo>
                <a:cubicBezTo>
                  <a:pt x="4532569" y="4914631"/>
                  <a:pt x="4440400" y="4946047"/>
                  <a:pt x="4347677" y="4971336"/>
                </a:cubicBezTo>
                <a:lnTo>
                  <a:pt x="4305615" y="4981400"/>
                </a:lnTo>
                <a:lnTo>
                  <a:pt x="4413689" y="4834396"/>
                </a:lnTo>
                <a:cubicBezTo>
                  <a:pt x="4455536" y="4771017"/>
                  <a:pt x="4493896" y="4706012"/>
                  <a:pt x="4528769" y="4639653"/>
                </a:cubicBezTo>
                <a:lnTo>
                  <a:pt x="4558162" y="4576323"/>
                </a:lnTo>
                <a:lnTo>
                  <a:pt x="4634707" y="4542774"/>
                </a:lnTo>
                <a:cubicBezTo>
                  <a:pt x="4722023" y="4497576"/>
                  <a:pt x="4807037" y="4446370"/>
                  <a:pt x="4889134" y="4389157"/>
                </a:cubicBezTo>
                <a:close/>
                <a:moveTo>
                  <a:pt x="785243" y="2587591"/>
                </a:moveTo>
                <a:lnTo>
                  <a:pt x="835160" y="2851379"/>
                </a:lnTo>
                <a:lnTo>
                  <a:pt x="890534" y="3024024"/>
                </a:lnTo>
                <a:lnTo>
                  <a:pt x="854457" y="3122596"/>
                </a:lnTo>
                <a:cubicBezTo>
                  <a:pt x="832192" y="3194177"/>
                  <a:pt x="813352" y="3267267"/>
                  <a:pt x="798126" y="3341674"/>
                </a:cubicBezTo>
                <a:lnTo>
                  <a:pt x="778585" y="3469713"/>
                </a:lnTo>
                <a:lnTo>
                  <a:pt x="769739" y="3455804"/>
                </a:lnTo>
                <a:cubicBezTo>
                  <a:pt x="726651" y="3378567"/>
                  <a:pt x="687582" y="3298019"/>
                  <a:pt x="652911" y="3214317"/>
                </a:cubicBezTo>
                <a:lnTo>
                  <a:pt x="586130" y="3026869"/>
                </a:lnTo>
                <a:lnTo>
                  <a:pt x="642125" y="2869696"/>
                </a:lnTo>
                <a:cubicBezTo>
                  <a:pt x="672322" y="2796795"/>
                  <a:pt x="705855" y="2726286"/>
                  <a:pt x="742474" y="2658274"/>
                </a:cubicBezTo>
                <a:close/>
                <a:moveTo>
                  <a:pt x="4711368" y="4165121"/>
                </a:moveTo>
                <a:lnTo>
                  <a:pt x="4696158" y="4227416"/>
                </a:lnTo>
                <a:cubicBezTo>
                  <a:pt x="4675234" y="4298108"/>
                  <a:pt x="4650823" y="4367988"/>
                  <a:pt x="4622925" y="4436785"/>
                </a:cubicBezTo>
                <a:lnTo>
                  <a:pt x="4558162" y="4576323"/>
                </a:lnTo>
                <a:lnTo>
                  <a:pt x="4366457" y="4660346"/>
                </a:lnTo>
                <a:cubicBezTo>
                  <a:pt x="4320802" y="4676938"/>
                  <a:pt x="4274723" y="4692028"/>
                  <a:pt x="4228298" y="4705616"/>
                </a:cubicBezTo>
                <a:lnTo>
                  <a:pt x="4141439" y="4728073"/>
                </a:lnTo>
                <a:lnTo>
                  <a:pt x="4245748" y="4585662"/>
                </a:lnTo>
                <a:cubicBezTo>
                  <a:pt x="4286206" y="4524438"/>
                  <a:pt x="4323650" y="4461378"/>
                  <a:pt x="4357975" y="4396735"/>
                </a:cubicBezTo>
                <a:lnTo>
                  <a:pt x="4365356" y="4381073"/>
                </a:lnTo>
                <a:lnTo>
                  <a:pt x="4431689" y="4349327"/>
                </a:lnTo>
                <a:cubicBezTo>
                  <a:pt x="4503963" y="4309835"/>
                  <a:pt x="4574192" y="4266414"/>
                  <a:pt x="4642020" y="4219210"/>
                </a:cubicBezTo>
                <a:close/>
                <a:moveTo>
                  <a:pt x="1069434" y="2643862"/>
                </a:moveTo>
                <a:lnTo>
                  <a:pt x="1084286" y="2749606"/>
                </a:lnTo>
                <a:cubicBezTo>
                  <a:pt x="1095086" y="2809180"/>
                  <a:pt x="1108233" y="2868226"/>
                  <a:pt x="1123668" y="2926605"/>
                </a:cubicBezTo>
                <a:lnTo>
                  <a:pt x="1156222" y="3027883"/>
                </a:lnTo>
                <a:lnTo>
                  <a:pt x="1137311" y="3080508"/>
                </a:lnTo>
                <a:cubicBezTo>
                  <a:pt x="1115873" y="3150490"/>
                  <a:pt x="1097760" y="3221556"/>
                  <a:pt x="1083076" y="3293456"/>
                </a:cubicBezTo>
                <a:lnTo>
                  <a:pt x="1064306" y="3414995"/>
                </a:lnTo>
                <a:lnTo>
                  <a:pt x="1034931" y="3365117"/>
                </a:lnTo>
                <a:cubicBezTo>
                  <a:pt x="991825" y="3284763"/>
                  <a:pt x="953383" y="3201533"/>
                  <a:pt x="919967" y="3115789"/>
                </a:cubicBezTo>
                <a:lnTo>
                  <a:pt x="890534" y="3024024"/>
                </a:lnTo>
                <a:lnTo>
                  <a:pt x="931328" y="2912568"/>
                </a:lnTo>
                <a:cubicBezTo>
                  <a:pt x="960247" y="2844194"/>
                  <a:pt x="992398" y="2777521"/>
                  <a:pt x="1027590" y="2712739"/>
                </a:cubicBezTo>
                <a:close/>
                <a:moveTo>
                  <a:pt x="4505710" y="4047431"/>
                </a:moveTo>
                <a:lnTo>
                  <a:pt x="4451494" y="4198299"/>
                </a:lnTo>
                <a:lnTo>
                  <a:pt x="4365356" y="4381073"/>
                </a:lnTo>
                <a:lnTo>
                  <a:pt x="4209087" y="4455863"/>
                </a:lnTo>
                <a:lnTo>
                  <a:pt x="4024129" y="4522330"/>
                </a:lnTo>
                <a:lnTo>
                  <a:pt x="4107375" y="4419333"/>
                </a:lnTo>
                <a:cubicBezTo>
                  <a:pt x="4135209" y="4382698"/>
                  <a:pt x="4161963" y="4345198"/>
                  <a:pt x="4187588" y="4306880"/>
                </a:cubicBezTo>
                <a:lnTo>
                  <a:pt x="4226843" y="4243549"/>
                </a:lnTo>
                <a:lnTo>
                  <a:pt x="4328830" y="4181590"/>
                </a:lnTo>
                <a:close/>
                <a:moveTo>
                  <a:pt x="4376083" y="3960606"/>
                </a:moveTo>
                <a:lnTo>
                  <a:pt x="4345072" y="4031876"/>
                </a:lnTo>
                <a:cubicBezTo>
                  <a:pt x="4321959" y="4079657"/>
                  <a:pt x="4297231" y="4126513"/>
                  <a:pt x="4270961" y="4172370"/>
                </a:cubicBezTo>
                <a:lnTo>
                  <a:pt x="4226843" y="4243549"/>
                </a:lnTo>
                <a:lnTo>
                  <a:pt x="4140349" y="4296095"/>
                </a:lnTo>
                <a:cubicBezTo>
                  <a:pt x="4075567" y="4331287"/>
                  <a:pt x="4008893" y="4363438"/>
                  <a:pt x="3940520" y="4392357"/>
                </a:cubicBezTo>
                <a:lnTo>
                  <a:pt x="3933964" y="4394757"/>
                </a:lnTo>
                <a:lnTo>
                  <a:pt x="3997060" y="4333857"/>
                </a:lnTo>
                <a:cubicBezTo>
                  <a:pt x="4039254" y="4289722"/>
                  <a:pt x="4079826" y="4243719"/>
                  <a:pt x="4118637" y="4195906"/>
                </a:cubicBezTo>
                <a:lnTo>
                  <a:pt x="4147146" y="4157468"/>
                </a:lnTo>
                <a:lnTo>
                  <a:pt x="4228425" y="4096398"/>
                </a:lnTo>
                <a:close/>
                <a:moveTo>
                  <a:pt x="1304507" y="2676710"/>
                </a:moveTo>
                <a:lnTo>
                  <a:pt x="1304647" y="2685603"/>
                </a:lnTo>
                <a:cubicBezTo>
                  <a:pt x="1311592" y="2777248"/>
                  <a:pt x="1324039" y="2868554"/>
                  <a:pt x="1341988" y="2958985"/>
                </a:cubicBezTo>
                <a:lnTo>
                  <a:pt x="1359848" y="3035080"/>
                </a:lnTo>
                <a:lnTo>
                  <a:pt x="1332411" y="3147457"/>
                </a:lnTo>
                <a:cubicBezTo>
                  <a:pt x="1318462" y="3219503"/>
                  <a:pt x="1308000" y="3292092"/>
                  <a:pt x="1301025" y="3364951"/>
                </a:cubicBezTo>
                <a:lnTo>
                  <a:pt x="1300040" y="3385594"/>
                </a:lnTo>
                <a:lnTo>
                  <a:pt x="1294863" y="3376726"/>
                </a:lnTo>
                <a:cubicBezTo>
                  <a:pt x="1258561" y="3304967"/>
                  <a:pt x="1226053" y="3231355"/>
                  <a:pt x="1197475" y="3156224"/>
                </a:cubicBezTo>
                <a:lnTo>
                  <a:pt x="1156222" y="3027883"/>
                </a:lnTo>
                <a:lnTo>
                  <a:pt x="1211498" y="2874065"/>
                </a:lnTo>
                <a:close/>
                <a:moveTo>
                  <a:pt x="4317422" y="3903307"/>
                </a:moveTo>
                <a:lnTo>
                  <a:pt x="4236653" y="4036792"/>
                </a:lnTo>
                <a:lnTo>
                  <a:pt x="4147146" y="4157468"/>
                </a:lnTo>
                <a:lnTo>
                  <a:pt x="4047580" y="4232279"/>
                </a:lnTo>
                <a:lnTo>
                  <a:pt x="3871468" y="4338841"/>
                </a:lnTo>
                <a:lnTo>
                  <a:pt x="3954651" y="4277686"/>
                </a:lnTo>
                <a:cubicBezTo>
                  <a:pt x="4014510" y="4228865"/>
                  <a:pt x="4072473" y="4176556"/>
                  <a:pt x="4128269" y="4120760"/>
                </a:cubicBezTo>
                <a:cubicBezTo>
                  <a:pt x="4184065" y="4064964"/>
                  <a:pt x="4236374" y="4007001"/>
                  <a:pt x="4285196" y="3947142"/>
                </a:cubicBezTo>
                <a:close/>
                <a:moveTo>
                  <a:pt x="1537796" y="2745686"/>
                </a:moveTo>
                <a:lnTo>
                  <a:pt x="1523046" y="2874818"/>
                </a:lnTo>
                <a:cubicBezTo>
                  <a:pt x="1518630" y="2932868"/>
                  <a:pt x="1516381" y="2991523"/>
                  <a:pt x="1516381" y="3050704"/>
                </a:cubicBezTo>
                <a:cubicBezTo>
                  <a:pt x="1516381" y="3129611"/>
                  <a:pt x="1520379" y="3207585"/>
                  <a:pt x="1528183" y="3284434"/>
                </a:cubicBezTo>
                <a:lnTo>
                  <a:pt x="1534342" y="3324786"/>
                </a:lnTo>
                <a:lnTo>
                  <a:pt x="1515022" y="3252192"/>
                </a:lnTo>
                <a:cubicBezTo>
                  <a:pt x="1502515" y="3195176"/>
                  <a:pt x="1492277" y="3138025"/>
                  <a:pt x="1484260" y="3080852"/>
                </a:cubicBezTo>
                <a:lnTo>
                  <a:pt x="1479918" y="3038143"/>
                </a:lnTo>
                <a:lnTo>
                  <a:pt x="1499122" y="2902868"/>
                </a:lnTo>
                <a:close/>
                <a:moveTo>
                  <a:pt x="1464026" y="2710757"/>
                </a:moveTo>
                <a:lnTo>
                  <a:pt x="1462290" y="2759761"/>
                </a:lnTo>
                <a:cubicBezTo>
                  <a:pt x="1462158" y="2809515"/>
                  <a:pt x="1463660" y="2859412"/>
                  <a:pt x="1466827" y="2909379"/>
                </a:cubicBezTo>
                <a:lnTo>
                  <a:pt x="1479918" y="3038143"/>
                </a:lnTo>
                <a:lnTo>
                  <a:pt x="1467328" y="3126826"/>
                </a:lnTo>
                <a:lnTo>
                  <a:pt x="1458047" y="3348534"/>
                </a:lnTo>
                <a:lnTo>
                  <a:pt x="1425087" y="3264800"/>
                </a:lnTo>
                <a:cubicBezTo>
                  <a:pt x="1407644" y="3214670"/>
                  <a:pt x="1391998" y="3164053"/>
                  <a:pt x="1378148" y="3113050"/>
                </a:cubicBezTo>
                <a:lnTo>
                  <a:pt x="1359848" y="3035080"/>
                </a:lnTo>
                <a:lnTo>
                  <a:pt x="1384719" y="2933213"/>
                </a:lnTo>
                <a:cubicBezTo>
                  <a:pt x="1405643" y="2862521"/>
                  <a:pt x="1430054" y="2792641"/>
                  <a:pt x="1457952" y="2723845"/>
                </a:cubicBezTo>
                <a:close/>
                <a:moveTo>
                  <a:pt x="1758511" y="2202013"/>
                </a:moveTo>
                <a:lnTo>
                  <a:pt x="1692987" y="2325596"/>
                </a:lnTo>
                <a:cubicBezTo>
                  <a:pt x="1671569" y="2369264"/>
                  <a:pt x="1651392" y="2413893"/>
                  <a:pt x="1632520" y="2459456"/>
                </a:cubicBezTo>
                <a:cubicBezTo>
                  <a:pt x="1602323" y="2532357"/>
                  <a:pt x="1576178" y="2605925"/>
                  <a:pt x="1553979" y="2679911"/>
                </a:cubicBezTo>
                <a:lnTo>
                  <a:pt x="1537796" y="2745686"/>
                </a:lnTo>
                <a:lnTo>
                  <a:pt x="1542721" y="2702569"/>
                </a:lnTo>
                <a:cubicBezTo>
                  <a:pt x="1550309" y="2652907"/>
                  <a:pt x="1559495" y="2603771"/>
                  <a:pt x="1570225" y="2555214"/>
                </a:cubicBezTo>
                <a:lnTo>
                  <a:pt x="1599448" y="2440864"/>
                </a:lnTo>
                <a:lnTo>
                  <a:pt x="1667187" y="2326234"/>
                </a:lnTo>
                <a:close/>
                <a:moveTo>
                  <a:pt x="4547250" y="3356272"/>
                </a:moveTo>
                <a:lnTo>
                  <a:pt x="4525561" y="3498388"/>
                </a:lnTo>
                <a:lnTo>
                  <a:pt x="4487656" y="3649686"/>
                </a:lnTo>
                <a:lnTo>
                  <a:pt x="4421199" y="3762149"/>
                </a:lnTo>
                <a:lnTo>
                  <a:pt x="4317422" y="3903307"/>
                </a:lnTo>
                <a:lnTo>
                  <a:pt x="4355518" y="3840348"/>
                </a:lnTo>
                <a:cubicBezTo>
                  <a:pt x="4392137" y="3772336"/>
                  <a:pt x="4425670" y="3701828"/>
                  <a:pt x="4455866" y="3628926"/>
                </a:cubicBezTo>
                <a:cubicBezTo>
                  <a:pt x="4486063" y="3556025"/>
                  <a:pt x="4512208" y="3482457"/>
                  <a:pt x="4534407" y="3408471"/>
                </a:cubicBezTo>
                <a:close/>
                <a:moveTo>
                  <a:pt x="4623792" y="3379458"/>
                </a:moveTo>
                <a:lnTo>
                  <a:pt x="4613577" y="3560955"/>
                </a:lnTo>
                <a:lnTo>
                  <a:pt x="4590194" y="3712360"/>
                </a:lnTo>
                <a:lnTo>
                  <a:pt x="4555674" y="3761059"/>
                </a:lnTo>
                <a:cubicBezTo>
                  <a:pt x="4505002" y="3825012"/>
                  <a:pt x="4450746" y="3886440"/>
                  <a:pt x="4393047" y="3945004"/>
                </a:cubicBezTo>
                <a:lnTo>
                  <a:pt x="4376083" y="3960606"/>
                </a:lnTo>
                <a:lnTo>
                  <a:pt x="4417887" y="3864527"/>
                </a:lnTo>
                <a:cubicBezTo>
                  <a:pt x="4439980" y="3807605"/>
                  <a:pt x="4459859" y="3749578"/>
                  <a:pt x="4477418" y="3690552"/>
                </a:cubicBezTo>
                <a:lnTo>
                  <a:pt x="4487656" y="3649686"/>
                </a:lnTo>
                <a:lnTo>
                  <a:pt x="4536278" y="3567406"/>
                </a:lnTo>
                <a:close/>
                <a:moveTo>
                  <a:pt x="4782323" y="3409183"/>
                </a:moveTo>
                <a:lnTo>
                  <a:pt x="4790314" y="3576561"/>
                </a:lnTo>
                <a:lnTo>
                  <a:pt x="4780837" y="3775055"/>
                </a:lnTo>
                <a:lnTo>
                  <a:pt x="4710782" y="3857615"/>
                </a:lnTo>
                <a:cubicBezTo>
                  <a:pt x="4653323" y="3918287"/>
                  <a:pt x="4592574" y="3975812"/>
                  <a:pt x="4528820" y="4029903"/>
                </a:cubicBezTo>
                <a:lnTo>
                  <a:pt x="4505710" y="4047431"/>
                </a:lnTo>
                <a:lnTo>
                  <a:pt x="4525682" y="3991856"/>
                </a:lnTo>
                <a:cubicBezTo>
                  <a:pt x="4547120" y="3921874"/>
                  <a:pt x="4565233" y="3850808"/>
                  <a:pt x="4579917" y="3778908"/>
                </a:cubicBezTo>
                <a:lnTo>
                  <a:pt x="4590194" y="3712360"/>
                </a:lnTo>
                <a:lnTo>
                  <a:pt x="4696800" y="3561968"/>
                </a:lnTo>
                <a:close/>
                <a:moveTo>
                  <a:pt x="1712911" y="2127218"/>
                </a:moveTo>
                <a:lnTo>
                  <a:pt x="1692652" y="2168911"/>
                </a:lnTo>
                <a:cubicBezTo>
                  <a:pt x="1659730" y="2247585"/>
                  <a:pt x="1631081" y="2328492"/>
                  <a:pt x="1606994" y="2411340"/>
                </a:cubicBezTo>
                <a:lnTo>
                  <a:pt x="1599448" y="2440864"/>
                </a:lnTo>
                <a:lnTo>
                  <a:pt x="1552108" y="2520977"/>
                </a:lnTo>
                <a:lnTo>
                  <a:pt x="1464026" y="2710757"/>
                </a:lnTo>
                <a:lnTo>
                  <a:pt x="1467559" y="2611009"/>
                </a:lnTo>
                <a:lnTo>
                  <a:pt x="1496804" y="2378080"/>
                </a:lnTo>
                <a:lnTo>
                  <a:pt x="1547559" y="2308785"/>
                </a:lnTo>
                <a:cubicBezTo>
                  <a:pt x="1593942" y="2251481"/>
                  <a:pt x="1643237" y="2196262"/>
                  <a:pt x="1695338" y="2143378"/>
                </a:cubicBezTo>
                <a:close/>
                <a:moveTo>
                  <a:pt x="1584471" y="2037722"/>
                </a:moveTo>
                <a:lnTo>
                  <a:pt x="1551408" y="2134575"/>
                </a:lnTo>
                <a:cubicBezTo>
                  <a:pt x="1530652" y="2206757"/>
                  <a:pt x="1513416" y="2280033"/>
                  <a:pt x="1499811" y="2354132"/>
                </a:cubicBezTo>
                <a:lnTo>
                  <a:pt x="1496804" y="2378080"/>
                </a:lnTo>
                <a:lnTo>
                  <a:pt x="1417244" y="2486702"/>
                </a:lnTo>
                <a:cubicBezTo>
                  <a:pt x="1376786" y="2547926"/>
                  <a:pt x="1339342" y="2610985"/>
                  <a:pt x="1305017" y="2675629"/>
                </a:cubicBezTo>
                <a:lnTo>
                  <a:pt x="1304507" y="2676710"/>
                </a:lnTo>
                <a:lnTo>
                  <a:pt x="1300320" y="2410189"/>
                </a:lnTo>
                <a:lnTo>
                  <a:pt x="1309367" y="2309022"/>
                </a:lnTo>
                <a:lnTo>
                  <a:pt x="1421236" y="2185935"/>
                </a:lnTo>
                <a:cubicBezTo>
                  <a:pt x="1472947" y="2134225"/>
                  <a:pt x="1527123" y="2084980"/>
                  <a:pt x="1583574" y="2038393"/>
                </a:cubicBezTo>
                <a:close/>
                <a:moveTo>
                  <a:pt x="5019119" y="3448343"/>
                </a:moveTo>
                <a:lnTo>
                  <a:pt x="5028183" y="3507038"/>
                </a:lnTo>
                <a:cubicBezTo>
                  <a:pt x="5035906" y="3580357"/>
                  <a:pt x="5040094" y="3654259"/>
                  <a:pt x="5040647" y="3728494"/>
                </a:cubicBezTo>
                <a:lnTo>
                  <a:pt x="5034663" y="3871454"/>
                </a:lnTo>
                <a:lnTo>
                  <a:pt x="5017315" y="3891777"/>
                </a:lnTo>
                <a:cubicBezTo>
                  <a:pt x="4960519" y="3953521"/>
                  <a:pt x="4900609" y="4011777"/>
                  <a:pt x="4837941" y="4066398"/>
                </a:cubicBezTo>
                <a:lnTo>
                  <a:pt x="4711368" y="4165121"/>
                </a:lnTo>
                <a:lnTo>
                  <a:pt x="4748467" y="4013173"/>
                </a:lnTo>
                <a:cubicBezTo>
                  <a:pt x="4762416" y="3941126"/>
                  <a:pt x="4772877" y="3868538"/>
                  <a:pt x="4779852" y="3795679"/>
                </a:cubicBezTo>
                <a:lnTo>
                  <a:pt x="4780837" y="3775055"/>
                </a:lnTo>
                <a:lnTo>
                  <a:pt x="4873001" y="3666440"/>
                </a:lnTo>
                <a:cubicBezTo>
                  <a:pt x="4923593" y="3599757"/>
                  <a:pt x="4970610" y="3530212"/>
                  <a:pt x="5013764" y="3458091"/>
                </a:cubicBezTo>
                <a:close/>
                <a:moveTo>
                  <a:pt x="1376732" y="1922648"/>
                </a:moveTo>
                <a:lnTo>
                  <a:pt x="1350089" y="2025636"/>
                </a:lnTo>
                <a:cubicBezTo>
                  <a:pt x="1337269" y="2084809"/>
                  <a:pt x="1326819" y="2144391"/>
                  <a:pt x="1318739" y="2204232"/>
                </a:cubicBezTo>
                <a:lnTo>
                  <a:pt x="1309367" y="2309022"/>
                </a:lnTo>
                <a:lnTo>
                  <a:pt x="1273694" y="2348273"/>
                </a:lnTo>
                <a:cubicBezTo>
                  <a:pt x="1227106" y="2404724"/>
                  <a:pt x="1183176" y="2463449"/>
                  <a:pt x="1142095" y="2524257"/>
                </a:cubicBezTo>
                <a:lnTo>
                  <a:pt x="1069434" y="2643862"/>
                </a:lnTo>
                <a:lnTo>
                  <a:pt x="1058981" y="2569442"/>
                </a:lnTo>
                <a:cubicBezTo>
                  <a:pt x="1049906" y="2478709"/>
                  <a:pt x="1046241" y="2387103"/>
                  <a:pt x="1048181" y="2295099"/>
                </a:cubicBezTo>
                <a:lnTo>
                  <a:pt x="1051985" y="2221433"/>
                </a:lnTo>
                <a:lnTo>
                  <a:pt x="1148613" y="2116361"/>
                </a:lnTo>
                <a:cubicBezTo>
                  <a:pt x="1201497" y="2064260"/>
                  <a:pt x="1256716" y="2014965"/>
                  <a:pt x="1314020" y="1968581"/>
                </a:cubicBezTo>
                <a:close/>
                <a:moveTo>
                  <a:pt x="5301848" y="3502933"/>
                </a:moveTo>
                <a:lnTo>
                  <a:pt x="5311878" y="3568652"/>
                </a:lnTo>
                <a:cubicBezTo>
                  <a:pt x="5319682" y="3645501"/>
                  <a:pt x="5323680" y="3723475"/>
                  <a:pt x="5323680" y="3802383"/>
                </a:cubicBezTo>
                <a:lnTo>
                  <a:pt x="5313388" y="4006202"/>
                </a:lnTo>
                <a:lnTo>
                  <a:pt x="5300107" y="4022244"/>
                </a:lnTo>
                <a:cubicBezTo>
                  <a:pt x="5268246" y="4058372"/>
                  <a:pt x="5235050" y="4093734"/>
                  <a:pt x="5200519" y="4128266"/>
                </a:cubicBezTo>
                <a:cubicBezTo>
                  <a:pt x="5151697" y="4177088"/>
                  <a:pt x="5101216" y="4223239"/>
                  <a:pt x="5049258" y="4266721"/>
                </a:cubicBezTo>
                <a:lnTo>
                  <a:pt x="4960447" y="4334629"/>
                </a:lnTo>
                <a:lnTo>
                  <a:pt x="4999498" y="4175911"/>
                </a:lnTo>
                <a:cubicBezTo>
                  <a:pt x="5013905" y="4101341"/>
                  <a:pt x="5024470" y="4026605"/>
                  <a:pt x="5031293" y="3951953"/>
                </a:cubicBezTo>
                <a:lnTo>
                  <a:pt x="5034663" y="3871454"/>
                </a:lnTo>
                <a:lnTo>
                  <a:pt x="5126650" y="3763684"/>
                </a:lnTo>
                <a:cubicBezTo>
                  <a:pt x="5161641" y="3719466"/>
                  <a:pt x="5195142" y="3673742"/>
                  <a:pt x="5227047" y="3626554"/>
                </a:cubicBezTo>
                <a:close/>
                <a:moveTo>
                  <a:pt x="1126658" y="1755277"/>
                </a:moveTo>
                <a:lnTo>
                  <a:pt x="1110920" y="1810946"/>
                </a:lnTo>
                <a:cubicBezTo>
                  <a:pt x="1083220" y="1925886"/>
                  <a:pt x="1064814" y="2041496"/>
                  <a:pt x="1055320" y="2156852"/>
                </a:cubicBezTo>
                <a:lnTo>
                  <a:pt x="1051985" y="2221433"/>
                </a:lnTo>
                <a:lnTo>
                  <a:pt x="997219" y="2280985"/>
                </a:lnTo>
                <a:cubicBezTo>
                  <a:pt x="949257" y="2338597"/>
                  <a:pt x="903880" y="2398913"/>
                  <a:pt x="861339" y="2461829"/>
                </a:cubicBezTo>
                <a:lnTo>
                  <a:pt x="785243" y="2587591"/>
                </a:lnTo>
                <a:lnTo>
                  <a:pt x="782683" y="2574059"/>
                </a:lnTo>
                <a:cubicBezTo>
                  <a:pt x="770820" y="2479709"/>
                  <a:pt x="764707" y="2383569"/>
                  <a:pt x="764707" y="2286001"/>
                </a:cubicBezTo>
                <a:cubicBezTo>
                  <a:pt x="764707" y="2236684"/>
                  <a:pt x="766269" y="2187731"/>
                  <a:pt x="769346" y="2139190"/>
                </a:cubicBezTo>
                <a:lnTo>
                  <a:pt x="774442" y="2085608"/>
                </a:lnTo>
                <a:lnTo>
                  <a:pt x="887868" y="1960116"/>
                </a:lnTo>
                <a:cubicBezTo>
                  <a:pt x="943665" y="1904320"/>
                  <a:pt x="1001628" y="1852011"/>
                  <a:pt x="1061486" y="1803190"/>
                </a:cubicBezTo>
                <a:close/>
                <a:moveTo>
                  <a:pt x="5602478" y="3584705"/>
                </a:moveTo>
                <a:lnTo>
                  <a:pt x="5610022" y="3764896"/>
                </a:lnTo>
                <a:cubicBezTo>
                  <a:pt x="5609469" y="3839132"/>
                  <a:pt x="5605280" y="3913034"/>
                  <a:pt x="5597558" y="3986353"/>
                </a:cubicBezTo>
                <a:lnTo>
                  <a:pt x="5574226" y="4137428"/>
                </a:lnTo>
                <a:lnTo>
                  <a:pt x="5517995" y="4213370"/>
                </a:lnTo>
                <a:cubicBezTo>
                  <a:pt x="5431348" y="4319387"/>
                  <a:pt x="5334684" y="4418173"/>
                  <a:pt x="5228666" y="4508127"/>
                </a:cubicBezTo>
                <a:lnTo>
                  <a:pt x="5204298" y="4527545"/>
                </a:lnTo>
                <a:lnTo>
                  <a:pt x="5220906" y="4482170"/>
                </a:lnTo>
                <a:cubicBezTo>
                  <a:pt x="5265434" y="4339007"/>
                  <a:pt x="5296269" y="4189810"/>
                  <a:pt x="5311878" y="4036113"/>
                </a:cubicBezTo>
                <a:lnTo>
                  <a:pt x="5313388" y="4006202"/>
                </a:lnTo>
                <a:lnTo>
                  <a:pt x="5391681" y="3911628"/>
                </a:lnTo>
                <a:cubicBezTo>
                  <a:pt x="5450060" y="3836439"/>
                  <a:pt x="5503096" y="3758443"/>
                  <a:pt x="5550788" y="3678154"/>
                </a:cubicBezTo>
                <a:close/>
                <a:moveTo>
                  <a:pt x="5859844" y="3641051"/>
                </a:moveTo>
                <a:lnTo>
                  <a:pt x="5852103" y="3803191"/>
                </a:lnTo>
                <a:cubicBezTo>
                  <a:pt x="5845128" y="3876050"/>
                  <a:pt x="5834666" y="3948638"/>
                  <a:pt x="5820718" y="4020685"/>
                </a:cubicBezTo>
                <a:lnTo>
                  <a:pt x="5776212" y="4202966"/>
                </a:lnTo>
                <a:lnTo>
                  <a:pt x="5764557" y="4224271"/>
                </a:lnTo>
                <a:cubicBezTo>
                  <a:pt x="5689665" y="4349219"/>
                  <a:pt x="5603176" y="4466421"/>
                  <a:pt x="5506578" y="4574389"/>
                </a:cubicBezTo>
                <a:lnTo>
                  <a:pt x="5411892" y="4673738"/>
                </a:lnTo>
                <a:lnTo>
                  <a:pt x="5435476" y="4623697"/>
                </a:lnTo>
                <a:cubicBezTo>
                  <a:pt x="5491447" y="4488571"/>
                  <a:pt x="5534531" y="4348106"/>
                  <a:pt x="5563898" y="4204306"/>
                </a:cubicBezTo>
                <a:lnTo>
                  <a:pt x="5574226" y="4137428"/>
                </a:lnTo>
                <a:lnTo>
                  <a:pt x="5647983" y="4037817"/>
                </a:lnTo>
                <a:cubicBezTo>
                  <a:pt x="5728808" y="3916991"/>
                  <a:pt x="5797833" y="3788912"/>
                  <a:pt x="5854254" y="3655522"/>
                </a:cubicBezTo>
                <a:close/>
                <a:moveTo>
                  <a:pt x="882742" y="1561511"/>
                </a:moveTo>
                <a:lnTo>
                  <a:pt x="875991" y="1579442"/>
                </a:lnTo>
                <a:cubicBezTo>
                  <a:pt x="832646" y="1712945"/>
                  <a:pt x="801253" y="1851834"/>
                  <a:pt x="783073" y="1994848"/>
                </a:cubicBezTo>
                <a:lnTo>
                  <a:pt x="774442" y="2085608"/>
                </a:lnTo>
                <a:lnTo>
                  <a:pt x="730942" y="2133734"/>
                </a:lnTo>
                <a:cubicBezTo>
                  <a:pt x="682120" y="2193593"/>
                  <a:pt x="636786" y="2255348"/>
                  <a:pt x="594939" y="2318727"/>
                </a:cubicBezTo>
                <a:lnTo>
                  <a:pt x="486239" y="2502674"/>
                </a:lnTo>
                <a:lnTo>
                  <a:pt x="479282" y="2407131"/>
                </a:lnTo>
                <a:cubicBezTo>
                  <a:pt x="476888" y="2325700"/>
                  <a:pt x="478890" y="2244556"/>
                  <a:pt x="485153" y="2164027"/>
                </a:cubicBezTo>
                <a:lnTo>
                  <a:pt x="512922" y="1952550"/>
                </a:lnTo>
                <a:lnTo>
                  <a:pt x="563576" y="1883393"/>
                </a:lnTo>
                <a:cubicBezTo>
                  <a:pt x="656343" y="1768785"/>
                  <a:pt x="760754" y="1662517"/>
                  <a:pt x="875979" y="1566592"/>
                </a:cubicBezTo>
                <a:close/>
                <a:moveTo>
                  <a:pt x="6006336" y="3649883"/>
                </a:moveTo>
                <a:lnTo>
                  <a:pt x="5989898" y="3765674"/>
                </a:lnTo>
                <a:cubicBezTo>
                  <a:pt x="5961083" y="3914812"/>
                  <a:pt x="5916894" y="4063284"/>
                  <a:pt x="5856501" y="4209086"/>
                </a:cubicBezTo>
                <a:cubicBezTo>
                  <a:pt x="5796107" y="4354888"/>
                  <a:pt x="5722369" y="4491120"/>
                  <a:pt x="5637287" y="4616952"/>
                </a:cubicBezTo>
                <a:lnTo>
                  <a:pt x="5551053" y="4731723"/>
                </a:lnTo>
                <a:lnTo>
                  <a:pt x="5601021" y="4647165"/>
                </a:lnTo>
                <a:cubicBezTo>
                  <a:pt x="5670765" y="4514447"/>
                  <a:pt x="5726562" y="4376313"/>
                  <a:pt x="5768409" y="4234928"/>
                </a:cubicBezTo>
                <a:lnTo>
                  <a:pt x="5776212" y="4202966"/>
                </a:lnTo>
                <a:lnTo>
                  <a:pt x="5850774" y="4066678"/>
                </a:lnTo>
                <a:cubicBezTo>
                  <a:pt x="5904211" y="3959147"/>
                  <a:pt x="5949430" y="3846809"/>
                  <a:pt x="5985610" y="3730489"/>
                </a:cubicBezTo>
                <a:close/>
                <a:moveTo>
                  <a:pt x="676496" y="1414641"/>
                </a:moveTo>
                <a:lnTo>
                  <a:pt x="652910" y="1464687"/>
                </a:lnTo>
                <a:cubicBezTo>
                  <a:pt x="591692" y="1612481"/>
                  <a:pt x="545891" y="1766662"/>
                  <a:pt x="516591" y="1924609"/>
                </a:cubicBezTo>
                <a:lnTo>
                  <a:pt x="512922" y="1952550"/>
                </a:lnTo>
                <a:lnTo>
                  <a:pt x="433261" y="2061310"/>
                </a:lnTo>
                <a:cubicBezTo>
                  <a:pt x="392803" y="2122534"/>
                  <a:pt x="355359" y="2185593"/>
                  <a:pt x="321034" y="2250237"/>
                </a:cubicBezTo>
                <a:lnTo>
                  <a:pt x="228925" y="2445680"/>
                </a:lnTo>
                <a:lnTo>
                  <a:pt x="235758" y="2290742"/>
                </a:lnTo>
                <a:cubicBezTo>
                  <a:pt x="242728" y="2216019"/>
                  <a:pt x="253365" y="2141574"/>
                  <a:pt x="267668" y="2067698"/>
                </a:cubicBezTo>
                <a:lnTo>
                  <a:pt x="312174" y="1885412"/>
                </a:lnTo>
                <a:lnTo>
                  <a:pt x="323827" y="1864112"/>
                </a:lnTo>
                <a:cubicBezTo>
                  <a:pt x="398720" y="1739163"/>
                  <a:pt x="485209" y="1621961"/>
                  <a:pt x="581807" y="1513994"/>
                </a:cubicBezTo>
                <a:close/>
                <a:moveTo>
                  <a:pt x="537332" y="1356661"/>
                </a:moveTo>
                <a:lnTo>
                  <a:pt x="487365" y="1441219"/>
                </a:lnTo>
                <a:cubicBezTo>
                  <a:pt x="417620" y="1573936"/>
                  <a:pt x="361824" y="1712070"/>
                  <a:pt x="319977" y="1853455"/>
                </a:cubicBezTo>
                <a:lnTo>
                  <a:pt x="312174" y="1885412"/>
                </a:lnTo>
                <a:lnTo>
                  <a:pt x="237611" y="2021704"/>
                </a:lnTo>
                <a:cubicBezTo>
                  <a:pt x="184173" y="2129236"/>
                  <a:pt x="138953" y="2241573"/>
                  <a:pt x="102774" y="2357893"/>
                </a:cubicBezTo>
                <a:lnTo>
                  <a:pt x="82052" y="2438488"/>
                </a:lnTo>
                <a:lnTo>
                  <a:pt x="98488" y="2322708"/>
                </a:lnTo>
                <a:cubicBezTo>
                  <a:pt x="127303" y="2173570"/>
                  <a:pt x="171492" y="2025098"/>
                  <a:pt x="231885" y="1879296"/>
                </a:cubicBezTo>
                <a:cubicBezTo>
                  <a:pt x="292279" y="1733494"/>
                  <a:pt x="366017" y="1597262"/>
                  <a:pt x="451099" y="1471430"/>
                </a:cubicBezTo>
                <a:close/>
                <a:moveTo>
                  <a:pt x="4554281" y="2767670"/>
                </a:moveTo>
                <a:lnTo>
                  <a:pt x="4584892" y="2892083"/>
                </a:lnTo>
                <a:lnTo>
                  <a:pt x="4608173" y="3056074"/>
                </a:lnTo>
                <a:lnTo>
                  <a:pt x="4589263" y="3185514"/>
                </a:lnTo>
                <a:lnTo>
                  <a:pt x="4547250" y="3356272"/>
                </a:lnTo>
                <a:lnTo>
                  <a:pt x="4560202" y="3271409"/>
                </a:lnTo>
                <a:cubicBezTo>
                  <a:pt x="4568006" y="3194560"/>
                  <a:pt x="4572004" y="3116587"/>
                  <a:pt x="4572004" y="3037679"/>
                </a:cubicBezTo>
                <a:cubicBezTo>
                  <a:pt x="4572004" y="2966680"/>
                  <a:pt x="4568767" y="2896436"/>
                  <a:pt x="4562433" y="2827088"/>
                </a:cubicBezTo>
                <a:close/>
                <a:moveTo>
                  <a:pt x="2216920" y="1749541"/>
                </a:moveTo>
                <a:lnTo>
                  <a:pt x="2133734" y="1810697"/>
                </a:lnTo>
                <a:cubicBezTo>
                  <a:pt x="2073876" y="1859518"/>
                  <a:pt x="2015913" y="1911828"/>
                  <a:pt x="1960117" y="1967623"/>
                </a:cubicBezTo>
                <a:cubicBezTo>
                  <a:pt x="1904321" y="2023420"/>
                  <a:pt x="1852011" y="2081382"/>
                  <a:pt x="1803190" y="2141241"/>
                </a:cubicBezTo>
                <a:lnTo>
                  <a:pt x="1758511" y="2202013"/>
                </a:lnTo>
                <a:lnTo>
                  <a:pt x="1760907" y="2197495"/>
                </a:lnTo>
                <a:cubicBezTo>
                  <a:pt x="1802630" y="2124479"/>
                  <a:pt x="1847970" y="2054480"/>
                  <a:pt x="1896599" y="1987634"/>
                </a:cubicBezTo>
                <a:lnTo>
                  <a:pt x="1945177" y="1927957"/>
                </a:lnTo>
                <a:lnTo>
                  <a:pt x="2040806" y="1856104"/>
                </a:lnTo>
                <a:close/>
                <a:moveTo>
                  <a:pt x="4629554" y="2735284"/>
                </a:moveTo>
                <a:lnTo>
                  <a:pt x="4696158" y="2925705"/>
                </a:lnTo>
                <a:lnTo>
                  <a:pt x="4727988" y="3056071"/>
                </a:lnTo>
                <a:lnTo>
                  <a:pt x="4700471" y="3165869"/>
                </a:lnTo>
                <a:cubicBezTo>
                  <a:pt x="4679732" y="3234696"/>
                  <a:pt x="4655680" y="3302738"/>
                  <a:pt x="4628315" y="3369745"/>
                </a:cubicBezTo>
                <a:lnTo>
                  <a:pt x="4623792" y="3379458"/>
                </a:lnTo>
                <a:lnTo>
                  <a:pt x="4626041" y="3339499"/>
                </a:lnTo>
                <a:cubicBezTo>
                  <a:pt x="4626594" y="3265263"/>
                  <a:pt x="4623510" y="3190694"/>
                  <a:pt x="4616687" y="3116041"/>
                </a:cubicBezTo>
                <a:lnTo>
                  <a:pt x="4608173" y="3056074"/>
                </a:lnTo>
                <a:lnTo>
                  <a:pt x="4619315" y="2979804"/>
                </a:lnTo>
                <a:cubicBezTo>
                  <a:pt x="4626143" y="2911223"/>
                  <a:pt x="4629809" y="2842695"/>
                  <a:pt x="4630392" y="2774414"/>
                </a:cubicBezTo>
                <a:close/>
                <a:moveTo>
                  <a:pt x="2153044" y="1694132"/>
                </a:moveTo>
                <a:lnTo>
                  <a:pt x="2052028" y="1796691"/>
                </a:lnTo>
                <a:lnTo>
                  <a:pt x="1945177" y="1927957"/>
                </a:lnTo>
                <a:lnTo>
                  <a:pt x="1859962" y="1991984"/>
                </a:lnTo>
                <a:lnTo>
                  <a:pt x="1712911" y="2127218"/>
                </a:lnTo>
                <a:lnTo>
                  <a:pt x="1803945" y="1939873"/>
                </a:lnTo>
                <a:lnTo>
                  <a:pt x="1862570" y="1844213"/>
                </a:lnTo>
                <a:lnTo>
                  <a:pt x="1948039" y="1792289"/>
                </a:lnTo>
                <a:cubicBezTo>
                  <a:pt x="2012821" y="1757097"/>
                  <a:pt x="2079494" y="1724946"/>
                  <a:pt x="2147868" y="1696026"/>
                </a:cubicBezTo>
                <a:close/>
                <a:moveTo>
                  <a:pt x="4788191" y="2704378"/>
                </a:moveTo>
                <a:lnTo>
                  <a:pt x="4866101" y="2869694"/>
                </a:lnTo>
                <a:lnTo>
                  <a:pt x="4933683" y="3057756"/>
                </a:lnTo>
                <a:lnTo>
                  <a:pt x="4911169" y="3126506"/>
                </a:lnTo>
                <a:cubicBezTo>
                  <a:pt x="4883265" y="3202546"/>
                  <a:pt x="4851355" y="3277080"/>
                  <a:pt x="4815580" y="3349771"/>
                </a:cubicBezTo>
                <a:lnTo>
                  <a:pt x="4782323" y="3409183"/>
                </a:lnTo>
                <a:lnTo>
                  <a:pt x="4779852" y="3357442"/>
                </a:lnTo>
                <a:cubicBezTo>
                  <a:pt x="4772878" y="3284583"/>
                  <a:pt x="4762416" y="3211995"/>
                  <a:pt x="4748467" y="3139948"/>
                </a:cubicBezTo>
                <a:lnTo>
                  <a:pt x="4727988" y="3056071"/>
                </a:lnTo>
                <a:lnTo>
                  <a:pt x="4752746" y="2957282"/>
                </a:lnTo>
                <a:cubicBezTo>
                  <a:pt x="4766858" y="2887135"/>
                  <a:pt x="4777656" y="2816455"/>
                  <a:pt x="4785141" y="2745490"/>
                </a:cubicBezTo>
                <a:close/>
                <a:moveTo>
                  <a:pt x="2066619" y="1565205"/>
                </a:moveTo>
                <a:lnTo>
                  <a:pt x="2000478" y="1643791"/>
                </a:lnTo>
                <a:cubicBezTo>
                  <a:pt x="1966483" y="1687269"/>
                  <a:pt x="1934026" y="1732010"/>
                  <a:pt x="1903191" y="1777930"/>
                </a:cubicBezTo>
                <a:lnTo>
                  <a:pt x="1862570" y="1844213"/>
                </a:lnTo>
                <a:lnTo>
                  <a:pt x="1759558" y="1906794"/>
                </a:lnTo>
                <a:lnTo>
                  <a:pt x="1584471" y="2037722"/>
                </a:lnTo>
                <a:lnTo>
                  <a:pt x="1624120" y="1921578"/>
                </a:lnTo>
                <a:cubicBezTo>
                  <a:pt x="1644881" y="1869284"/>
                  <a:pt x="1667559" y="1817757"/>
                  <a:pt x="1692106" y="1767111"/>
                </a:cubicBezTo>
                <a:lnTo>
                  <a:pt x="1724939" y="1705267"/>
                </a:lnTo>
                <a:lnTo>
                  <a:pt x="1879300" y="1632520"/>
                </a:lnTo>
                <a:close/>
                <a:moveTo>
                  <a:pt x="5024289" y="2674084"/>
                </a:moveTo>
                <a:lnTo>
                  <a:pt x="5047773" y="2712738"/>
                </a:lnTo>
                <a:cubicBezTo>
                  <a:pt x="5082964" y="2777521"/>
                  <a:pt x="5115115" y="2844194"/>
                  <a:pt x="5144035" y="2912568"/>
                </a:cubicBezTo>
                <a:lnTo>
                  <a:pt x="5198683" y="3061878"/>
                </a:lnTo>
                <a:lnTo>
                  <a:pt x="5165108" y="3156542"/>
                </a:lnTo>
                <a:cubicBezTo>
                  <a:pt x="5143542" y="3208865"/>
                  <a:pt x="5120091" y="3260212"/>
                  <a:pt x="5094839" y="3310498"/>
                </a:cubicBezTo>
                <a:lnTo>
                  <a:pt x="5019119" y="3448343"/>
                </a:lnTo>
                <a:lnTo>
                  <a:pt x="4994523" y="3289086"/>
                </a:lnTo>
                <a:cubicBezTo>
                  <a:pt x="4979840" y="3217185"/>
                  <a:pt x="4961727" y="3146119"/>
                  <a:pt x="4940289" y="3076137"/>
                </a:cubicBezTo>
                <a:lnTo>
                  <a:pt x="4933683" y="3057756"/>
                </a:lnTo>
                <a:lnTo>
                  <a:pt x="4961596" y="2972520"/>
                </a:lnTo>
                <a:cubicBezTo>
                  <a:pt x="4976596" y="2920590"/>
                  <a:pt x="4989775" y="2868092"/>
                  <a:pt x="5001089" y="2815127"/>
                </a:cubicBezTo>
                <a:close/>
                <a:moveTo>
                  <a:pt x="1946628" y="1361970"/>
                </a:moveTo>
                <a:lnTo>
                  <a:pt x="1910523" y="1405563"/>
                </a:lnTo>
                <a:cubicBezTo>
                  <a:pt x="1860124" y="1473857"/>
                  <a:pt x="1813666" y="1544774"/>
                  <a:pt x="1771308" y="1617929"/>
                </a:cubicBezTo>
                <a:lnTo>
                  <a:pt x="1724939" y="1705267"/>
                </a:lnTo>
                <a:lnTo>
                  <a:pt x="1680864" y="1726039"/>
                </a:lnTo>
                <a:cubicBezTo>
                  <a:pt x="1616220" y="1760364"/>
                  <a:pt x="1553161" y="1797808"/>
                  <a:pt x="1491937" y="1838267"/>
                </a:cubicBezTo>
                <a:lnTo>
                  <a:pt x="1376732" y="1922648"/>
                </a:lnTo>
                <a:lnTo>
                  <a:pt x="1395655" y="1849503"/>
                </a:lnTo>
                <a:cubicBezTo>
                  <a:pt x="1421993" y="1762203"/>
                  <a:pt x="1453663" y="1676168"/>
                  <a:pt x="1490664" y="1591909"/>
                </a:cubicBezTo>
                <a:lnTo>
                  <a:pt x="1529007" y="1511364"/>
                </a:lnTo>
                <a:lnTo>
                  <a:pt x="1644091" y="1457950"/>
                </a:lnTo>
                <a:cubicBezTo>
                  <a:pt x="1712888" y="1430053"/>
                  <a:pt x="1782767" y="1405641"/>
                  <a:pt x="1853460" y="1384718"/>
                </a:cubicBezTo>
                <a:close/>
                <a:moveTo>
                  <a:pt x="5311061" y="2622874"/>
                </a:moveTo>
                <a:lnTo>
                  <a:pt x="5335126" y="2662645"/>
                </a:lnTo>
                <a:cubicBezTo>
                  <a:pt x="5371745" y="2730657"/>
                  <a:pt x="5405278" y="2801166"/>
                  <a:pt x="5435475" y="2874067"/>
                </a:cubicBezTo>
                <a:lnTo>
                  <a:pt x="5503298" y="3064439"/>
                </a:lnTo>
                <a:lnTo>
                  <a:pt x="5497696" y="3082625"/>
                </a:lnTo>
                <a:cubicBezTo>
                  <a:pt x="5482087" y="3128196"/>
                  <a:pt x="5464950" y="3173569"/>
                  <a:pt x="5446261" y="3218688"/>
                </a:cubicBezTo>
                <a:cubicBezTo>
                  <a:pt x="5416065" y="3291589"/>
                  <a:pt x="5382532" y="3362098"/>
                  <a:pt x="5345912" y="3430110"/>
                </a:cubicBezTo>
                <a:lnTo>
                  <a:pt x="5301848" y="3502933"/>
                </a:lnTo>
                <a:lnTo>
                  <a:pt x="5277237" y="3341673"/>
                </a:lnTo>
                <a:cubicBezTo>
                  <a:pt x="5262011" y="3267267"/>
                  <a:pt x="5243171" y="3194177"/>
                  <a:pt x="5220906" y="3122596"/>
                </a:cubicBezTo>
                <a:lnTo>
                  <a:pt x="5198683" y="3061878"/>
                </a:lnTo>
                <a:lnTo>
                  <a:pt x="5241113" y="2942247"/>
                </a:lnTo>
                <a:cubicBezTo>
                  <a:pt x="5262962" y="2869214"/>
                  <a:pt x="5281258" y="2794647"/>
                  <a:pt x="5295801" y="2718747"/>
                </a:cubicBezTo>
                <a:close/>
                <a:moveTo>
                  <a:pt x="4338844" y="2216917"/>
                </a:moveTo>
                <a:lnTo>
                  <a:pt x="4413691" y="2318725"/>
                </a:lnTo>
                <a:lnTo>
                  <a:pt x="4496796" y="2459359"/>
                </a:lnTo>
                <a:lnTo>
                  <a:pt x="4534279" y="2621870"/>
                </a:lnTo>
                <a:lnTo>
                  <a:pt x="4554281" y="2767670"/>
                </a:lnTo>
                <a:lnTo>
                  <a:pt x="4530035" y="2669126"/>
                </a:lnTo>
                <a:cubicBezTo>
                  <a:pt x="4507837" y="2595141"/>
                  <a:pt x="4481691" y="2521572"/>
                  <a:pt x="4451495" y="2448671"/>
                </a:cubicBezTo>
                <a:cubicBezTo>
                  <a:pt x="4421298" y="2375770"/>
                  <a:pt x="4387765" y="2305261"/>
                  <a:pt x="4351146" y="2237249"/>
                </a:cubicBezTo>
                <a:close/>
                <a:moveTo>
                  <a:pt x="2763584" y="1534344"/>
                </a:moveTo>
                <a:lnTo>
                  <a:pt x="2641403" y="1566860"/>
                </a:lnTo>
                <a:cubicBezTo>
                  <a:pt x="2576760" y="1587148"/>
                  <a:pt x="2512460" y="1610468"/>
                  <a:pt x="2448672" y="1636891"/>
                </a:cubicBezTo>
                <a:cubicBezTo>
                  <a:pt x="2375771" y="1667087"/>
                  <a:pt x="2305262" y="1700620"/>
                  <a:pt x="2237250" y="1737239"/>
                </a:cubicBezTo>
                <a:lnTo>
                  <a:pt x="2216920" y="1749541"/>
                </a:lnTo>
                <a:lnTo>
                  <a:pt x="2318727" y="1674695"/>
                </a:lnTo>
                <a:lnTo>
                  <a:pt x="2448389" y="1595887"/>
                </a:lnTo>
                <a:lnTo>
                  <a:pt x="2576973" y="1562824"/>
                </a:lnTo>
                <a:close/>
                <a:moveTo>
                  <a:pt x="1780592" y="1109474"/>
                </a:moveTo>
                <a:lnTo>
                  <a:pt x="1733905" y="1168619"/>
                </a:lnTo>
                <a:cubicBezTo>
                  <a:pt x="1664328" y="1264210"/>
                  <a:pt x="1603081" y="1363976"/>
                  <a:pt x="1550165" y="1466918"/>
                </a:cubicBezTo>
                <a:lnTo>
                  <a:pt x="1529007" y="1511364"/>
                </a:lnTo>
                <a:lnTo>
                  <a:pt x="1441223" y="1552107"/>
                </a:lnTo>
                <a:cubicBezTo>
                  <a:pt x="1374864" y="1586979"/>
                  <a:pt x="1309859" y="1625339"/>
                  <a:pt x="1246480" y="1667186"/>
                </a:cubicBezTo>
                <a:lnTo>
                  <a:pt x="1126658" y="1755277"/>
                </a:lnTo>
                <a:lnTo>
                  <a:pt x="1159488" y="1639154"/>
                </a:lnTo>
                <a:cubicBezTo>
                  <a:pt x="1178034" y="1582134"/>
                  <a:pt x="1198950" y="1525398"/>
                  <a:pt x="1222286" y="1469060"/>
                </a:cubicBezTo>
                <a:cubicBezTo>
                  <a:pt x="1244934" y="1414384"/>
                  <a:pt x="1269458" y="1361054"/>
                  <a:pt x="1295753" y="1309113"/>
                </a:cubicBezTo>
                <a:lnTo>
                  <a:pt x="1308876" y="1285454"/>
                </a:lnTo>
                <a:lnTo>
                  <a:pt x="1464690" y="1211498"/>
                </a:lnTo>
                <a:cubicBezTo>
                  <a:pt x="1537592" y="1181302"/>
                  <a:pt x="1611160" y="1155156"/>
                  <a:pt x="1685146" y="1132958"/>
                </a:cubicBezTo>
                <a:close/>
                <a:moveTo>
                  <a:pt x="4386907" y="2144207"/>
                </a:moveTo>
                <a:lnTo>
                  <a:pt x="4530041" y="2304413"/>
                </a:lnTo>
                <a:lnTo>
                  <a:pt x="4601134" y="2401476"/>
                </a:lnTo>
                <a:lnTo>
                  <a:pt x="4627473" y="2638239"/>
                </a:lnTo>
                <a:lnTo>
                  <a:pt x="4629554" y="2735284"/>
                </a:lnTo>
                <a:lnTo>
                  <a:pt x="4622926" y="2716336"/>
                </a:lnTo>
                <a:cubicBezTo>
                  <a:pt x="4595028" y="2647540"/>
                  <a:pt x="4563643" y="2579827"/>
                  <a:pt x="4528770" y="2513468"/>
                </a:cubicBezTo>
                <a:lnTo>
                  <a:pt x="4496796" y="2459359"/>
                </a:lnTo>
                <a:lnTo>
                  <a:pt x="4488378" y="2422862"/>
                </a:lnTo>
                <a:cubicBezTo>
                  <a:pt x="4470213" y="2357654"/>
                  <a:pt x="4449229" y="2293621"/>
                  <a:pt x="4425567" y="2230901"/>
                </a:cubicBezTo>
                <a:close/>
                <a:moveTo>
                  <a:pt x="2735137" y="1458140"/>
                </a:moveTo>
                <a:lnTo>
                  <a:pt x="2729251" y="1460269"/>
                </a:lnTo>
                <a:cubicBezTo>
                  <a:pt x="2638779" y="1496313"/>
                  <a:pt x="2550145" y="1538365"/>
                  <a:pt x="2463960" y="1586423"/>
                </a:cubicBezTo>
                <a:lnTo>
                  <a:pt x="2448389" y="1595887"/>
                </a:lnTo>
                <a:lnTo>
                  <a:pt x="2357895" y="1619156"/>
                </a:lnTo>
                <a:lnTo>
                  <a:pt x="2153044" y="1694132"/>
                </a:lnTo>
                <a:lnTo>
                  <a:pt x="2180371" y="1666387"/>
                </a:lnTo>
                <a:cubicBezTo>
                  <a:pt x="2219182" y="1630034"/>
                  <a:pt x="2259163" y="1595140"/>
                  <a:pt x="2300220" y="1561746"/>
                </a:cubicBezTo>
                <a:lnTo>
                  <a:pt x="2396245" y="1489031"/>
                </a:lnTo>
                <a:lnTo>
                  <a:pt x="2516644" y="1470437"/>
                </a:lnTo>
                <a:close/>
                <a:moveTo>
                  <a:pt x="5608450" y="2536991"/>
                </a:moveTo>
                <a:lnTo>
                  <a:pt x="5695176" y="2723849"/>
                </a:lnTo>
                <a:cubicBezTo>
                  <a:pt x="5723073" y="2792645"/>
                  <a:pt x="5747485" y="2862524"/>
                  <a:pt x="5768408" y="2933217"/>
                </a:cubicBezTo>
                <a:lnTo>
                  <a:pt x="5800194" y="3063405"/>
                </a:lnTo>
                <a:lnTo>
                  <a:pt x="5772827" y="3173025"/>
                </a:lnTo>
                <a:cubicBezTo>
                  <a:pt x="5733346" y="3304130"/>
                  <a:pt x="5681843" y="3432388"/>
                  <a:pt x="5618319" y="3556067"/>
                </a:cubicBezTo>
                <a:lnTo>
                  <a:pt x="5602478" y="3584705"/>
                </a:lnTo>
                <a:lnTo>
                  <a:pt x="5600668" y="3541438"/>
                </a:lnTo>
                <a:cubicBezTo>
                  <a:pt x="5587020" y="3392133"/>
                  <a:pt x="5558412" y="3242493"/>
                  <a:pt x="5514015" y="3094522"/>
                </a:cubicBezTo>
                <a:lnTo>
                  <a:pt x="5503298" y="3064439"/>
                </a:lnTo>
                <a:lnTo>
                  <a:pt x="5539969" y="2945385"/>
                </a:lnTo>
                <a:cubicBezTo>
                  <a:pt x="5565130" y="2853579"/>
                  <a:pt x="5584281" y="2761225"/>
                  <a:pt x="5597618" y="2668797"/>
                </a:cubicBezTo>
                <a:close/>
                <a:moveTo>
                  <a:pt x="1593377" y="862954"/>
                </a:moveTo>
                <a:lnTo>
                  <a:pt x="1577380" y="880349"/>
                </a:lnTo>
                <a:cubicBezTo>
                  <a:pt x="1505436" y="966768"/>
                  <a:pt x="1439310" y="1059269"/>
                  <a:pt x="1379846" y="1157504"/>
                </a:cubicBezTo>
                <a:lnTo>
                  <a:pt x="1308876" y="1285454"/>
                </a:lnTo>
                <a:lnTo>
                  <a:pt x="1253268" y="1311847"/>
                </a:lnTo>
                <a:cubicBezTo>
                  <a:pt x="1185256" y="1348466"/>
                  <a:pt x="1119740" y="1388171"/>
                  <a:pt x="1056824" y="1430712"/>
                </a:cubicBezTo>
                <a:lnTo>
                  <a:pt x="882742" y="1561511"/>
                </a:lnTo>
                <a:lnTo>
                  <a:pt x="949813" y="1383386"/>
                </a:lnTo>
                <a:cubicBezTo>
                  <a:pt x="977303" y="1319486"/>
                  <a:pt x="1007623" y="1257091"/>
                  <a:pt x="1040615" y="1196357"/>
                </a:cubicBezTo>
                <a:lnTo>
                  <a:pt x="1112039" y="1078789"/>
                </a:lnTo>
                <a:lnTo>
                  <a:pt x="1205860" y="1022456"/>
                </a:lnTo>
                <a:cubicBezTo>
                  <a:pt x="1286276" y="979263"/>
                  <a:pt x="1369574" y="940744"/>
                  <a:pt x="1455393" y="907261"/>
                </a:cubicBezTo>
                <a:close/>
                <a:moveTo>
                  <a:pt x="4522743" y="2066526"/>
                </a:moveTo>
                <a:lnTo>
                  <a:pt x="4654126" y="2185936"/>
                </a:lnTo>
                <a:lnTo>
                  <a:pt x="4789834" y="2335251"/>
                </a:lnTo>
                <a:lnTo>
                  <a:pt x="4797408" y="2460717"/>
                </a:lnTo>
                <a:cubicBezTo>
                  <a:pt x="4798309" y="2508233"/>
                  <a:pt x="4797737" y="2555772"/>
                  <a:pt x="4795693" y="2603259"/>
                </a:cubicBezTo>
                <a:lnTo>
                  <a:pt x="4788191" y="2704378"/>
                </a:lnTo>
                <a:lnTo>
                  <a:pt x="4772583" y="2671258"/>
                </a:lnTo>
                <a:cubicBezTo>
                  <a:pt x="4738257" y="2606614"/>
                  <a:pt x="4700814" y="2543555"/>
                  <a:pt x="4660355" y="2482331"/>
                </a:cubicBezTo>
                <a:lnTo>
                  <a:pt x="4601134" y="2401476"/>
                </a:lnTo>
                <a:lnTo>
                  <a:pt x="4597548" y="2369244"/>
                </a:lnTo>
                <a:cubicBezTo>
                  <a:pt x="4582315" y="2280554"/>
                  <a:pt x="4561889" y="2192993"/>
                  <a:pt x="4536459" y="2107021"/>
                </a:cubicBezTo>
                <a:close/>
                <a:moveTo>
                  <a:pt x="2707348" y="1300255"/>
                </a:moveTo>
                <a:lnTo>
                  <a:pt x="2626912" y="1339978"/>
                </a:lnTo>
                <a:cubicBezTo>
                  <a:pt x="2558112" y="1378473"/>
                  <a:pt x="2491216" y="1420555"/>
                  <a:pt x="2426535" y="1466094"/>
                </a:cubicBezTo>
                <a:lnTo>
                  <a:pt x="2396245" y="1489031"/>
                </a:lnTo>
                <a:lnTo>
                  <a:pt x="2298691" y="1504098"/>
                </a:lnTo>
                <a:cubicBezTo>
                  <a:pt x="2226791" y="1518781"/>
                  <a:pt x="2155725" y="1536894"/>
                  <a:pt x="2085743" y="1558332"/>
                </a:cubicBezTo>
                <a:lnTo>
                  <a:pt x="2066619" y="1565205"/>
                </a:lnTo>
                <a:lnTo>
                  <a:pt x="2107003" y="1517222"/>
                </a:lnTo>
                <a:cubicBezTo>
                  <a:pt x="2162493" y="1455912"/>
                  <a:pt x="2221262" y="1397626"/>
                  <a:pt x="2283033" y="1342641"/>
                </a:cubicBezTo>
                <a:lnTo>
                  <a:pt x="2338391" y="1298484"/>
                </a:lnTo>
                <a:lnTo>
                  <a:pt x="2504315" y="1290562"/>
                </a:lnTo>
                <a:close/>
                <a:moveTo>
                  <a:pt x="3903326" y="1770974"/>
                </a:moveTo>
                <a:lnTo>
                  <a:pt x="4036794" y="1851733"/>
                </a:lnTo>
                <a:lnTo>
                  <a:pt x="4159484" y="1943918"/>
                </a:lnTo>
                <a:lnTo>
                  <a:pt x="4232281" y="2040805"/>
                </a:lnTo>
                <a:lnTo>
                  <a:pt x="4338844" y="2216917"/>
                </a:lnTo>
                <a:lnTo>
                  <a:pt x="4277688" y="2133732"/>
                </a:lnTo>
                <a:cubicBezTo>
                  <a:pt x="4228866" y="2073873"/>
                  <a:pt x="4176557" y="2015911"/>
                  <a:pt x="4120761" y="1960115"/>
                </a:cubicBezTo>
                <a:cubicBezTo>
                  <a:pt x="4064965" y="1904318"/>
                  <a:pt x="4007002" y="1852010"/>
                  <a:pt x="3947144" y="1803188"/>
                </a:cubicBezTo>
                <a:close/>
                <a:moveTo>
                  <a:pt x="3356266" y="1541134"/>
                </a:moveTo>
                <a:lnTo>
                  <a:pt x="3271411" y="1528183"/>
                </a:lnTo>
                <a:cubicBezTo>
                  <a:pt x="3194563" y="1520379"/>
                  <a:pt x="3116589" y="1516381"/>
                  <a:pt x="3037681" y="1516381"/>
                </a:cubicBezTo>
                <a:cubicBezTo>
                  <a:pt x="2958774" y="1516381"/>
                  <a:pt x="2880800" y="1520379"/>
                  <a:pt x="2803951" y="1528184"/>
                </a:cubicBezTo>
                <a:lnTo>
                  <a:pt x="2763584" y="1534344"/>
                </a:lnTo>
                <a:lnTo>
                  <a:pt x="2836193" y="1515021"/>
                </a:lnTo>
                <a:cubicBezTo>
                  <a:pt x="2885064" y="1504301"/>
                  <a:pt x="2934034" y="1495247"/>
                  <a:pt x="2983032" y="1487831"/>
                </a:cubicBezTo>
                <a:lnTo>
                  <a:pt x="3050137" y="1479903"/>
                </a:lnTo>
                <a:lnTo>
                  <a:pt x="3185516" y="1499122"/>
                </a:lnTo>
                <a:close/>
                <a:moveTo>
                  <a:pt x="3652683" y="1602497"/>
                </a:moveTo>
                <a:lnTo>
                  <a:pt x="3762151" y="1667185"/>
                </a:lnTo>
                <a:lnTo>
                  <a:pt x="3903326" y="1770974"/>
                </a:lnTo>
                <a:lnTo>
                  <a:pt x="3840350" y="1732868"/>
                </a:lnTo>
                <a:cubicBezTo>
                  <a:pt x="3772337" y="1696249"/>
                  <a:pt x="3701829" y="1662716"/>
                  <a:pt x="3628928" y="1632519"/>
                </a:cubicBezTo>
                <a:cubicBezTo>
                  <a:pt x="3556027" y="1602323"/>
                  <a:pt x="3482458" y="1576177"/>
                  <a:pt x="3408473" y="1553979"/>
                </a:cubicBezTo>
                <a:lnTo>
                  <a:pt x="3356266" y="1541134"/>
                </a:lnTo>
                <a:lnTo>
                  <a:pt x="3498390" y="1562825"/>
                </a:lnTo>
                <a:close/>
                <a:moveTo>
                  <a:pt x="3960073" y="1711720"/>
                </a:moveTo>
                <a:lnTo>
                  <a:pt x="4127324" y="1792289"/>
                </a:lnTo>
                <a:lnTo>
                  <a:pt x="4247632" y="1865378"/>
                </a:lnTo>
                <a:lnTo>
                  <a:pt x="4316963" y="1987362"/>
                </a:lnTo>
                <a:lnTo>
                  <a:pt x="4386907" y="2144207"/>
                </a:lnTo>
                <a:lnTo>
                  <a:pt x="4382261" y="2139007"/>
                </a:lnTo>
                <a:cubicBezTo>
                  <a:pt x="4330159" y="2086124"/>
                  <a:pt x="4275250" y="2035576"/>
                  <a:pt x="4217638" y="1987613"/>
                </a:cubicBezTo>
                <a:lnTo>
                  <a:pt x="4159484" y="1943918"/>
                </a:lnTo>
                <a:lnTo>
                  <a:pt x="4096401" y="1859961"/>
                </a:lnTo>
                <a:close/>
                <a:moveTo>
                  <a:pt x="3364539" y="1457950"/>
                </a:moveTo>
                <a:lnTo>
                  <a:pt x="3377842" y="1464123"/>
                </a:lnTo>
                <a:lnTo>
                  <a:pt x="3349938" y="1462446"/>
                </a:lnTo>
                <a:cubicBezTo>
                  <a:pt x="3276893" y="1461567"/>
                  <a:pt x="3203514" y="1464206"/>
                  <a:pt x="3130039" y="1470463"/>
                </a:cubicBezTo>
                <a:lnTo>
                  <a:pt x="3050137" y="1479903"/>
                </a:lnTo>
                <a:lnTo>
                  <a:pt x="2961558" y="1467328"/>
                </a:lnTo>
                <a:cubicBezTo>
                  <a:pt x="2886905" y="1460504"/>
                  <a:pt x="2812336" y="1457421"/>
                  <a:pt x="2738100" y="1457973"/>
                </a:cubicBezTo>
                <a:lnTo>
                  <a:pt x="2735137" y="1458140"/>
                </a:lnTo>
                <a:lnTo>
                  <a:pt x="2866259" y="1410708"/>
                </a:lnTo>
                <a:cubicBezTo>
                  <a:pt x="2923856" y="1391936"/>
                  <a:pt x="2982052" y="1375509"/>
                  <a:pt x="3040695" y="1361429"/>
                </a:cubicBezTo>
                <a:lnTo>
                  <a:pt x="3051222" y="1359338"/>
                </a:lnTo>
                <a:lnTo>
                  <a:pt x="3155171" y="1384717"/>
                </a:lnTo>
                <a:cubicBezTo>
                  <a:pt x="3225863" y="1405641"/>
                  <a:pt x="3295743" y="1430052"/>
                  <a:pt x="3364539" y="1457950"/>
                </a:cubicBezTo>
                <a:close/>
                <a:moveTo>
                  <a:pt x="5869187" y="2494766"/>
                </a:moveTo>
                <a:lnTo>
                  <a:pt x="5930687" y="2665901"/>
                </a:lnTo>
                <a:cubicBezTo>
                  <a:pt x="5952125" y="2735883"/>
                  <a:pt x="5970239" y="2806949"/>
                  <a:pt x="5984922" y="2878850"/>
                </a:cubicBezTo>
                <a:lnTo>
                  <a:pt x="6014100" y="3067777"/>
                </a:lnTo>
                <a:lnTo>
                  <a:pt x="6010800" y="3098240"/>
                </a:lnTo>
                <a:cubicBezTo>
                  <a:pt x="5989424" y="3242338"/>
                  <a:pt x="5954370" y="3383717"/>
                  <a:pt x="5906443" y="3520432"/>
                </a:cubicBezTo>
                <a:lnTo>
                  <a:pt x="5859844" y="3641051"/>
                </a:lnTo>
                <a:lnTo>
                  <a:pt x="5862565" y="3584073"/>
                </a:lnTo>
                <a:cubicBezTo>
                  <a:pt x="5862565" y="3437813"/>
                  <a:pt x="5848615" y="3291554"/>
                  <a:pt x="5820717" y="3147460"/>
                </a:cubicBezTo>
                <a:lnTo>
                  <a:pt x="5800194" y="3063405"/>
                </a:lnTo>
                <a:lnTo>
                  <a:pt x="5825738" y="2961091"/>
                </a:lnTo>
                <a:cubicBezTo>
                  <a:pt x="5854173" y="2818533"/>
                  <a:pt x="5868930" y="2673788"/>
                  <a:pt x="5870010" y="2528960"/>
                </a:cubicBezTo>
                <a:close/>
                <a:moveTo>
                  <a:pt x="1456621" y="649233"/>
                </a:moveTo>
                <a:lnTo>
                  <a:pt x="1434261" y="669555"/>
                </a:lnTo>
                <a:cubicBezTo>
                  <a:pt x="1330840" y="772976"/>
                  <a:pt x="1237282" y="886260"/>
                  <a:pt x="1155120" y="1007876"/>
                </a:cubicBezTo>
                <a:lnTo>
                  <a:pt x="1112039" y="1078789"/>
                </a:lnTo>
                <a:lnTo>
                  <a:pt x="1018587" y="1134901"/>
                </a:lnTo>
                <a:cubicBezTo>
                  <a:pt x="897676" y="1215599"/>
                  <a:pt x="784891" y="1307514"/>
                  <a:pt x="681720" y="1409160"/>
                </a:cubicBezTo>
                <a:lnTo>
                  <a:pt x="676496" y="1414641"/>
                </a:lnTo>
                <a:lnTo>
                  <a:pt x="746428" y="1266251"/>
                </a:lnTo>
                <a:cubicBezTo>
                  <a:pt x="780754" y="1201607"/>
                  <a:pt x="818198" y="1138548"/>
                  <a:pt x="858656" y="1077324"/>
                </a:cubicBezTo>
                <a:lnTo>
                  <a:pt x="966686" y="929831"/>
                </a:lnTo>
                <a:lnTo>
                  <a:pt x="980167" y="918985"/>
                </a:lnTo>
                <a:cubicBezTo>
                  <a:pt x="1058172" y="861133"/>
                  <a:pt x="1139621" y="808435"/>
                  <a:pt x="1223938" y="761130"/>
                </a:cubicBezTo>
                <a:close/>
                <a:moveTo>
                  <a:pt x="6016808" y="2492249"/>
                </a:moveTo>
                <a:lnTo>
                  <a:pt x="6041941" y="2589996"/>
                </a:lnTo>
                <a:cubicBezTo>
                  <a:pt x="6072393" y="2738809"/>
                  <a:pt x="6088384" y="2892888"/>
                  <a:pt x="6088384" y="3050703"/>
                </a:cubicBezTo>
                <a:cubicBezTo>
                  <a:pt x="6088384" y="3208519"/>
                  <a:pt x="6072392" y="3362599"/>
                  <a:pt x="6041941" y="3511412"/>
                </a:cubicBezTo>
                <a:lnTo>
                  <a:pt x="6006336" y="3649883"/>
                </a:lnTo>
                <a:lnTo>
                  <a:pt x="6021692" y="3541716"/>
                </a:lnTo>
                <a:cubicBezTo>
                  <a:pt x="6035339" y="3392410"/>
                  <a:pt x="6034026" y="3243438"/>
                  <a:pt x="6018583" y="3096802"/>
                </a:cubicBezTo>
                <a:lnTo>
                  <a:pt x="6014100" y="3067777"/>
                </a:lnTo>
                <a:lnTo>
                  <a:pt x="6030147" y="2919651"/>
                </a:lnTo>
                <a:cubicBezTo>
                  <a:pt x="6038365" y="2799854"/>
                  <a:pt x="6037153" y="2678764"/>
                  <a:pt x="6026065" y="2557453"/>
                </a:cubicBezTo>
                <a:close/>
                <a:moveTo>
                  <a:pt x="4725011" y="1944703"/>
                </a:moveTo>
                <a:lnTo>
                  <a:pt x="4763580" y="1972953"/>
                </a:lnTo>
                <a:cubicBezTo>
                  <a:pt x="4820884" y="2019336"/>
                  <a:pt x="4876103" y="2068631"/>
                  <a:pt x="4928987" y="2120733"/>
                </a:cubicBezTo>
                <a:lnTo>
                  <a:pt x="5049404" y="2251673"/>
                </a:lnTo>
                <a:lnTo>
                  <a:pt x="5051055" y="2383340"/>
                </a:lnTo>
                <a:cubicBezTo>
                  <a:pt x="5049618" y="2456330"/>
                  <a:pt x="5044670" y="2528966"/>
                  <a:pt x="5036309" y="2601010"/>
                </a:cubicBezTo>
                <a:lnTo>
                  <a:pt x="5024289" y="2674084"/>
                </a:lnTo>
                <a:lnTo>
                  <a:pt x="4933267" y="2524257"/>
                </a:lnTo>
                <a:cubicBezTo>
                  <a:pt x="4892186" y="2463449"/>
                  <a:pt x="4848257" y="2404724"/>
                  <a:pt x="4801669" y="2348273"/>
                </a:cubicBezTo>
                <a:lnTo>
                  <a:pt x="4789834" y="2335251"/>
                </a:lnTo>
                <a:lnTo>
                  <a:pt x="4785952" y="2270952"/>
                </a:lnTo>
                <a:cubicBezTo>
                  <a:pt x="4779515" y="2207854"/>
                  <a:pt x="4770459" y="2144973"/>
                  <a:pt x="4758786" y="2082485"/>
                </a:cubicBezTo>
                <a:close/>
                <a:moveTo>
                  <a:pt x="3712172" y="1498170"/>
                </a:moveTo>
                <a:lnTo>
                  <a:pt x="3779601" y="1547558"/>
                </a:lnTo>
                <a:cubicBezTo>
                  <a:pt x="3836905" y="1593941"/>
                  <a:pt x="3892124" y="1643236"/>
                  <a:pt x="3945007" y="1695337"/>
                </a:cubicBezTo>
                <a:lnTo>
                  <a:pt x="3960073" y="1711720"/>
                </a:lnTo>
                <a:lnTo>
                  <a:pt x="3927495" y="1696026"/>
                </a:lnTo>
                <a:cubicBezTo>
                  <a:pt x="3859121" y="1667107"/>
                  <a:pt x="3789048" y="1641419"/>
                  <a:pt x="3717467" y="1619155"/>
                </a:cubicBezTo>
                <a:lnTo>
                  <a:pt x="3652683" y="1602497"/>
                </a:lnTo>
                <a:lnTo>
                  <a:pt x="3567408" y="1552106"/>
                </a:lnTo>
                <a:lnTo>
                  <a:pt x="3377842" y="1464123"/>
                </a:lnTo>
                <a:lnTo>
                  <a:pt x="3567828" y="1475543"/>
                </a:lnTo>
                <a:close/>
                <a:moveTo>
                  <a:pt x="2672330" y="1064141"/>
                </a:moveTo>
                <a:lnTo>
                  <a:pt x="2477076" y="1187862"/>
                </a:lnTo>
                <a:lnTo>
                  <a:pt x="2338391" y="1298484"/>
                </a:lnTo>
                <a:lnTo>
                  <a:pt x="2285197" y="1301024"/>
                </a:lnTo>
                <a:cubicBezTo>
                  <a:pt x="2212338" y="1307998"/>
                  <a:pt x="2139750" y="1318460"/>
                  <a:pt x="2067703" y="1332409"/>
                </a:cubicBezTo>
                <a:lnTo>
                  <a:pt x="1946628" y="1361970"/>
                </a:lnTo>
                <a:lnTo>
                  <a:pt x="2073380" y="1208935"/>
                </a:lnTo>
                <a:lnTo>
                  <a:pt x="2247365" y="1041479"/>
                </a:lnTo>
                <a:lnTo>
                  <a:pt x="2355520" y="1036952"/>
                </a:lnTo>
                <a:cubicBezTo>
                  <a:pt x="2429756" y="1037504"/>
                  <a:pt x="2503657" y="1041693"/>
                  <a:pt x="2576976" y="1049415"/>
                </a:cubicBezTo>
                <a:close/>
                <a:moveTo>
                  <a:pt x="1403768" y="505670"/>
                </a:moveTo>
                <a:lnTo>
                  <a:pt x="1301372" y="582607"/>
                </a:lnTo>
                <a:cubicBezTo>
                  <a:pt x="1186147" y="678532"/>
                  <a:pt x="1081737" y="784799"/>
                  <a:pt x="988970" y="899406"/>
                </a:cubicBezTo>
                <a:lnTo>
                  <a:pt x="966686" y="929831"/>
                </a:lnTo>
                <a:lnTo>
                  <a:pt x="840205" y="1031587"/>
                </a:lnTo>
                <a:cubicBezTo>
                  <a:pt x="749685" y="1110484"/>
                  <a:pt x="664918" y="1196966"/>
                  <a:pt x="586979" y="1290586"/>
                </a:cubicBezTo>
                <a:lnTo>
                  <a:pt x="537332" y="1356661"/>
                </a:lnTo>
                <a:lnTo>
                  <a:pt x="602445" y="1246475"/>
                </a:lnTo>
                <a:cubicBezTo>
                  <a:pt x="686138" y="1119717"/>
                  <a:pt x="783781" y="999457"/>
                  <a:pt x="895374" y="887865"/>
                </a:cubicBezTo>
                <a:cubicBezTo>
                  <a:pt x="1020915" y="762323"/>
                  <a:pt x="1157425" y="654437"/>
                  <a:pt x="1301819" y="564205"/>
                </a:cubicBezTo>
                <a:close/>
                <a:moveTo>
                  <a:pt x="4198300" y="1636892"/>
                </a:moveTo>
                <a:lnTo>
                  <a:pt x="4382500" y="1723701"/>
                </a:lnTo>
                <a:lnTo>
                  <a:pt x="4408505" y="1772691"/>
                </a:lnTo>
                <a:cubicBezTo>
                  <a:pt x="4434127" y="1826638"/>
                  <a:pt x="4457639" y="1881563"/>
                  <a:pt x="4478984" y="1937330"/>
                </a:cubicBezTo>
                <a:lnTo>
                  <a:pt x="4522743" y="2066526"/>
                </a:lnTo>
                <a:lnTo>
                  <a:pt x="4491789" y="2038393"/>
                </a:lnTo>
                <a:cubicBezTo>
                  <a:pt x="4435338" y="1991805"/>
                  <a:pt x="4376612" y="1947875"/>
                  <a:pt x="4315805" y="1906794"/>
                </a:cubicBezTo>
                <a:lnTo>
                  <a:pt x="4247632" y="1865378"/>
                </a:lnTo>
                <a:lnTo>
                  <a:pt x="4229667" y="1833770"/>
                </a:lnTo>
                <a:cubicBezTo>
                  <a:pt x="4198664" y="1783823"/>
                  <a:pt x="4165789" y="1735159"/>
                  <a:pt x="4131141" y="1687876"/>
                </a:cubicBezTo>
                <a:lnTo>
                  <a:pt x="4044668" y="1581682"/>
                </a:lnTo>
                <a:close/>
                <a:moveTo>
                  <a:pt x="3214320" y="1211498"/>
                </a:moveTo>
                <a:lnTo>
                  <a:pt x="3411713" y="1304525"/>
                </a:lnTo>
                <a:lnTo>
                  <a:pt x="3396744" y="1305111"/>
                </a:lnTo>
                <a:cubicBezTo>
                  <a:pt x="3336905" y="1309804"/>
                  <a:pt x="3277214" y="1316844"/>
                  <a:pt x="3217823" y="1326230"/>
                </a:cubicBezTo>
                <a:lnTo>
                  <a:pt x="3051222" y="1359338"/>
                </a:lnTo>
                <a:lnTo>
                  <a:pt x="2940928" y="1332409"/>
                </a:lnTo>
                <a:cubicBezTo>
                  <a:pt x="2868881" y="1318460"/>
                  <a:pt x="2796293" y="1307998"/>
                  <a:pt x="2723434" y="1301023"/>
                </a:cubicBezTo>
                <a:lnTo>
                  <a:pt x="2707348" y="1300255"/>
                </a:lnTo>
                <a:lnTo>
                  <a:pt x="2838713" y="1235382"/>
                </a:lnTo>
                <a:lnTo>
                  <a:pt x="3055988" y="1154599"/>
                </a:lnTo>
                <a:close/>
                <a:moveTo>
                  <a:pt x="3778818" y="1307728"/>
                </a:moveTo>
                <a:lnTo>
                  <a:pt x="3817976" y="1340938"/>
                </a:lnTo>
                <a:cubicBezTo>
                  <a:pt x="3875857" y="1393231"/>
                  <a:pt x="3931049" y="1448443"/>
                  <a:pt x="3983321" y="1506344"/>
                </a:cubicBezTo>
                <a:lnTo>
                  <a:pt x="4044668" y="1581682"/>
                </a:lnTo>
                <a:lnTo>
                  <a:pt x="3991857" y="1562704"/>
                </a:lnTo>
                <a:cubicBezTo>
                  <a:pt x="3922969" y="1541601"/>
                  <a:pt x="3853030" y="1523720"/>
                  <a:pt x="3782279" y="1509160"/>
                </a:cubicBezTo>
                <a:lnTo>
                  <a:pt x="3712172" y="1498170"/>
                </a:lnTo>
                <a:lnTo>
                  <a:pt x="3601683" y="1417243"/>
                </a:lnTo>
                <a:cubicBezTo>
                  <a:pt x="3540459" y="1376785"/>
                  <a:pt x="3477400" y="1339342"/>
                  <a:pt x="3412756" y="1305016"/>
                </a:cubicBezTo>
                <a:lnTo>
                  <a:pt x="3411713" y="1304525"/>
                </a:lnTo>
                <a:lnTo>
                  <a:pt x="3576562" y="1298071"/>
                </a:lnTo>
                <a:close/>
                <a:moveTo>
                  <a:pt x="4981997" y="1783207"/>
                </a:moveTo>
                <a:lnTo>
                  <a:pt x="5019392" y="1810699"/>
                </a:lnTo>
                <a:cubicBezTo>
                  <a:pt x="5079250" y="1859521"/>
                  <a:pt x="5137213" y="1911830"/>
                  <a:pt x="5193009" y="1967626"/>
                </a:cubicBezTo>
                <a:lnTo>
                  <a:pt x="5326076" y="2114846"/>
                </a:lnTo>
                <a:lnTo>
                  <a:pt x="5336705" y="2286002"/>
                </a:lnTo>
                <a:cubicBezTo>
                  <a:pt x="5336705" y="2384637"/>
                  <a:pt x="5330458" y="2481812"/>
                  <a:pt x="5318339" y="2577155"/>
                </a:cubicBezTo>
                <a:lnTo>
                  <a:pt x="5311061" y="2622874"/>
                </a:lnTo>
                <a:lnTo>
                  <a:pt x="5216261" y="2466201"/>
                </a:lnTo>
                <a:cubicBezTo>
                  <a:pt x="5173720" y="2403285"/>
                  <a:pt x="5128343" y="2342969"/>
                  <a:pt x="5080380" y="2285356"/>
                </a:cubicBezTo>
                <a:lnTo>
                  <a:pt x="5049404" y="2251673"/>
                </a:lnTo>
                <a:lnTo>
                  <a:pt x="5049220" y="2236960"/>
                </a:lnTo>
                <a:cubicBezTo>
                  <a:pt x="5042644" y="2090249"/>
                  <a:pt x="5021760" y="1942761"/>
                  <a:pt x="4985777" y="1796404"/>
                </a:cubicBezTo>
                <a:close/>
                <a:moveTo>
                  <a:pt x="2620366" y="778842"/>
                </a:moveTo>
                <a:lnTo>
                  <a:pt x="2466201" y="872124"/>
                </a:lnTo>
                <a:cubicBezTo>
                  <a:pt x="2393593" y="921219"/>
                  <a:pt x="2324448" y="974090"/>
                  <a:pt x="2258925" y="1030353"/>
                </a:cubicBezTo>
                <a:lnTo>
                  <a:pt x="2247365" y="1041479"/>
                </a:lnTo>
                <a:lnTo>
                  <a:pt x="2132062" y="1046306"/>
                </a:lnTo>
                <a:cubicBezTo>
                  <a:pt x="2057409" y="1053130"/>
                  <a:pt x="1982673" y="1063693"/>
                  <a:pt x="1908103" y="1078101"/>
                </a:cubicBezTo>
                <a:lnTo>
                  <a:pt x="1780592" y="1109474"/>
                </a:lnTo>
                <a:lnTo>
                  <a:pt x="1844518" y="1028491"/>
                </a:lnTo>
                <a:cubicBezTo>
                  <a:pt x="1883472" y="982908"/>
                  <a:pt x="1924508" y="938495"/>
                  <a:pt x="1967627" y="895376"/>
                </a:cubicBezTo>
                <a:lnTo>
                  <a:pt x="2119359" y="758232"/>
                </a:lnTo>
                <a:lnTo>
                  <a:pt x="2140613" y="756230"/>
                </a:lnTo>
                <a:cubicBezTo>
                  <a:pt x="2188688" y="753213"/>
                  <a:pt x="2237166" y="751681"/>
                  <a:pt x="2286002" y="751681"/>
                </a:cubicBezTo>
                <a:cubicBezTo>
                  <a:pt x="2364909" y="751681"/>
                  <a:pt x="2442883" y="755679"/>
                  <a:pt x="2519732" y="763484"/>
                </a:cubicBezTo>
                <a:close/>
                <a:moveTo>
                  <a:pt x="4436787" y="1465460"/>
                </a:moveTo>
                <a:lnTo>
                  <a:pt x="4579836" y="1531853"/>
                </a:lnTo>
                <a:lnTo>
                  <a:pt x="4609549" y="1594300"/>
                </a:lnTo>
                <a:cubicBezTo>
                  <a:pt x="4643730" y="1673154"/>
                  <a:pt x="4673258" y="1753542"/>
                  <a:pt x="4698131" y="1835045"/>
                </a:cubicBezTo>
                <a:lnTo>
                  <a:pt x="4725011" y="1944703"/>
                </a:lnTo>
                <a:lnTo>
                  <a:pt x="4585663" y="1842638"/>
                </a:lnTo>
                <a:cubicBezTo>
                  <a:pt x="4524439" y="1802180"/>
                  <a:pt x="4461380" y="1764736"/>
                  <a:pt x="4396736" y="1730411"/>
                </a:cubicBezTo>
                <a:lnTo>
                  <a:pt x="4382500" y="1723701"/>
                </a:lnTo>
                <a:lnTo>
                  <a:pt x="4312467" y="1591768"/>
                </a:lnTo>
                <a:lnTo>
                  <a:pt x="4168486" y="1377839"/>
                </a:lnTo>
                <a:lnTo>
                  <a:pt x="4227418" y="1392228"/>
                </a:lnTo>
                <a:cubicBezTo>
                  <a:pt x="4298111" y="1413151"/>
                  <a:pt x="4367990" y="1437562"/>
                  <a:pt x="4436787" y="1465460"/>
                </a:cubicBezTo>
                <a:close/>
                <a:moveTo>
                  <a:pt x="3175817" y="931327"/>
                </a:moveTo>
                <a:cubicBezTo>
                  <a:pt x="3227097" y="953016"/>
                  <a:pt x="3277421" y="976524"/>
                  <a:pt x="3326708" y="1001768"/>
                </a:cubicBezTo>
                <a:lnTo>
                  <a:pt x="3447652" y="1069372"/>
                </a:lnTo>
                <a:lnTo>
                  <a:pt x="3289085" y="1093861"/>
                </a:lnTo>
                <a:cubicBezTo>
                  <a:pt x="3211673" y="1109670"/>
                  <a:pt x="3135228" y="1129454"/>
                  <a:pt x="3060062" y="1153084"/>
                </a:cubicBezTo>
                <a:lnTo>
                  <a:pt x="3055988" y="1154599"/>
                </a:lnTo>
                <a:lnTo>
                  <a:pt x="3007877" y="1137310"/>
                </a:lnTo>
                <a:cubicBezTo>
                  <a:pt x="2937895" y="1115872"/>
                  <a:pt x="2866829" y="1097759"/>
                  <a:pt x="2794929" y="1083075"/>
                </a:cubicBezTo>
                <a:lnTo>
                  <a:pt x="2672330" y="1064141"/>
                </a:lnTo>
                <a:lnTo>
                  <a:pt x="2687475" y="1054545"/>
                </a:lnTo>
                <a:cubicBezTo>
                  <a:pt x="2760149" y="1013868"/>
                  <a:pt x="2835272" y="977044"/>
                  <a:pt x="2912568" y="944351"/>
                </a:cubicBezTo>
                <a:lnTo>
                  <a:pt x="3061984" y="889663"/>
                </a:lnTo>
                <a:close/>
                <a:moveTo>
                  <a:pt x="3871612" y="1053728"/>
                </a:moveTo>
                <a:lnTo>
                  <a:pt x="3979332" y="1156065"/>
                </a:lnTo>
                <a:cubicBezTo>
                  <a:pt x="4043827" y="1222131"/>
                  <a:pt x="4103968" y="1291794"/>
                  <a:pt x="4159557" y="1364572"/>
                </a:cubicBezTo>
                <a:lnTo>
                  <a:pt x="4168486" y="1377839"/>
                </a:lnTo>
                <a:lnTo>
                  <a:pt x="4013175" y="1339918"/>
                </a:lnTo>
                <a:cubicBezTo>
                  <a:pt x="3941128" y="1325969"/>
                  <a:pt x="3868540" y="1315507"/>
                  <a:pt x="3795681" y="1308533"/>
                </a:cubicBezTo>
                <a:lnTo>
                  <a:pt x="3778818" y="1307728"/>
                </a:lnTo>
                <a:lnTo>
                  <a:pt x="3708119" y="1247769"/>
                </a:lnTo>
                <a:cubicBezTo>
                  <a:pt x="3632917" y="1187940"/>
                  <a:pt x="3553858" y="1132750"/>
                  <a:pt x="3471377" y="1082633"/>
                </a:cubicBezTo>
                <a:lnTo>
                  <a:pt x="3447652" y="1069372"/>
                </a:lnTo>
                <a:lnTo>
                  <a:pt x="3507038" y="1060201"/>
                </a:lnTo>
                <a:cubicBezTo>
                  <a:pt x="3580356" y="1052479"/>
                  <a:pt x="3654259" y="1048290"/>
                  <a:pt x="3728495" y="1047737"/>
                </a:cubicBezTo>
                <a:close/>
                <a:moveTo>
                  <a:pt x="5225493" y="1593434"/>
                </a:moveTo>
                <a:lnTo>
                  <a:pt x="5372658" y="1728772"/>
                </a:lnTo>
                <a:cubicBezTo>
                  <a:pt x="5424760" y="1781655"/>
                  <a:pt x="5474054" y="1836874"/>
                  <a:pt x="5520438" y="1894178"/>
                </a:cubicBezTo>
                <a:lnTo>
                  <a:pt x="5590453" y="1989769"/>
                </a:lnTo>
                <a:lnTo>
                  <a:pt x="5609450" y="2117147"/>
                </a:lnTo>
                <a:cubicBezTo>
                  <a:pt x="5618581" y="2207970"/>
                  <a:pt x="5622291" y="2299668"/>
                  <a:pt x="5620385" y="2391768"/>
                </a:cubicBezTo>
                <a:lnTo>
                  <a:pt x="5608450" y="2536991"/>
                </a:lnTo>
                <a:lnTo>
                  <a:pt x="5601019" y="2520980"/>
                </a:lnTo>
                <a:cubicBezTo>
                  <a:pt x="5531274" y="2388262"/>
                  <a:pt x="5447579" y="2260961"/>
                  <a:pt x="5349936" y="2141244"/>
                </a:cubicBezTo>
                <a:lnTo>
                  <a:pt x="5326076" y="2114846"/>
                </a:lnTo>
                <a:lnTo>
                  <a:pt x="5318902" y="1999320"/>
                </a:lnTo>
                <a:cubicBezTo>
                  <a:pt x="5307153" y="1905411"/>
                  <a:pt x="5289707" y="1813272"/>
                  <a:pt x="5266921" y="1723260"/>
                </a:cubicBezTo>
                <a:close/>
                <a:moveTo>
                  <a:pt x="2544035" y="476667"/>
                </a:moveTo>
                <a:lnTo>
                  <a:pt x="2520981" y="487366"/>
                </a:lnTo>
                <a:cubicBezTo>
                  <a:pt x="2388264" y="557112"/>
                  <a:pt x="2260963" y="640806"/>
                  <a:pt x="2141245" y="738449"/>
                </a:cubicBezTo>
                <a:lnTo>
                  <a:pt x="2119359" y="758232"/>
                </a:lnTo>
                <a:lnTo>
                  <a:pt x="1997643" y="769694"/>
                </a:lnTo>
                <a:cubicBezTo>
                  <a:pt x="1903196" y="781582"/>
                  <a:pt x="1810543" y="799232"/>
                  <a:pt x="1720047" y="822280"/>
                </a:cubicBezTo>
                <a:lnTo>
                  <a:pt x="1593377" y="862954"/>
                </a:lnTo>
                <a:lnTo>
                  <a:pt x="1728774" y="715726"/>
                </a:lnTo>
                <a:cubicBezTo>
                  <a:pt x="1781657" y="663624"/>
                  <a:pt x="1836876" y="614329"/>
                  <a:pt x="1894180" y="567946"/>
                </a:cubicBezTo>
                <a:lnTo>
                  <a:pt x="1989769" y="497932"/>
                </a:lnTo>
                <a:lnTo>
                  <a:pt x="2117148" y="478936"/>
                </a:lnTo>
                <a:cubicBezTo>
                  <a:pt x="2253383" y="465240"/>
                  <a:pt x="2391587" y="463739"/>
                  <a:pt x="2530161" y="475099"/>
                </a:cubicBezTo>
                <a:close/>
                <a:moveTo>
                  <a:pt x="3218689" y="642125"/>
                </a:moveTo>
                <a:cubicBezTo>
                  <a:pt x="3282478" y="668547"/>
                  <a:pt x="3344434" y="697523"/>
                  <a:pt x="3404490" y="728887"/>
                </a:cubicBezTo>
                <a:lnTo>
                  <a:pt x="3503741" y="786414"/>
                </a:lnTo>
                <a:lnTo>
                  <a:pt x="3341674" y="811149"/>
                </a:lnTo>
                <a:cubicBezTo>
                  <a:pt x="3267267" y="826374"/>
                  <a:pt x="3194177" y="845215"/>
                  <a:pt x="3122596" y="867479"/>
                </a:cubicBezTo>
                <a:lnTo>
                  <a:pt x="3061984" y="889663"/>
                </a:lnTo>
                <a:lnTo>
                  <a:pt x="2965789" y="854455"/>
                </a:lnTo>
                <a:cubicBezTo>
                  <a:pt x="2894207" y="832191"/>
                  <a:pt x="2821117" y="813350"/>
                  <a:pt x="2746711" y="798125"/>
                </a:cubicBezTo>
                <a:lnTo>
                  <a:pt x="2620366" y="778842"/>
                </a:lnTo>
                <a:lnTo>
                  <a:pt x="2662646" y="753259"/>
                </a:lnTo>
                <a:cubicBezTo>
                  <a:pt x="2730658" y="716640"/>
                  <a:pt x="2801167" y="683107"/>
                  <a:pt x="2874068" y="652910"/>
                </a:cubicBezTo>
                <a:lnTo>
                  <a:pt x="3064440" y="585088"/>
                </a:lnTo>
                <a:lnTo>
                  <a:pt x="3082627" y="590689"/>
                </a:lnTo>
                <a:cubicBezTo>
                  <a:pt x="3128197" y="606299"/>
                  <a:pt x="3173571" y="623436"/>
                  <a:pt x="3218689" y="642125"/>
                </a:cubicBezTo>
                <a:close/>
                <a:moveTo>
                  <a:pt x="4619324" y="1222284"/>
                </a:moveTo>
                <a:lnTo>
                  <a:pt x="4806015" y="1310894"/>
                </a:lnTo>
                <a:lnTo>
                  <a:pt x="4813196" y="1324285"/>
                </a:lnTo>
                <a:cubicBezTo>
                  <a:pt x="4835816" y="1370036"/>
                  <a:pt x="4857069" y="1416847"/>
                  <a:pt x="4876886" y="1464688"/>
                </a:cubicBezTo>
                <a:cubicBezTo>
                  <a:pt x="4899533" y="1519364"/>
                  <a:pt x="4919902" y="1574416"/>
                  <a:pt x="4938036" y="1629737"/>
                </a:cubicBezTo>
                <a:lnTo>
                  <a:pt x="4981997" y="1783207"/>
                </a:lnTo>
                <a:lnTo>
                  <a:pt x="4834399" y="1674696"/>
                </a:lnTo>
                <a:cubicBezTo>
                  <a:pt x="4771019" y="1632849"/>
                  <a:pt x="4706014" y="1594489"/>
                  <a:pt x="4639655" y="1559616"/>
                </a:cubicBezTo>
                <a:lnTo>
                  <a:pt x="4579836" y="1531853"/>
                </a:lnTo>
                <a:lnTo>
                  <a:pt x="4541157" y="1450563"/>
                </a:lnTo>
                <a:cubicBezTo>
                  <a:pt x="4492038" y="1356029"/>
                  <a:pt x="4435868" y="1264208"/>
                  <a:pt x="4372647" y="1175877"/>
                </a:cubicBezTo>
                <a:lnTo>
                  <a:pt x="4335422" y="1128132"/>
                </a:lnTo>
                <a:lnTo>
                  <a:pt x="4398868" y="1143743"/>
                </a:lnTo>
                <a:cubicBezTo>
                  <a:pt x="4472854" y="1165942"/>
                  <a:pt x="4546422" y="1192087"/>
                  <a:pt x="4619324" y="1222284"/>
                </a:cubicBezTo>
                <a:close/>
                <a:moveTo>
                  <a:pt x="5439153" y="1456619"/>
                </a:moveTo>
                <a:lnTo>
                  <a:pt x="5566373" y="1596597"/>
                </a:lnTo>
                <a:cubicBezTo>
                  <a:pt x="5612960" y="1653047"/>
                  <a:pt x="5656890" y="1711773"/>
                  <a:pt x="5697971" y="1772581"/>
                </a:cubicBezTo>
                <a:lnTo>
                  <a:pt x="5794936" y="1932189"/>
                </a:lnTo>
                <a:lnTo>
                  <a:pt x="5801377" y="1954191"/>
                </a:lnTo>
                <a:cubicBezTo>
                  <a:pt x="5836773" y="2095501"/>
                  <a:pt x="5858490" y="2239532"/>
                  <a:pt x="5866530" y="2384182"/>
                </a:cubicBezTo>
                <a:lnTo>
                  <a:pt x="5869187" y="2494766"/>
                </a:lnTo>
                <a:lnTo>
                  <a:pt x="5856499" y="2459458"/>
                </a:lnTo>
                <a:cubicBezTo>
                  <a:pt x="5800528" y="2324332"/>
                  <a:pt x="5731670" y="2194544"/>
                  <a:pt x="5650753" y="2072096"/>
                </a:cubicBezTo>
                <a:lnTo>
                  <a:pt x="5590453" y="1989769"/>
                </a:lnTo>
                <a:lnTo>
                  <a:pt x="5577230" y="1901097"/>
                </a:lnTo>
                <a:cubicBezTo>
                  <a:pt x="5548945" y="1758509"/>
                  <a:pt x="5507188" y="1619135"/>
                  <a:pt x="5452761" y="1484918"/>
                </a:cubicBezTo>
                <a:close/>
                <a:moveTo>
                  <a:pt x="2494744" y="219205"/>
                </a:moveTo>
                <a:lnTo>
                  <a:pt x="2459460" y="231885"/>
                </a:lnTo>
                <a:cubicBezTo>
                  <a:pt x="2324334" y="287856"/>
                  <a:pt x="2194546" y="356714"/>
                  <a:pt x="2072098" y="437631"/>
                </a:cubicBezTo>
                <a:lnTo>
                  <a:pt x="1989769" y="497932"/>
                </a:lnTo>
                <a:lnTo>
                  <a:pt x="1901098" y="511156"/>
                </a:lnTo>
                <a:cubicBezTo>
                  <a:pt x="1758510" y="539440"/>
                  <a:pt x="1619136" y="581198"/>
                  <a:pt x="1484919" y="635624"/>
                </a:cubicBezTo>
                <a:lnTo>
                  <a:pt x="1456621" y="649233"/>
                </a:lnTo>
                <a:lnTo>
                  <a:pt x="1596599" y="522012"/>
                </a:lnTo>
                <a:cubicBezTo>
                  <a:pt x="1653049" y="475425"/>
                  <a:pt x="1711774" y="431495"/>
                  <a:pt x="1772582" y="390413"/>
                </a:cubicBezTo>
                <a:lnTo>
                  <a:pt x="1931826" y="293670"/>
                </a:lnTo>
                <a:lnTo>
                  <a:pt x="2156474" y="245939"/>
                </a:lnTo>
                <a:cubicBezTo>
                  <a:pt x="2258307" y="230000"/>
                  <a:pt x="2361010" y="220959"/>
                  <a:pt x="2463831" y="218814"/>
                </a:cubicBezTo>
                <a:close/>
                <a:moveTo>
                  <a:pt x="4003224" y="774847"/>
                </a:moveTo>
                <a:lnTo>
                  <a:pt x="4128266" y="887868"/>
                </a:lnTo>
                <a:cubicBezTo>
                  <a:pt x="4173601" y="933202"/>
                  <a:pt x="4216633" y="979967"/>
                  <a:pt x="4257363" y="1028017"/>
                </a:cubicBezTo>
                <a:lnTo>
                  <a:pt x="4335422" y="1128132"/>
                </a:lnTo>
                <a:lnTo>
                  <a:pt x="4175911" y="1088886"/>
                </a:lnTo>
                <a:cubicBezTo>
                  <a:pt x="4101341" y="1074479"/>
                  <a:pt x="4026605" y="1063915"/>
                  <a:pt x="3951953" y="1057091"/>
                </a:cubicBezTo>
                <a:lnTo>
                  <a:pt x="3871612" y="1053728"/>
                </a:lnTo>
                <a:lnTo>
                  <a:pt x="3855368" y="1038295"/>
                </a:lnTo>
                <a:cubicBezTo>
                  <a:pt x="3769489" y="962656"/>
                  <a:pt x="3677204" y="892914"/>
                  <a:pt x="3578883" y="829969"/>
                </a:cubicBezTo>
                <a:lnTo>
                  <a:pt x="3503741" y="786414"/>
                </a:lnTo>
                <a:lnTo>
                  <a:pt x="3568652" y="776508"/>
                </a:lnTo>
                <a:cubicBezTo>
                  <a:pt x="3645501" y="768703"/>
                  <a:pt x="3723475" y="764706"/>
                  <a:pt x="3802382" y="764705"/>
                </a:cubicBezTo>
                <a:close/>
                <a:moveTo>
                  <a:pt x="5579185" y="1399070"/>
                </a:moveTo>
                <a:lnTo>
                  <a:pt x="5641659" y="1482217"/>
                </a:lnTo>
                <a:cubicBezTo>
                  <a:pt x="5726741" y="1608049"/>
                  <a:pt x="5800479" y="1744281"/>
                  <a:pt x="5860872" y="1890083"/>
                </a:cubicBezTo>
                <a:cubicBezTo>
                  <a:pt x="5921266" y="2035885"/>
                  <a:pt x="5965455" y="2184357"/>
                  <a:pt x="5994270" y="2333495"/>
                </a:cubicBezTo>
                <a:lnTo>
                  <a:pt x="6016808" y="2492249"/>
                </a:lnTo>
                <a:lnTo>
                  <a:pt x="5985610" y="2370918"/>
                </a:lnTo>
                <a:cubicBezTo>
                  <a:pt x="5941082" y="2227756"/>
                  <a:pt x="5882860" y="2090626"/>
                  <a:pt x="5812476" y="1961062"/>
                </a:cubicBezTo>
                <a:lnTo>
                  <a:pt x="5794936" y="1932189"/>
                </a:lnTo>
                <a:lnTo>
                  <a:pt x="5750907" y="1781792"/>
                </a:lnTo>
                <a:cubicBezTo>
                  <a:pt x="5712656" y="1667970"/>
                  <a:pt x="5665197" y="1556560"/>
                  <a:pt x="5608529" y="1448727"/>
                </a:cubicBezTo>
                <a:close/>
                <a:moveTo>
                  <a:pt x="2492245" y="71578"/>
                </a:moveTo>
                <a:lnTo>
                  <a:pt x="2370920" y="102774"/>
                </a:lnTo>
                <a:cubicBezTo>
                  <a:pt x="2227757" y="147302"/>
                  <a:pt x="2090628" y="205525"/>
                  <a:pt x="1961063" y="275908"/>
                </a:cubicBezTo>
                <a:lnTo>
                  <a:pt x="1931826" y="293670"/>
                </a:lnTo>
                <a:lnTo>
                  <a:pt x="1914131" y="297430"/>
                </a:lnTo>
                <a:cubicBezTo>
                  <a:pt x="1754198" y="340585"/>
                  <a:pt x="1598035" y="401394"/>
                  <a:pt x="1448727" y="479857"/>
                </a:cubicBezTo>
                <a:lnTo>
                  <a:pt x="1403768" y="505670"/>
                </a:lnTo>
                <a:lnTo>
                  <a:pt x="1482217" y="446727"/>
                </a:lnTo>
                <a:cubicBezTo>
                  <a:pt x="1608049" y="361645"/>
                  <a:pt x="1744280" y="287906"/>
                  <a:pt x="1890083" y="227513"/>
                </a:cubicBezTo>
                <a:cubicBezTo>
                  <a:pt x="2035885" y="167120"/>
                  <a:pt x="2184356" y="122931"/>
                  <a:pt x="2333495" y="94115"/>
                </a:cubicBezTo>
                <a:close/>
                <a:moveTo>
                  <a:pt x="4692198" y="944350"/>
                </a:moveTo>
                <a:cubicBezTo>
                  <a:pt x="4760571" y="973270"/>
                  <a:pt x="4827245" y="1005421"/>
                  <a:pt x="4892027" y="1040613"/>
                </a:cubicBezTo>
                <a:lnTo>
                  <a:pt x="5009671" y="1112084"/>
                </a:lnTo>
                <a:lnTo>
                  <a:pt x="5068990" y="1211576"/>
                </a:lnTo>
                <a:cubicBezTo>
                  <a:pt x="5111706" y="1291650"/>
                  <a:pt x="5149796" y="1374566"/>
                  <a:pt x="5182904" y="1459966"/>
                </a:cubicBezTo>
                <a:lnTo>
                  <a:pt x="5225493" y="1593434"/>
                </a:lnTo>
                <a:lnTo>
                  <a:pt x="5208035" y="1577378"/>
                </a:lnTo>
                <a:cubicBezTo>
                  <a:pt x="5092810" y="1481453"/>
                  <a:pt x="4966770" y="1395870"/>
                  <a:pt x="4830746" y="1322633"/>
                </a:cubicBezTo>
                <a:lnTo>
                  <a:pt x="4806015" y="1310894"/>
                </a:lnTo>
                <a:lnTo>
                  <a:pt x="4741310" y="1190239"/>
                </a:lnTo>
                <a:cubicBezTo>
                  <a:pt x="4690748" y="1103034"/>
                  <a:pt x="4635005" y="1020185"/>
                  <a:pt x="4574645" y="941926"/>
                </a:cubicBezTo>
                <a:lnTo>
                  <a:pt x="4526698" y="883777"/>
                </a:lnTo>
                <a:close/>
                <a:moveTo>
                  <a:pt x="3372044" y="385702"/>
                </a:moveTo>
                <a:cubicBezTo>
                  <a:pt x="3440840" y="413600"/>
                  <a:pt x="3508553" y="444986"/>
                  <a:pt x="3574912" y="479858"/>
                </a:cubicBezTo>
                <a:lnTo>
                  <a:pt x="3585119" y="485890"/>
                </a:lnTo>
                <a:lnTo>
                  <a:pt x="3541439" y="487718"/>
                </a:lnTo>
                <a:cubicBezTo>
                  <a:pt x="3392134" y="501365"/>
                  <a:pt x="3242495" y="529973"/>
                  <a:pt x="3094523" y="574370"/>
                </a:cubicBezTo>
                <a:lnTo>
                  <a:pt x="3064440" y="585088"/>
                </a:lnTo>
                <a:lnTo>
                  <a:pt x="2945387" y="548417"/>
                </a:lnTo>
                <a:cubicBezTo>
                  <a:pt x="2853580" y="523256"/>
                  <a:pt x="2761225" y="504105"/>
                  <a:pt x="2668798" y="490768"/>
                </a:cubicBezTo>
                <a:lnTo>
                  <a:pt x="2544035" y="476667"/>
                </a:lnTo>
                <a:lnTo>
                  <a:pt x="2723850" y="393210"/>
                </a:lnTo>
                <a:cubicBezTo>
                  <a:pt x="2792646" y="365312"/>
                  <a:pt x="2862526" y="340901"/>
                  <a:pt x="2933219" y="319977"/>
                </a:cubicBezTo>
                <a:lnTo>
                  <a:pt x="3064977" y="287808"/>
                </a:lnTo>
                <a:lnTo>
                  <a:pt x="3188321" y="320224"/>
                </a:lnTo>
                <a:cubicBezTo>
                  <a:pt x="3250276" y="339356"/>
                  <a:pt x="3311578" y="361182"/>
                  <a:pt x="3372044" y="385702"/>
                </a:cubicBezTo>
                <a:close/>
                <a:moveTo>
                  <a:pt x="4140851" y="514687"/>
                </a:moveTo>
                <a:lnTo>
                  <a:pt x="4161626" y="529334"/>
                </a:lnTo>
                <a:cubicBezTo>
                  <a:pt x="4276465" y="617773"/>
                  <a:pt x="4383465" y="717596"/>
                  <a:pt x="4480715" y="828011"/>
                </a:cubicBezTo>
                <a:lnTo>
                  <a:pt x="4526698" y="883777"/>
                </a:lnTo>
                <a:lnTo>
                  <a:pt x="4482169" y="867479"/>
                </a:lnTo>
                <a:cubicBezTo>
                  <a:pt x="4339007" y="822951"/>
                  <a:pt x="4189810" y="792116"/>
                  <a:pt x="4036113" y="776508"/>
                </a:cubicBezTo>
                <a:lnTo>
                  <a:pt x="4003224" y="774847"/>
                </a:lnTo>
                <a:lnTo>
                  <a:pt x="3954649" y="730941"/>
                </a:lnTo>
                <a:cubicBezTo>
                  <a:pt x="3894790" y="682119"/>
                  <a:pt x="3833035" y="636785"/>
                  <a:pt x="3769656" y="594938"/>
                </a:cubicBezTo>
                <a:lnTo>
                  <a:pt x="3585119" y="485890"/>
                </a:lnTo>
                <a:lnTo>
                  <a:pt x="3764897" y="478363"/>
                </a:lnTo>
                <a:cubicBezTo>
                  <a:pt x="3839133" y="478916"/>
                  <a:pt x="3913035" y="483105"/>
                  <a:pt x="3986354" y="490827"/>
                </a:cubicBezTo>
                <a:close/>
                <a:moveTo>
                  <a:pt x="4672999" y="676144"/>
                </a:moveTo>
                <a:lnTo>
                  <a:pt x="4822134" y="746428"/>
                </a:lnTo>
                <a:cubicBezTo>
                  <a:pt x="4886778" y="780754"/>
                  <a:pt x="4949837" y="818197"/>
                  <a:pt x="5011061" y="858655"/>
                </a:cubicBezTo>
                <a:lnTo>
                  <a:pt x="5158555" y="966686"/>
                </a:lnTo>
                <a:lnTo>
                  <a:pt x="5169399" y="980166"/>
                </a:lnTo>
                <a:cubicBezTo>
                  <a:pt x="5227251" y="1058171"/>
                  <a:pt x="5279950" y="1139620"/>
                  <a:pt x="5327256" y="1223937"/>
                </a:cubicBezTo>
                <a:lnTo>
                  <a:pt x="5439153" y="1456619"/>
                </a:lnTo>
                <a:lnTo>
                  <a:pt x="5418830" y="1434259"/>
                </a:lnTo>
                <a:cubicBezTo>
                  <a:pt x="5315409" y="1330838"/>
                  <a:pt x="5202124" y="1237280"/>
                  <a:pt x="5080508" y="1155118"/>
                </a:cubicBezTo>
                <a:lnTo>
                  <a:pt x="5009671" y="1112084"/>
                </a:lnTo>
                <a:lnTo>
                  <a:pt x="4957771" y="1025034"/>
                </a:lnTo>
                <a:cubicBezTo>
                  <a:pt x="4877947" y="904552"/>
                  <a:pt x="4787012" y="792074"/>
                  <a:pt x="4686426" y="689061"/>
                </a:cubicBezTo>
                <a:close/>
                <a:moveTo>
                  <a:pt x="3639711" y="227513"/>
                </a:moveTo>
                <a:lnTo>
                  <a:pt x="3641986" y="228586"/>
                </a:lnTo>
                <a:lnTo>
                  <a:pt x="3584074" y="225821"/>
                </a:lnTo>
                <a:cubicBezTo>
                  <a:pt x="3437814" y="225821"/>
                  <a:pt x="3291555" y="239770"/>
                  <a:pt x="3147462" y="267668"/>
                </a:cubicBezTo>
                <a:lnTo>
                  <a:pt x="3064977" y="287808"/>
                </a:lnTo>
                <a:lnTo>
                  <a:pt x="3000679" y="270909"/>
                </a:lnTo>
                <a:cubicBezTo>
                  <a:pt x="2874524" y="243420"/>
                  <a:pt x="2746493" y="226706"/>
                  <a:pt x="2618056" y="220768"/>
                </a:cubicBezTo>
                <a:lnTo>
                  <a:pt x="2494744" y="219205"/>
                </a:lnTo>
                <a:lnTo>
                  <a:pt x="2665903" y="157697"/>
                </a:lnTo>
                <a:cubicBezTo>
                  <a:pt x="2735885" y="136259"/>
                  <a:pt x="2806951" y="118146"/>
                  <a:pt x="2878851" y="103462"/>
                </a:cubicBezTo>
                <a:lnTo>
                  <a:pt x="3068098" y="74235"/>
                </a:lnTo>
                <a:lnTo>
                  <a:pt x="3111875" y="79650"/>
                </a:lnTo>
                <a:cubicBezTo>
                  <a:pt x="3293554" y="107722"/>
                  <a:pt x="3470803" y="157549"/>
                  <a:pt x="3639711" y="227513"/>
                </a:cubicBezTo>
                <a:close/>
                <a:moveTo>
                  <a:pt x="4731728" y="537335"/>
                </a:moveTo>
                <a:lnTo>
                  <a:pt x="4841910" y="602444"/>
                </a:lnTo>
                <a:cubicBezTo>
                  <a:pt x="4968669" y="686138"/>
                  <a:pt x="5088928" y="783782"/>
                  <a:pt x="5200520" y="895374"/>
                </a:cubicBezTo>
                <a:cubicBezTo>
                  <a:pt x="5312112" y="1006966"/>
                  <a:pt x="5409756" y="1127225"/>
                  <a:pt x="5493450" y="1253984"/>
                </a:cubicBezTo>
                <a:lnTo>
                  <a:pt x="5579185" y="1399070"/>
                </a:lnTo>
                <a:lnTo>
                  <a:pt x="5505779" y="1301373"/>
                </a:lnTo>
                <a:cubicBezTo>
                  <a:pt x="5409854" y="1186148"/>
                  <a:pt x="5303587" y="1081737"/>
                  <a:pt x="5188978" y="988970"/>
                </a:cubicBezTo>
                <a:lnTo>
                  <a:pt x="5158555" y="966686"/>
                </a:lnTo>
                <a:lnTo>
                  <a:pt x="5056797" y="840204"/>
                </a:lnTo>
                <a:cubicBezTo>
                  <a:pt x="4977900" y="749683"/>
                  <a:pt x="4891419" y="664916"/>
                  <a:pt x="4797799" y="586978"/>
                </a:cubicBezTo>
                <a:close/>
                <a:moveTo>
                  <a:pt x="4202106" y="311962"/>
                </a:moveTo>
                <a:lnTo>
                  <a:pt x="4236079" y="330952"/>
                </a:lnTo>
                <a:cubicBezTo>
                  <a:pt x="4359801" y="406127"/>
                  <a:pt x="4475821" y="492716"/>
                  <a:pt x="4582678" y="589257"/>
                </a:cubicBezTo>
                <a:lnTo>
                  <a:pt x="4672999" y="676144"/>
                </a:lnTo>
                <a:lnTo>
                  <a:pt x="4623698" y="652910"/>
                </a:lnTo>
                <a:cubicBezTo>
                  <a:pt x="4488571" y="596939"/>
                  <a:pt x="4348107" y="553855"/>
                  <a:pt x="4204306" y="524487"/>
                </a:cubicBezTo>
                <a:lnTo>
                  <a:pt x="4140851" y="514687"/>
                </a:lnTo>
                <a:lnTo>
                  <a:pt x="4004029" y="418229"/>
                </a:lnTo>
                <a:cubicBezTo>
                  <a:pt x="3950060" y="383489"/>
                  <a:pt x="3894709" y="351067"/>
                  <a:pt x="3838146" y="321032"/>
                </a:cubicBezTo>
                <a:lnTo>
                  <a:pt x="3641986" y="228586"/>
                </a:lnTo>
                <a:lnTo>
                  <a:pt x="3803193" y="236282"/>
                </a:lnTo>
                <a:cubicBezTo>
                  <a:pt x="3876052" y="243257"/>
                  <a:pt x="3948640" y="253719"/>
                  <a:pt x="4020687" y="267668"/>
                </a:cubicBezTo>
                <a:close/>
                <a:moveTo>
                  <a:pt x="3649886" y="82048"/>
                </a:moveTo>
                <a:lnTo>
                  <a:pt x="3541718" y="66692"/>
                </a:lnTo>
                <a:cubicBezTo>
                  <a:pt x="3392412" y="53045"/>
                  <a:pt x="3243441" y="54358"/>
                  <a:pt x="3096804" y="69802"/>
                </a:cubicBezTo>
                <a:lnTo>
                  <a:pt x="3068098" y="74235"/>
                </a:lnTo>
                <a:lnTo>
                  <a:pt x="2974846" y="62700"/>
                </a:lnTo>
                <a:cubicBezTo>
                  <a:pt x="2837107" y="49881"/>
                  <a:pt x="2697427" y="49526"/>
                  <a:pt x="2557453" y="62321"/>
                </a:cubicBezTo>
                <a:lnTo>
                  <a:pt x="2492245" y="71578"/>
                </a:lnTo>
                <a:lnTo>
                  <a:pt x="2589998" y="46443"/>
                </a:lnTo>
                <a:cubicBezTo>
                  <a:pt x="2738811" y="15992"/>
                  <a:pt x="2892891" y="0"/>
                  <a:pt x="3050706" y="0"/>
                </a:cubicBezTo>
                <a:cubicBezTo>
                  <a:pt x="3208521" y="0"/>
                  <a:pt x="3362601" y="15992"/>
                  <a:pt x="3511414" y="46444"/>
                </a:cubicBezTo>
                <a:close/>
                <a:moveTo>
                  <a:pt x="4209088" y="231884"/>
                </a:moveTo>
                <a:cubicBezTo>
                  <a:pt x="4354891" y="292277"/>
                  <a:pt x="4491122" y="366016"/>
                  <a:pt x="4616954" y="451098"/>
                </a:cubicBezTo>
                <a:lnTo>
                  <a:pt x="4731728" y="537335"/>
                </a:lnTo>
                <a:lnTo>
                  <a:pt x="4647167" y="487365"/>
                </a:lnTo>
                <a:cubicBezTo>
                  <a:pt x="4514449" y="417620"/>
                  <a:pt x="4376314" y="361823"/>
                  <a:pt x="4234930" y="319976"/>
                </a:cubicBezTo>
                <a:lnTo>
                  <a:pt x="4202106" y="311962"/>
                </a:lnTo>
                <a:lnTo>
                  <a:pt x="4091410" y="250087"/>
                </a:lnTo>
                <a:cubicBezTo>
                  <a:pt x="4042123" y="224843"/>
                  <a:pt x="3991800" y="201335"/>
                  <a:pt x="3940519" y="179645"/>
                </a:cubicBezTo>
                <a:cubicBezTo>
                  <a:pt x="3872146" y="150726"/>
                  <a:pt x="3802073" y="125038"/>
                  <a:pt x="3730492" y="102774"/>
                </a:cubicBezTo>
                <a:lnTo>
                  <a:pt x="3649886" y="82048"/>
                </a:lnTo>
                <a:lnTo>
                  <a:pt x="3765676" y="98487"/>
                </a:lnTo>
                <a:cubicBezTo>
                  <a:pt x="3914814" y="127301"/>
                  <a:pt x="4063286" y="171490"/>
                  <a:pt x="4209088" y="231884"/>
                </a:cubicBezTo>
                <a:close/>
              </a:path>
            </a:pathLst>
          </a:cu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016535-5088-4F7B-90C1-C5927C4B5224}"/>
              </a:ext>
            </a:extLst>
          </p:cNvPr>
          <p:cNvSpPr txBox="1"/>
          <p:nvPr/>
        </p:nvSpPr>
        <p:spPr>
          <a:xfrm>
            <a:off x="6115411" y="4196320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794C4F-21BE-40E8-BDBF-CCC1E58D0EEC}"/>
              </a:ext>
            </a:extLst>
          </p:cNvPr>
          <p:cNvCxnSpPr/>
          <p:nvPr/>
        </p:nvCxnSpPr>
        <p:spPr>
          <a:xfrm>
            <a:off x="6213030" y="2349960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E2A1C34-6D19-4E4C-A8C1-F656B1584B16}"/>
              </a:ext>
            </a:extLst>
          </p:cNvPr>
          <p:cNvCxnSpPr/>
          <p:nvPr/>
        </p:nvCxnSpPr>
        <p:spPr>
          <a:xfrm>
            <a:off x="6115411" y="4050424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7BFB3E6-D4D6-47B7-B8AB-AC868D81DF7E}"/>
              </a:ext>
            </a:extLst>
          </p:cNvPr>
          <p:cNvSpPr txBox="1"/>
          <p:nvPr/>
        </p:nvSpPr>
        <p:spPr>
          <a:xfrm>
            <a:off x="324311" y="3487359"/>
            <a:ext cx="461665" cy="3207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WE ARE THE BEAT COMPANY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F6BD979-C3E2-4DA3-9D11-90FA725A8C2C}"/>
              </a:ext>
            </a:extLst>
          </p:cNvPr>
          <p:cNvCxnSpPr>
            <a:cxnSpLocks/>
          </p:cNvCxnSpPr>
          <p:nvPr/>
        </p:nvCxnSpPr>
        <p:spPr>
          <a:xfrm>
            <a:off x="555143" y="2935707"/>
            <a:ext cx="1" cy="43935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10BF96D8-9ED3-499F-9C32-797D0897B7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422" t="6759" r="21422" b="7371"/>
          <a:stretch/>
        </p:blipFill>
        <p:spPr>
          <a:xfrm>
            <a:off x="2026224" y="2181037"/>
            <a:ext cx="2752936" cy="2752936"/>
          </a:xfrm>
          <a:custGeom>
            <a:avLst/>
            <a:gdLst>
              <a:gd name="connsiteX0" fmla="*/ 1376468 w 2752936"/>
              <a:gd name="connsiteY0" fmla="*/ 0 h 2752936"/>
              <a:gd name="connsiteX1" fmla="*/ 2752936 w 2752936"/>
              <a:gd name="connsiteY1" fmla="*/ 1376468 h 2752936"/>
              <a:gd name="connsiteX2" fmla="*/ 1376468 w 2752936"/>
              <a:gd name="connsiteY2" fmla="*/ 2752936 h 2752936"/>
              <a:gd name="connsiteX3" fmla="*/ 0 w 2752936"/>
              <a:gd name="connsiteY3" fmla="*/ 1376468 h 2752936"/>
              <a:gd name="connsiteX4" fmla="*/ 1376468 w 2752936"/>
              <a:gd name="connsiteY4" fmla="*/ 0 h 27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936" h="2752936">
                <a:moveTo>
                  <a:pt x="1376468" y="0"/>
                </a:moveTo>
                <a:cubicBezTo>
                  <a:pt x="2136670" y="0"/>
                  <a:pt x="2752936" y="616266"/>
                  <a:pt x="2752936" y="1376468"/>
                </a:cubicBezTo>
                <a:cubicBezTo>
                  <a:pt x="2752936" y="2136670"/>
                  <a:pt x="2136670" y="2752936"/>
                  <a:pt x="1376468" y="2752936"/>
                </a:cubicBezTo>
                <a:cubicBezTo>
                  <a:pt x="616266" y="2752936"/>
                  <a:pt x="0" y="2136670"/>
                  <a:pt x="0" y="1376468"/>
                </a:cubicBezTo>
                <a:cubicBezTo>
                  <a:pt x="0" y="616266"/>
                  <a:pt x="616266" y="0"/>
                  <a:pt x="1376468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A66A6D7-A479-46CE-BD30-68502DC1C76B}"/>
              </a:ext>
            </a:extLst>
          </p:cNvPr>
          <p:cNvSpPr txBox="1"/>
          <p:nvPr/>
        </p:nvSpPr>
        <p:spPr>
          <a:xfrm>
            <a:off x="2744490" y="1779263"/>
            <a:ext cx="12763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99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7F7502E-6CC9-41E3-A8CC-B92B8995C62D}"/>
              </a:ext>
            </a:extLst>
          </p:cNvPr>
          <p:cNvSpPr txBox="1"/>
          <p:nvPr/>
        </p:nvSpPr>
        <p:spPr>
          <a:xfrm>
            <a:off x="2664452" y="4416423"/>
            <a:ext cx="147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</a:rPr>
              <a:t>PART 03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E5DCACD-99FD-45EB-B04B-7DE0181B6AED}"/>
              </a:ext>
            </a:extLst>
          </p:cNvPr>
          <p:cNvCxnSpPr/>
          <p:nvPr/>
        </p:nvCxnSpPr>
        <p:spPr>
          <a:xfrm flipH="1">
            <a:off x="3689684" y="2574216"/>
            <a:ext cx="331156" cy="4737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3A7A00F-9CCD-4BAB-B989-EE549F846317}"/>
              </a:ext>
            </a:extLst>
          </p:cNvPr>
          <p:cNvCxnSpPr>
            <a:cxnSpLocks/>
          </p:cNvCxnSpPr>
          <p:nvPr/>
        </p:nvCxnSpPr>
        <p:spPr>
          <a:xfrm flipH="1">
            <a:off x="3623315" y="2659646"/>
            <a:ext cx="563938" cy="8068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4CDF543-589A-4728-9943-4F496CE009BA}"/>
              </a:ext>
            </a:extLst>
          </p:cNvPr>
          <p:cNvCxnSpPr>
            <a:cxnSpLocks/>
          </p:cNvCxnSpPr>
          <p:nvPr/>
        </p:nvCxnSpPr>
        <p:spPr>
          <a:xfrm flipH="1">
            <a:off x="2863092" y="3988997"/>
            <a:ext cx="331156" cy="4737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E917642-C057-424A-A90A-1F38444CF952}"/>
              </a:ext>
            </a:extLst>
          </p:cNvPr>
          <p:cNvCxnSpPr>
            <a:cxnSpLocks/>
          </p:cNvCxnSpPr>
          <p:nvPr/>
        </p:nvCxnSpPr>
        <p:spPr>
          <a:xfrm flipH="1">
            <a:off x="2630310" y="3655955"/>
            <a:ext cx="563938" cy="8068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6A1A842-A6A2-4A3B-A2B8-C1918475B286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E282B01-B0DA-4F34-8F2D-AFACBA94894C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7C4C05F-CFAF-41F1-9A99-2CEEB177D6EA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DFECE0F2-8BA6-40A8-9E16-06ECD10A7902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winner-cup_77325">
              <a:extLst>
                <a:ext uri="{FF2B5EF4-FFF2-40B4-BE49-F238E27FC236}">
                  <a16:creationId xmlns:a16="http://schemas.microsoft.com/office/drawing/2014/main" id="{0FA29407-0542-478C-B341-53B6DA0A5A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698148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id="{5B8CB93B-8FDD-49C3-B3BB-126D83B26373}"/>
              </a:ext>
            </a:extLst>
          </p:cNvPr>
          <p:cNvSpPr/>
          <p:nvPr/>
        </p:nvSpPr>
        <p:spPr>
          <a:xfrm>
            <a:off x="7938867" y="2887579"/>
            <a:ext cx="2563084" cy="32398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CF2CD1A-AD48-491B-B262-4040C95A1B27}"/>
              </a:ext>
            </a:extLst>
          </p:cNvPr>
          <p:cNvSpPr/>
          <p:nvPr/>
        </p:nvSpPr>
        <p:spPr>
          <a:xfrm>
            <a:off x="4588971" y="2887579"/>
            <a:ext cx="2819474" cy="32398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A5B56E1-389F-4761-B36F-B2A216BCFDA7}"/>
              </a:ext>
            </a:extLst>
          </p:cNvPr>
          <p:cNvSpPr/>
          <p:nvPr/>
        </p:nvSpPr>
        <p:spPr>
          <a:xfrm>
            <a:off x="1487755" y="2887579"/>
            <a:ext cx="2563084" cy="323985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3" name="组合 472">
            <a:extLst>
              <a:ext uri="{FF2B5EF4-FFF2-40B4-BE49-F238E27FC236}">
                <a16:creationId xmlns:a16="http://schemas.microsoft.com/office/drawing/2014/main" id="{90E33359-B5EB-49EB-ABD7-ED636EB16CE2}"/>
              </a:ext>
            </a:extLst>
          </p:cNvPr>
          <p:cNvGrpSpPr/>
          <p:nvPr/>
        </p:nvGrpSpPr>
        <p:grpSpPr>
          <a:xfrm>
            <a:off x="4700621" y="1506179"/>
            <a:ext cx="2650522" cy="2650522"/>
            <a:chOff x="4385115" y="1386681"/>
            <a:chExt cx="2650522" cy="2650522"/>
          </a:xfrm>
        </p:grpSpPr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0BBE8D11-AA44-44A4-B0D4-A420A3A9E187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>
            <a:xfrm rot="20250004">
              <a:off x="4385115" y="1386681"/>
              <a:ext cx="2650522" cy="2650522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2" name="图片 191" descr="图片包含 笔记本电脑, 人员, 室内, 计算机&#10;&#10;已生成极高可信度的说明">
              <a:extLst>
                <a:ext uri="{FF2B5EF4-FFF2-40B4-BE49-F238E27FC236}">
                  <a16:creationId xmlns:a16="http://schemas.microsoft.com/office/drawing/2014/main" id="{A3CCB294-B19A-4C5B-A6B3-14A206830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4" r="37162" b="3719"/>
            <a:stretch>
              <a:fillRect/>
            </a:stretch>
          </p:blipFill>
          <p:spPr>
            <a:xfrm>
              <a:off x="4764981" y="1766547"/>
              <a:ext cx="1890790" cy="1890790"/>
            </a:xfrm>
            <a:custGeom>
              <a:avLst/>
              <a:gdLst>
                <a:gd name="connsiteX0" fmla="*/ 1313023 w 2626046"/>
                <a:gd name="connsiteY0" fmla="*/ 0 h 2626046"/>
                <a:gd name="connsiteX1" fmla="*/ 2626046 w 2626046"/>
                <a:gd name="connsiteY1" fmla="*/ 1313023 h 2626046"/>
                <a:gd name="connsiteX2" fmla="*/ 1313023 w 2626046"/>
                <a:gd name="connsiteY2" fmla="*/ 2626046 h 2626046"/>
                <a:gd name="connsiteX3" fmla="*/ 0 w 2626046"/>
                <a:gd name="connsiteY3" fmla="*/ 1313023 h 2626046"/>
                <a:gd name="connsiteX4" fmla="*/ 1313023 w 2626046"/>
                <a:gd name="connsiteY4" fmla="*/ 0 h 262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6046" h="2626046">
                  <a:moveTo>
                    <a:pt x="1313023" y="0"/>
                  </a:moveTo>
                  <a:cubicBezTo>
                    <a:pt x="2038186" y="0"/>
                    <a:pt x="2626046" y="587860"/>
                    <a:pt x="2626046" y="1313023"/>
                  </a:cubicBezTo>
                  <a:cubicBezTo>
                    <a:pt x="2626046" y="2038186"/>
                    <a:pt x="2038186" y="2626046"/>
                    <a:pt x="1313023" y="2626046"/>
                  </a:cubicBezTo>
                  <a:cubicBezTo>
                    <a:pt x="587860" y="2626046"/>
                    <a:pt x="0" y="2038186"/>
                    <a:pt x="0" y="1313023"/>
                  </a:cubicBezTo>
                  <a:cubicBezTo>
                    <a:pt x="0" y="587860"/>
                    <a:pt x="587860" y="0"/>
                    <a:pt x="1313023" y="0"/>
                  </a:cubicBezTo>
                  <a:close/>
                </a:path>
              </a:pathLst>
            </a:custGeom>
          </p:spPr>
        </p:pic>
      </p:grpSp>
      <p:grpSp>
        <p:nvGrpSpPr>
          <p:cNvPr id="472" name="组合 471">
            <a:extLst>
              <a:ext uri="{FF2B5EF4-FFF2-40B4-BE49-F238E27FC236}">
                <a16:creationId xmlns:a16="http://schemas.microsoft.com/office/drawing/2014/main" id="{039BAD0C-35ED-4520-AEE4-03DED68C57ED}"/>
              </a:ext>
            </a:extLst>
          </p:cNvPr>
          <p:cNvGrpSpPr/>
          <p:nvPr/>
        </p:nvGrpSpPr>
        <p:grpSpPr>
          <a:xfrm>
            <a:off x="1728294" y="1728379"/>
            <a:ext cx="2206122" cy="2206122"/>
            <a:chOff x="1503930" y="1608881"/>
            <a:chExt cx="2206122" cy="2206122"/>
          </a:xfrm>
        </p:grpSpPr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10414F05-8B33-4307-8C14-4ED3A5D1D77C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>
            <a:xfrm rot="20250004">
              <a:off x="1503930" y="1608881"/>
              <a:ext cx="2206122" cy="2206122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1" name="图片 200" descr="图片包含 电子产品, 室内, 笔记本电脑, 计算机&#10;&#10;已生成极高可信度的说明">
              <a:extLst>
                <a:ext uri="{FF2B5EF4-FFF2-40B4-BE49-F238E27FC236}">
                  <a16:creationId xmlns:a16="http://schemas.microsoft.com/office/drawing/2014/main" id="{39FC0358-33D0-4521-8FDD-5BB455BF2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1" t="15670" r="42646" b="1226"/>
            <a:stretch>
              <a:fillRect/>
            </a:stretch>
          </p:blipFill>
          <p:spPr>
            <a:xfrm>
              <a:off x="1850156" y="1955107"/>
              <a:ext cx="1513670" cy="1513670"/>
            </a:xfrm>
            <a:custGeom>
              <a:avLst/>
              <a:gdLst>
                <a:gd name="connsiteX0" fmla="*/ 1456841 w 2913682"/>
                <a:gd name="connsiteY0" fmla="*/ 0 h 2913682"/>
                <a:gd name="connsiteX1" fmla="*/ 2913682 w 2913682"/>
                <a:gd name="connsiteY1" fmla="*/ 1456841 h 2913682"/>
                <a:gd name="connsiteX2" fmla="*/ 1456841 w 2913682"/>
                <a:gd name="connsiteY2" fmla="*/ 2913682 h 2913682"/>
                <a:gd name="connsiteX3" fmla="*/ 0 w 2913682"/>
                <a:gd name="connsiteY3" fmla="*/ 1456841 h 2913682"/>
                <a:gd name="connsiteX4" fmla="*/ 1456841 w 2913682"/>
                <a:gd name="connsiteY4" fmla="*/ 0 h 291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682" h="2913682">
                  <a:moveTo>
                    <a:pt x="1456841" y="0"/>
                  </a:moveTo>
                  <a:cubicBezTo>
                    <a:pt x="2261432" y="0"/>
                    <a:pt x="2913682" y="652250"/>
                    <a:pt x="2913682" y="1456841"/>
                  </a:cubicBezTo>
                  <a:cubicBezTo>
                    <a:pt x="2913682" y="2261432"/>
                    <a:pt x="2261432" y="2913682"/>
                    <a:pt x="1456841" y="2913682"/>
                  </a:cubicBezTo>
                  <a:cubicBezTo>
                    <a:pt x="652250" y="2913682"/>
                    <a:pt x="0" y="2261432"/>
                    <a:pt x="0" y="1456841"/>
                  </a:cubicBezTo>
                  <a:cubicBezTo>
                    <a:pt x="0" y="652250"/>
                    <a:pt x="652250" y="0"/>
                    <a:pt x="1456841" y="0"/>
                  </a:cubicBezTo>
                  <a:close/>
                </a:path>
              </a:pathLst>
            </a:custGeom>
          </p:spPr>
        </p:pic>
      </p:grpSp>
      <p:grpSp>
        <p:nvGrpSpPr>
          <p:cNvPr id="474" name="组合 473">
            <a:extLst>
              <a:ext uri="{FF2B5EF4-FFF2-40B4-BE49-F238E27FC236}">
                <a16:creationId xmlns:a16="http://schemas.microsoft.com/office/drawing/2014/main" id="{412A7CBB-A600-45D1-B729-B5733A0C45A9}"/>
              </a:ext>
            </a:extLst>
          </p:cNvPr>
          <p:cNvGrpSpPr/>
          <p:nvPr/>
        </p:nvGrpSpPr>
        <p:grpSpPr>
          <a:xfrm>
            <a:off x="8117348" y="1728379"/>
            <a:ext cx="2206122" cy="2206122"/>
            <a:chOff x="7492580" y="1608881"/>
            <a:chExt cx="2206122" cy="2206122"/>
          </a:xfrm>
        </p:grpSpPr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D110EAE6-3985-46A6-9426-26BAD056D6B3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 rot="20250004">
              <a:off x="7492580" y="1608881"/>
              <a:ext cx="2206122" cy="2206122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6" name="图片 205" descr="图片包含 室内, 墙壁, 地板, 餐桌&#10;&#10;已生成高可信度的说明">
              <a:extLst>
                <a:ext uri="{FF2B5EF4-FFF2-40B4-BE49-F238E27FC236}">
                  <a16:creationId xmlns:a16="http://schemas.microsoft.com/office/drawing/2014/main" id="{5F565728-D626-4931-8DF3-7077374D5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21" t="526" r="497" b="23438"/>
            <a:stretch>
              <a:fillRect/>
            </a:stretch>
          </p:blipFill>
          <p:spPr>
            <a:xfrm>
              <a:off x="7838806" y="1955107"/>
              <a:ext cx="1513670" cy="1513670"/>
            </a:xfrm>
            <a:custGeom>
              <a:avLst/>
              <a:gdLst>
                <a:gd name="connsiteX0" fmla="*/ 881637 w 1763274"/>
                <a:gd name="connsiteY0" fmla="*/ 0 h 1763274"/>
                <a:gd name="connsiteX1" fmla="*/ 1763274 w 1763274"/>
                <a:gd name="connsiteY1" fmla="*/ 881637 h 1763274"/>
                <a:gd name="connsiteX2" fmla="*/ 881637 w 1763274"/>
                <a:gd name="connsiteY2" fmla="*/ 1763274 h 1763274"/>
                <a:gd name="connsiteX3" fmla="*/ 0 w 1763274"/>
                <a:gd name="connsiteY3" fmla="*/ 881637 h 1763274"/>
                <a:gd name="connsiteX4" fmla="*/ 881637 w 1763274"/>
                <a:gd name="connsiteY4" fmla="*/ 0 h 176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3274" h="1763274">
                  <a:moveTo>
                    <a:pt x="881637" y="0"/>
                  </a:moveTo>
                  <a:cubicBezTo>
                    <a:pt x="1368552" y="0"/>
                    <a:pt x="1763274" y="394722"/>
                    <a:pt x="1763274" y="881637"/>
                  </a:cubicBezTo>
                  <a:cubicBezTo>
                    <a:pt x="1763274" y="1368552"/>
                    <a:pt x="1368552" y="1763274"/>
                    <a:pt x="881637" y="1763274"/>
                  </a:cubicBezTo>
                  <a:cubicBezTo>
                    <a:pt x="394722" y="1763274"/>
                    <a:pt x="0" y="1368552"/>
                    <a:pt x="0" y="881637"/>
                  </a:cubicBezTo>
                  <a:cubicBezTo>
                    <a:pt x="0" y="394722"/>
                    <a:pt x="394722" y="0"/>
                    <a:pt x="881637" y="0"/>
                  </a:cubicBezTo>
                  <a:close/>
                </a:path>
              </a:pathLst>
            </a:custGeom>
          </p:spPr>
        </p:pic>
      </p:grpSp>
      <p:grpSp>
        <p:nvGrpSpPr>
          <p:cNvPr id="475" name="组合 474">
            <a:extLst>
              <a:ext uri="{FF2B5EF4-FFF2-40B4-BE49-F238E27FC236}">
                <a16:creationId xmlns:a16="http://schemas.microsoft.com/office/drawing/2014/main" id="{8B399D02-25D4-4C45-B85A-F2AC7CBEA2C2}"/>
              </a:ext>
            </a:extLst>
          </p:cNvPr>
          <p:cNvGrpSpPr/>
          <p:nvPr/>
        </p:nvGrpSpPr>
        <p:grpSpPr>
          <a:xfrm>
            <a:off x="1515271" y="4386192"/>
            <a:ext cx="2632964" cy="1250351"/>
            <a:chOff x="5879643" y="1542793"/>
            <a:chExt cx="2632964" cy="1250351"/>
          </a:xfrm>
        </p:grpSpPr>
        <p:sp>
          <p:nvSpPr>
            <p:cNvPr id="476" name="文本框 475">
              <a:extLst>
                <a:ext uri="{FF2B5EF4-FFF2-40B4-BE49-F238E27FC236}">
                  <a16:creationId xmlns:a16="http://schemas.microsoft.com/office/drawing/2014/main" id="{0E1249A0-A9BC-4DC1-A84D-3CB7B4548B61}"/>
                </a:ext>
              </a:extLst>
            </p:cNvPr>
            <p:cNvSpPr txBox="1"/>
            <p:nvPr/>
          </p:nvSpPr>
          <p:spPr>
            <a:xfrm>
              <a:off x="5879643" y="2054480"/>
              <a:ext cx="2632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文本框 476">
              <a:extLst>
                <a:ext uri="{FF2B5EF4-FFF2-40B4-BE49-F238E27FC236}">
                  <a16:creationId xmlns:a16="http://schemas.microsoft.com/office/drawing/2014/main" id="{4EFF2508-2798-48A7-8185-44423930188F}"/>
                </a:ext>
              </a:extLst>
            </p:cNvPr>
            <p:cNvSpPr txBox="1"/>
            <p:nvPr/>
          </p:nvSpPr>
          <p:spPr>
            <a:xfrm>
              <a:off x="6267517" y="1542793"/>
              <a:ext cx="184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83" name="组合 482">
            <a:extLst>
              <a:ext uri="{FF2B5EF4-FFF2-40B4-BE49-F238E27FC236}">
                <a16:creationId xmlns:a16="http://schemas.microsoft.com/office/drawing/2014/main" id="{B4D92839-AEF2-4B3C-8E56-F89ED55E6017}"/>
              </a:ext>
            </a:extLst>
          </p:cNvPr>
          <p:cNvGrpSpPr/>
          <p:nvPr/>
        </p:nvGrpSpPr>
        <p:grpSpPr>
          <a:xfrm>
            <a:off x="4724897" y="4386192"/>
            <a:ext cx="2632964" cy="1250351"/>
            <a:chOff x="5879643" y="1542793"/>
            <a:chExt cx="2632964" cy="1250351"/>
          </a:xfrm>
        </p:grpSpPr>
        <p:sp>
          <p:nvSpPr>
            <p:cNvPr id="484" name="文本框 483">
              <a:extLst>
                <a:ext uri="{FF2B5EF4-FFF2-40B4-BE49-F238E27FC236}">
                  <a16:creationId xmlns:a16="http://schemas.microsoft.com/office/drawing/2014/main" id="{07E241AB-93F3-42FD-9DEF-3943DFAA9377}"/>
                </a:ext>
              </a:extLst>
            </p:cNvPr>
            <p:cNvSpPr txBox="1"/>
            <p:nvPr/>
          </p:nvSpPr>
          <p:spPr>
            <a:xfrm>
              <a:off x="5879643" y="2054480"/>
              <a:ext cx="2632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7D5EA9B0-9FC8-471E-8455-E0FDB3718947}"/>
                </a:ext>
              </a:extLst>
            </p:cNvPr>
            <p:cNvSpPr txBox="1"/>
            <p:nvPr/>
          </p:nvSpPr>
          <p:spPr>
            <a:xfrm>
              <a:off x="6272959" y="1542793"/>
              <a:ext cx="184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86" name="组合 485">
            <a:extLst>
              <a:ext uri="{FF2B5EF4-FFF2-40B4-BE49-F238E27FC236}">
                <a16:creationId xmlns:a16="http://schemas.microsoft.com/office/drawing/2014/main" id="{5B00349C-1EAC-494D-A526-E97CCACE9C0A}"/>
              </a:ext>
            </a:extLst>
          </p:cNvPr>
          <p:cNvGrpSpPr/>
          <p:nvPr/>
        </p:nvGrpSpPr>
        <p:grpSpPr>
          <a:xfrm>
            <a:off x="7919640" y="4386192"/>
            <a:ext cx="2632964" cy="1250351"/>
            <a:chOff x="5879643" y="1542793"/>
            <a:chExt cx="2632964" cy="1250351"/>
          </a:xfrm>
        </p:grpSpPr>
        <p:sp>
          <p:nvSpPr>
            <p:cNvPr id="487" name="文本框 486">
              <a:extLst>
                <a:ext uri="{FF2B5EF4-FFF2-40B4-BE49-F238E27FC236}">
                  <a16:creationId xmlns:a16="http://schemas.microsoft.com/office/drawing/2014/main" id="{B811DC6F-CF4D-4096-9469-94FEA77A1825}"/>
                </a:ext>
              </a:extLst>
            </p:cNvPr>
            <p:cNvSpPr txBox="1"/>
            <p:nvPr/>
          </p:nvSpPr>
          <p:spPr>
            <a:xfrm>
              <a:off x="5879643" y="2054480"/>
              <a:ext cx="2632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8" name="文本框 487">
              <a:extLst>
                <a:ext uri="{FF2B5EF4-FFF2-40B4-BE49-F238E27FC236}">
                  <a16:creationId xmlns:a16="http://schemas.microsoft.com/office/drawing/2014/main" id="{2476A4EA-F3A1-4ADE-9FA4-30A7EC55477B}"/>
                </a:ext>
              </a:extLst>
            </p:cNvPr>
            <p:cNvSpPr txBox="1"/>
            <p:nvPr/>
          </p:nvSpPr>
          <p:spPr>
            <a:xfrm>
              <a:off x="6267517" y="1542793"/>
              <a:ext cx="18468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949E0F2-E921-4448-938F-82DC6567AAC2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01AF750-9C51-45A6-AA19-199796112675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5" name="solar-system_124615">
              <a:extLst>
                <a:ext uri="{FF2B5EF4-FFF2-40B4-BE49-F238E27FC236}">
                  <a16:creationId xmlns:a16="http://schemas.microsoft.com/office/drawing/2014/main" id="{CF54C77E-F511-4D09-AC4C-4501DB78F0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57E50692-8890-4C3C-88C1-0EA139E8D577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6C92FDC1-928F-4A48-9E1C-AACCCA126F39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06B36C4-6331-4997-93E2-CD67C0DDC6E7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4564F294-3AE3-43DD-B343-16E15D314576}"/>
              </a:ext>
            </a:extLst>
          </p:cNvPr>
          <p:cNvSpPr/>
          <p:nvPr/>
        </p:nvSpPr>
        <p:spPr>
          <a:xfrm rot="10800000">
            <a:off x="2716066" y="4114109"/>
            <a:ext cx="230577" cy="19877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id="{098AD152-516D-4640-AC13-7E918EC0CD6B}"/>
              </a:ext>
            </a:extLst>
          </p:cNvPr>
          <p:cNvSpPr/>
          <p:nvPr/>
        </p:nvSpPr>
        <p:spPr>
          <a:xfrm rot="10800000">
            <a:off x="5921557" y="4229099"/>
            <a:ext cx="288652" cy="24884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id="{FE944D10-3F92-44EC-9E5B-4F1E1153D5B3}"/>
              </a:ext>
            </a:extLst>
          </p:cNvPr>
          <p:cNvSpPr/>
          <p:nvPr/>
        </p:nvSpPr>
        <p:spPr>
          <a:xfrm rot="10800000">
            <a:off x="9120833" y="4114109"/>
            <a:ext cx="230577" cy="19877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391B8B8-7D5D-4DEC-8448-64832EF5D68A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0E334A9-8A7E-45FE-9EDB-62C04EE3323F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BB621CCB-2E45-491D-96DD-971D5C7EBAF7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6759625E-F01D-49B2-A480-56308963FE9E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winner-cup_77325">
              <a:extLst>
                <a:ext uri="{FF2B5EF4-FFF2-40B4-BE49-F238E27FC236}">
                  <a16:creationId xmlns:a16="http://schemas.microsoft.com/office/drawing/2014/main" id="{65C34FF7-50CC-4534-A869-7E91171F1E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941704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包含 天空, 户外, 建筑物&#10;&#10;已生成极高可信度的说明">
            <a:extLst>
              <a:ext uri="{FF2B5EF4-FFF2-40B4-BE49-F238E27FC236}">
                <a16:creationId xmlns:a16="http://schemas.microsoft.com/office/drawing/2014/main" id="{BED2CFC5-4AA8-4428-B591-10BE0B29B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37" t="21484" r="27963" b="2480"/>
          <a:stretch>
            <a:fillRect/>
          </a:stretch>
        </p:blipFill>
        <p:spPr>
          <a:xfrm>
            <a:off x="1662342" y="2094842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pic>
        <p:nvPicPr>
          <p:cNvPr id="31" name="图片 30" descr="图片包含 人员, 男士, 餐桌, 笔记本电脑&#10;&#10;已生成极高可信度的说明">
            <a:extLst>
              <a:ext uri="{FF2B5EF4-FFF2-40B4-BE49-F238E27FC236}">
                <a16:creationId xmlns:a16="http://schemas.microsoft.com/office/drawing/2014/main" id="{7D0AD171-3C20-4037-8B32-5AD8871FEB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526" t="2041" r="14467" b="19990"/>
          <a:stretch>
            <a:fillRect/>
          </a:stretch>
        </p:blipFill>
        <p:spPr>
          <a:xfrm>
            <a:off x="3475643" y="3877147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pic>
        <p:nvPicPr>
          <p:cNvPr id="32" name="图片 31" descr="图片包含 天空, 户外, 建筑物, 平面&#10;&#10;已生成极高可信度的说明">
            <a:extLst>
              <a:ext uri="{FF2B5EF4-FFF2-40B4-BE49-F238E27FC236}">
                <a16:creationId xmlns:a16="http://schemas.microsoft.com/office/drawing/2014/main" id="{6516090D-534A-41F6-AF1A-49CC84E4BB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922" r="48614"/>
          <a:stretch>
            <a:fillRect/>
          </a:stretch>
        </p:blipFill>
        <p:spPr>
          <a:xfrm>
            <a:off x="1662342" y="3877147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pic>
        <p:nvPicPr>
          <p:cNvPr id="29" name="图片 28" descr="图片包含 餐桌, 文字&#10;&#10;已生成高可信度的说明">
            <a:extLst>
              <a:ext uri="{FF2B5EF4-FFF2-40B4-BE49-F238E27FC236}">
                <a16:creationId xmlns:a16="http://schemas.microsoft.com/office/drawing/2014/main" id="{C01A2EB0-6707-4FD3-970F-92B23F5DCA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4" t="2858" r="45783" b="20020"/>
          <a:stretch>
            <a:fillRect/>
          </a:stretch>
        </p:blipFill>
        <p:spPr>
          <a:xfrm>
            <a:off x="3475643" y="2094842"/>
            <a:ext cx="1598236" cy="1598236"/>
          </a:xfrm>
          <a:custGeom>
            <a:avLst/>
            <a:gdLst>
              <a:gd name="connsiteX0" fmla="*/ 0 w 2045778"/>
              <a:gd name="connsiteY0" fmla="*/ 0 h 2045778"/>
              <a:gd name="connsiteX1" fmla="*/ 2045778 w 2045778"/>
              <a:gd name="connsiteY1" fmla="*/ 0 h 2045778"/>
              <a:gd name="connsiteX2" fmla="*/ 2045778 w 2045778"/>
              <a:gd name="connsiteY2" fmla="*/ 2045778 h 2045778"/>
              <a:gd name="connsiteX3" fmla="*/ 0 w 2045778"/>
              <a:gd name="connsiteY3" fmla="*/ 2045778 h 2045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778" h="2045778">
                <a:moveTo>
                  <a:pt x="0" y="0"/>
                </a:moveTo>
                <a:lnTo>
                  <a:pt x="2045778" y="0"/>
                </a:lnTo>
                <a:lnTo>
                  <a:pt x="2045778" y="2045778"/>
                </a:lnTo>
                <a:lnTo>
                  <a:pt x="0" y="2045778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90287A17-F033-46D7-8CC5-E1FF36D2D836}"/>
              </a:ext>
            </a:extLst>
          </p:cNvPr>
          <p:cNvSpPr/>
          <p:nvPr/>
        </p:nvSpPr>
        <p:spPr>
          <a:xfrm>
            <a:off x="2574137" y="2958817"/>
            <a:ext cx="1587948" cy="1587948"/>
          </a:xfrm>
          <a:prstGeom prst="rect">
            <a:avLst/>
          </a:prstGeom>
          <a:noFill/>
          <a:ln w="38100">
            <a:solidFill>
              <a:srgbClr val="C8C8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4FB966F-5D69-43A0-B53D-E95BA3E4C4B8}"/>
              </a:ext>
            </a:extLst>
          </p:cNvPr>
          <p:cNvGrpSpPr/>
          <p:nvPr/>
        </p:nvGrpSpPr>
        <p:grpSpPr>
          <a:xfrm>
            <a:off x="5939636" y="1987821"/>
            <a:ext cx="4245469" cy="1900171"/>
            <a:chOff x="5865047" y="1277694"/>
            <a:chExt cx="3998415" cy="190017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8F5E063-A693-4F19-A0C6-3960609FA7F7}"/>
                </a:ext>
              </a:extLst>
            </p:cNvPr>
            <p:cNvSpPr txBox="1"/>
            <p:nvPr/>
          </p:nvSpPr>
          <p:spPr>
            <a:xfrm>
              <a:off x="5879643" y="1792870"/>
              <a:ext cx="398381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I figure life is a gift and I don't intend on wasting it. You never know what hand you're going to get dealt next. You learn to take life as it comes at you.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CF9D5D8-C86F-47A6-85B3-AD0C3F3B0AC0}"/>
                </a:ext>
              </a:extLst>
            </p:cNvPr>
            <p:cNvSpPr txBox="1"/>
            <p:nvPr/>
          </p:nvSpPr>
          <p:spPr>
            <a:xfrm>
              <a:off x="5865047" y="1277694"/>
              <a:ext cx="39984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400" dirty="0">
                <a:solidFill>
                  <a:srgbClr val="818588"/>
                </a:solidFill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C2C11D9-65B7-49AE-B76F-2B01B6B6565F}"/>
              </a:ext>
            </a:extLst>
          </p:cNvPr>
          <p:cNvSpPr txBox="1"/>
          <p:nvPr/>
        </p:nvSpPr>
        <p:spPr>
          <a:xfrm>
            <a:off x="5955134" y="3767923"/>
            <a:ext cx="43539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4FD9C96-8238-4F02-8C8F-BB194D0375A1}"/>
              </a:ext>
            </a:extLst>
          </p:cNvPr>
          <p:cNvSpPr txBox="1"/>
          <p:nvPr/>
        </p:nvSpPr>
        <p:spPr>
          <a:xfrm>
            <a:off x="5955134" y="4952163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some birds are not meant to be caged</a:t>
            </a:r>
          </a:p>
          <a:p>
            <a:r>
              <a:rPr lang="en-US" altLang="zh-CN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feathers are just too bright</a:t>
            </a:r>
            <a:r>
              <a:rPr lang="en-US" altLang="zh-CN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zh-CN" altLang="en-US" sz="1400" b="1" dirty="0">
              <a:solidFill>
                <a:srgbClr val="8185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CE6640A3-6D76-4093-9487-BE9CD61AC674}"/>
              </a:ext>
            </a:extLst>
          </p:cNvPr>
          <p:cNvCxnSpPr>
            <a:cxnSpLocks/>
          </p:cNvCxnSpPr>
          <p:nvPr/>
        </p:nvCxnSpPr>
        <p:spPr>
          <a:xfrm>
            <a:off x="6035647" y="2418490"/>
            <a:ext cx="4084441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05DCF5C-E1A8-4A74-96E3-132486E3DE41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CA03313-09B5-492F-ACD6-0F295FD08F24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26" name="solar-system_124615">
              <a:extLst>
                <a:ext uri="{FF2B5EF4-FFF2-40B4-BE49-F238E27FC236}">
                  <a16:creationId xmlns:a16="http://schemas.microsoft.com/office/drawing/2014/main" id="{BE7B5970-CC98-4FBF-AEA6-099C84FECB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D71D609-6566-4BA8-A9EE-8F1A0CC263C0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AA0F3B3B-BCA8-43B0-BA38-48C95FE5199C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D927061-7201-44A9-8A98-78FF52865072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790B167-F8CE-44C8-9063-FA27A7D4F618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E26CC0B-7E43-441C-89BA-FE4154D79E62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631D921-DB07-4FD0-AB2F-87DCE56BD7C1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236DBE7A-4004-4E42-AD04-E264450455DA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winner-cup_77325">
              <a:extLst>
                <a:ext uri="{FF2B5EF4-FFF2-40B4-BE49-F238E27FC236}">
                  <a16:creationId xmlns:a16="http://schemas.microsoft.com/office/drawing/2014/main" id="{446253AD-3DA2-4E9B-AAD2-41F911F0996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2" name="箭头: V 形 1">
            <a:extLst>
              <a:ext uri="{FF2B5EF4-FFF2-40B4-BE49-F238E27FC236}">
                <a16:creationId xmlns:a16="http://schemas.microsoft.com/office/drawing/2014/main" id="{F87F92B8-8AA9-49FF-9591-8D3F39BBC8BD}"/>
              </a:ext>
            </a:extLst>
          </p:cNvPr>
          <p:cNvSpPr/>
          <p:nvPr/>
        </p:nvSpPr>
        <p:spPr>
          <a:xfrm>
            <a:off x="5446528" y="2094842"/>
            <a:ext cx="337038" cy="408155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28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08D01AB6-51DA-4AC2-961F-20027C4DE762}"/>
              </a:ext>
            </a:extLst>
          </p:cNvPr>
          <p:cNvGrpSpPr/>
          <p:nvPr/>
        </p:nvGrpSpPr>
        <p:grpSpPr>
          <a:xfrm>
            <a:off x="1486146" y="1351463"/>
            <a:ext cx="4668536" cy="4668536"/>
            <a:chOff x="2396732" y="1351463"/>
            <a:chExt cx="4668536" cy="466853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F0E2F66-EB4A-4B9E-99DD-D93857EF9F87}"/>
                </a:ext>
              </a:extLst>
            </p:cNvPr>
            <p:cNvSpPr/>
            <p:nvPr/>
          </p:nvSpPr>
          <p:spPr>
            <a:xfrm>
              <a:off x="2402614" y="2060864"/>
              <a:ext cx="3151300" cy="3151300"/>
            </a:xfrm>
            <a:prstGeom prst="ellipse">
              <a:avLst/>
            </a:prstGeom>
            <a:noFill/>
            <a:ln w="12700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B05CE0C-FA62-4E75-95D5-156179BA37BE}"/>
                </a:ext>
              </a:extLst>
            </p:cNvPr>
            <p:cNvSpPr/>
            <p:nvPr/>
          </p:nvSpPr>
          <p:spPr>
            <a:xfrm>
              <a:off x="2402613" y="1719994"/>
              <a:ext cx="3931474" cy="3931474"/>
            </a:xfrm>
            <a:prstGeom prst="ellipse">
              <a:avLst/>
            </a:prstGeom>
            <a:noFill/>
            <a:ln w="19050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D92C73F-E748-4ACC-AA71-9CBB73BA4FBD}"/>
                </a:ext>
              </a:extLst>
            </p:cNvPr>
            <p:cNvSpPr/>
            <p:nvPr/>
          </p:nvSpPr>
          <p:spPr>
            <a:xfrm>
              <a:off x="2396732" y="1351463"/>
              <a:ext cx="4668536" cy="4668536"/>
            </a:xfrm>
            <a:prstGeom prst="ellipse">
              <a:avLst/>
            </a:prstGeom>
            <a:noFill/>
            <a:ln w="25400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FCD61691-CCFF-4CA5-8CD6-D4570FF80CEE}"/>
                </a:ext>
              </a:extLst>
            </p:cNvPr>
            <p:cNvSpPr/>
            <p:nvPr/>
          </p:nvSpPr>
          <p:spPr>
            <a:xfrm>
              <a:off x="2421670" y="2375957"/>
              <a:ext cx="2549719" cy="2549719"/>
            </a:xfrm>
            <a:prstGeom prst="ellipse">
              <a:avLst/>
            </a:prstGeom>
            <a:noFill/>
            <a:ln w="6350">
              <a:solidFill>
                <a:srgbClr val="C8C8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" name="图片 2" descr="图片包含 室内, 地板, 墙壁, 餐桌&#10;&#10;已生成极高可信度的说明">
            <a:extLst>
              <a:ext uri="{FF2B5EF4-FFF2-40B4-BE49-F238E27FC236}">
                <a16:creationId xmlns:a16="http://schemas.microsoft.com/office/drawing/2014/main" id="{E37CFF42-7449-43EB-B0AE-2C25B29AD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31" r="36605" b="13968"/>
          <a:stretch/>
        </p:blipFill>
        <p:spPr>
          <a:xfrm>
            <a:off x="2115198" y="2115854"/>
            <a:ext cx="1387066" cy="2796428"/>
          </a:xfrm>
          <a:prstGeom prst="rect">
            <a:avLst/>
          </a:prstGeom>
        </p:spPr>
      </p:pic>
      <p:grpSp>
        <p:nvGrpSpPr>
          <p:cNvPr id="14" name="Group 55">
            <a:extLst>
              <a:ext uri="{FF2B5EF4-FFF2-40B4-BE49-F238E27FC236}">
                <a16:creationId xmlns:a16="http://schemas.microsoft.com/office/drawing/2014/main" id="{D1A718EC-10B9-497F-AA70-B188E7141D7C}"/>
              </a:ext>
            </a:extLst>
          </p:cNvPr>
          <p:cNvGrpSpPr/>
          <p:nvPr/>
        </p:nvGrpSpPr>
        <p:grpSpPr>
          <a:xfrm>
            <a:off x="2030243" y="2069254"/>
            <a:ext cx="1585804" cy="3210422"/>
            <a:chOff x="18223908" y="3214668"/>
            <a:chExt cx="7266425" cy="14710811"/>
          </a:xfrm>
          <a:effectLst/>
        </p:grpSpPr>
        <p:sp>
          <p:nvSpPr>
            <p:cNvPr id="15" name="Shape 6">
              <a:extLst>
                <a:ext uri="{FF2B5EF4-FFF2-40B4-BE49-F238E27FC236}">
                  <a16:creationId xmlns:a16="http://schemas.microsoft.com/office/drawing/2014/main" id="{FDB73A55-1DF2-4264-86EE-6914F2904C87}"/>
                </a:ext>
              </a:extLst>
            </p:cNvPr>
            <p:cNvSpPr/>
            <p:nvPr/>
          </p:nvSpPr>
          <p:spPr>
            <a:xfrm>
              <a:off x="18287967" y="3225345"/>
              <a:ext cx="7127581" cy="14691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14" y="18917"/>
                  </a:moveTo>
                  <a:lnTo>
                    <a:pt x="1239" y="18917"/>
                  </a:lnTo>
                  <a:lnTo>
                    <a:pt x="1239" y="2586"/>
                  </a:lnTo>
                  <a:lnTo>
                    <a:pt x="20214" y="2586"/>
                  </a:lnTo>
                  <a:cubicBezTo>
                    <a:pt x="20214" y="2586"/>
                    <a:pt x="20214" y="18917"/>
                    <a:pt x="20214" y="18917"/>
                  </a:cubicBezTo>
                  <a:close/>
                  <a:moveTo>
                    <a:pt x="18332" y="0"/>
                  </a:moveTo>
                  <a:lnTo>
                    <a:pt x="3268" y="0"/>
                  </a:lnTo>
                  <a:cubicBezTo>
                    <a:pt x="1466" y="0"/>
                    <a:pt x="0" y="711"/>
                    <a:pt x="0" y="1586"/>
                  </a:cubicBezTo>
                  <a:lnTo>
                    <a:pt x="0" y="20014"/>
                  </a:lnTo>
                  <a:cubicBezTo>
                    <a:pt x="0" y="20889"/>
                    <a:pt x="1466" y="21600"/>
                    <a:pt x="3268" y="21600"/>
                  </a:cubicBezTo>
                  <a:lnTo>
                    <a:pt x="18332" y="21600"/>
                  </a:lnTo>
                  <a:cubicBezTo>
                    <a:pt x="20134" y="21600"/>
                    <a:pt x="21600" y="20889"/>
                    <a:pt x="21600" y="20014"/>
                  </a:cubicBezTo>
                  <a:lnTo>
                    <a:pt x="21600" y="1586"/>
                  </a:lnTo>
                  <a:cubicBezTo>
                    <a:pt x="21600" y="711"/>
                    <a:pt x="20134" y="0"/>
                    <a:pt x="1833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sp>
          <p:nvSpPr>
            <p:cNvPr id="16" name="Shape 7">
              <a:extLst>
                <a:ext uri="{FF2B5EF4-FFF2-40B4-BE49-F238E27FC236}">
                  <a16:creationId xmlns:a16="http://schemas.microsoft.com/office/drawing/2014/main" id="{AE1953ED-6512-4DAF-BD3C-E3A75EDD3F0F}"/>
                </a:ext>
              </a:extLst>
            </p:cNvPr>
            <p:cNvSpPr/>
            <p:nvPr/>
          </p:nvSpPr>
          <p:spPr>
            <a:xfrm>
              <a:off x="18435037" y="3340990"/>
              <a:ext cx="6893835" cy="14458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33" y="19049"/>
                  </a:moveTo>
                  <a:lnTo>
                    <a:pt x="914" y="19049"/>
                  </a:lnTo>
                  <a:lnTo>
                    <a:pt x="914" y="2453"/>
                  </a:lnTo>
                  <a:lnTo>
                    <a:pt x="20533" y="2453"/>
                  </a:lnTo>
                  <a:cubicBezTo>
                    <a:pt x="20533" y="2453"/>
                    <a:pt x="20533" y="19049"/>
                    <a:pt x="20533" y="19049"/>
                  </a:cubicBezTo>
                  <a:close/>
                  <a:moveTo>
                    <a:pt x="18587" y="0"/>
                  </a:moveTo>
                  <a:lnTo>
                    <a:pt x="3013" y="0"/>
                  </a:lnTo>
                  <a:cubicBezTo>
                    <a:pt x="1349" y="0"/>
                    <a:pt x="0" y="643"/>
                    <a:pt x="0" y="1437"/>
                  </a:cubicBezTo>
                  <a:lnTo>
                    <a:pt x="0" y="20163"/>
                  </a:lnTo>
                  <a:cubicBezTo>
                    <a:pt x="0" y="20957"/>
                    <a:pt x="1349" y="21600"/>
                    <a:pt x="3013" y="21600"/>
                  </a:cubicBezTo>
                  <a:lnTo>
                    <a:pt x="18587" y="21600"/>
                  </a:lnTo>
                  <a:cubicBezTo>
                    <a:pt x="20251" y="21600"/>
                    <a:pt x="21600" y="20957"/>
                    <a:pt x="21600" y="20163"/>
                  </a:cubicBezTo>
                  <a:lnTo>
                    <a:pt x="21600" y="1437"/>
                  </a:lnTo>
                  <a:cubicBezTo>
                    <a:pt x="21600" y="643"/>
                    <a:pt x="20251" y="0"/>
                    <a:pt x="1858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sp>
          <p:nvSpPr>
            <p:cNvPr id="17" name="Shape 8">
              <a:extLst>
                <a:ext uri="{FF2B5EF4-FFF2-40B4-BE49-F238E27FC236}">
                  <a16:creationId xmlns:a16="http://schemas.microsoft.com/office/drawing/2014/main" id="{C21F0952-4B87-47BF-93F2-3D0C1C7347AA}"/>
                </a:ext>
              </a:extLst>
            </p:cNvPr>
            <p:cNvSpPr/>
            <p:nvPr/>
          </p:nvSpPr>
          <p:spPr>
            <a:xfrm>
              <a:off x="18490821" y="3428198"/>
              <a:ext cx="6726856" cy="14291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78" y="20273"/>
                  </a:moveTo>
                  <a:cubicBezTo>
                    <a:pt x="21278" y="20921"/>
                    <a:pt x="20158" y="21449"/>
                    <a:pt x="18780" y="21449"/>
                  </a:cubicBezTo>
                  <a:lnTo>
                    <a:pt x="2820" y="21449"/>
                  </a:lnTo>
                  <a:cubicBezTo>
                    <a:pt x="1442" y="21449"/>
                    <a:pt x="322" y="20921"/>
                    <a:pt x="322" y="20273"/>
                  </a:cubicBezTo>
                  <a:lnTo>
                    <a:pt x="322" y="1327"/>
                  </a:lnTo>
                  <a:cubicBezTo>
                    <a:pt x="322" y="679"/>
                    <a:pt x="1442" y="151"/>
                    <a:pt x="2820" y="151"/>
                  </a:cubicBezTo>
                  <a:lnTo>
                    <a:pt x="18780" y="151"/>
                  </a:lnTo>
                  <a:cubicBezTo>
                    <a:pt x="20158" y="151"/>
                    <a:pt x="21278" y="679"/>
                    <a:pt x="21278" y="1327"/>
                  </a:cubicBezTo>
                  <a:cubicBezTo>
                    <a:pt x="21278" y="1327"/>
                    <a:pt x="21278" y="20273"/>
                    <a:pt x="21278" y="20273"/>
                  </a:cubicBezTo>
                  <a:close/>
                  <a:moveTo>
                    <a:pt x="18780" y="0"/>
                  </a:moveTo>
                  <a:lnTo>
                    <a:pt x="2820" y="0"/>
                  </a:lnTo>
                  <a:cubicBezTo>
                    <a:pt x="1265" y="0"/>
                    <a:pt x="0" y="595"/>
                    <a:pt x="0" y="1327"/>
                  </a:cubicBezTo>
                  <a:lnTo>
                    <a:pt x="0" y="20273"/>
                  </a:lnTo>
                  <a:cubicBezTo>
                    <a:pt x="0" y="21005"/>
                    <a:pt x="1265" y="21600"/>
                    <a:pt x="2820" y="21600"/>
                  </a:cubicBezTo>
                  <a:lnTo>
                    <a:pt x="18780" y="21600"/>
                  </a:lnTo>
                  <a:cubicBezTo>
                    <a:pt x="20335" y="21600"/>
                    <a:pt x="21600" y="21005"/>
                    <a:pt x="21600" y="20273"/>
                  </a:cubicBezTo>
                  <a:lnTo>
                    <a:pt x="21600" y="1327"/>
                  </a:lnTo>
                  <a:cubicBezTo>
                    <a:pt x="21600" y="595"/>
                    <a:pt x="20335" y="0"/>
                    <a:pt x="18780" y="0"/>
                  </a:cubicBezTo>
                  <a:close/>
                </a:path>
              </a:pathLst>
            </a:custGeom>
            <a:gradFill>
              <a:gsLst>
                <a:gs pos="4000">
                  <a:srgbClr val="EDE6D8"/>
                </a:gs>
                <a:gs pos="24000">
                  <a:srgbClr val="F5F0E8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8" name="Shape 9">
              <a:extLst>
                <a:ext uri="{FF2B5EF4-FFF2-40B4-BE49-F238E27FC236}">
                  <a16:creationId xmlns:a16="http://schemas.microsoft.com/office/drawing/2014/main" id="{9E34AC58-F589-4BAD-A868-8A1B788087FB}"/>
                </a:ext>
              </a:extLst>
            </p:cNvPr>
            <p:cNvSpPr/>
            <p:nvPr/>
          </p:nvSpPr>
          <p:spPr>
            <a:xfrm>
              <a:off x="21298748" y="16421528"/>
              <a:ext cx="1118365" cy="111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3" y="1036"/>
                    <a:pt x="20564" y="5408"/>
                    <a:pt x="20564" y="10800"/>
                  </a:cubicBezTo>
                  <a:cubicBezTo>
                    <a:pt x="20564" y="16193"/>
                    <a:pt x="16193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19" name="Shape 10">
              <a:extLst>
                <a:ext uri="{FF2B5EF4-FFF2-40B4-BE49-F238E27FC236}">
                  <a16:creationId xmlns:a16="http://schemas.microsoft.com/office/drawing/2014/main" id="{12DFDC6A-89CB-4345-8099-FCD55ED40F04}"/>
                </a:ext>
              </a:extLst>
            </p:cNvPr>
            <p:cNvSpPr/>
            <p:nvPr/>
          </p:nvSpPr>
          <p:spPr>
            <a:xfrm>
              <a:off x="21341454" y="16421528"/>
              <a:ext cx="914946" cy="36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8" y="6227"/>
                    <a:pt x="20297" y="11195"/>
                  </a:cubicBezTo>
                  <a:lnTo>
                    <a:pt x="21600" y="9940"/>
                  </a:lnTo>
                  <a:cubicBezTo>
                    <a:pt x="19205" y="3808"/>
                    <a:pt x="15872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0" name="Shape 11">
              <a:extLst>
                <a:ext uri="{FF2B5EF4-FFF2-40B4-BE49-F238E27FC236}">
                  <a16:creationId xmlns:a16="http://schemas.microsoft.com/office/drawing/2014/main" id="{706B270B-6517-45DB-8153-4C2451E507C3}"/>
                </a:ext>
              </a:extLst>
            </p:cNvPr>
            <p:cNvSpPr/>
            <p:nvPr/>
          </p:nvSpPr>
          <p:spPr>
            <a:xfrm>
              <a:off x="21715132" y="17435797"/>
              <a:ext cx="392475" cy="107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4" y="0"/>
                  </a:moveTo>
                  <a:cubicBezTo>
                    <a:pt x="16358" y="6931"/>
                    <a:pt x="12100" y="10861"/>
                    <a:pt x="7589" y="10861"/>
                  </a:cubicBezTo>
                  <a:cubicBezTo>
                    <a:pt x="5232" y="10861"/>
                    <a:pt x="2944" y="9787"/>
                    <a:pt x="759" y="7778"/>
                  </a:cubicBezTo>
                  <a:lnTo>
                    <a:pt x="0" y="18164"/>
                  </a:lnTo>
                  <a:cubicBezTo>
                    <a:pt x="2428" y="20403"/>
                    <a:pt x="4971" y="21600"/>
                    <a:pt x="7589" y="21600"/>
                  </a:cubicBezTo>
                  <a:cubicBezTo>
                    <a:pt x="12639" y="21600"/>
                    <a:pt x="17397" y="17153"/>
                    <a:pt x="21600" y="9315"/>
                  </a:cubicBezTo>
                  <a:cubicBezTo>
                    <a:pt x="21600" y="9315"/>
                    <a:pt x="20124" y="0"/>
                    <a:pt x="20124" y="0"/>
                  </a:cubicBezTo>
                  <a:close/>
                </a:path>
              </a:pathLst>
            </a:custGeom>
            <a:gradFill>
              <a:gsLst>
                <a:gs pos="4000">
                  <a:srgbClr val="A38A5C"/>
                </a:gs>
                <a:gs pos="58000">
                  <a:srgbClr val="ECDCAA"/>
                </a:gs>
              </a:gsLst>
              <a:lin ang="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1" name="Shape 12">
              <a:extLst>
                <a:ext uri="{FF2B5EF4-FFF2-40B4-BE49-F238E27FC236}">
                  <a16:creationId xmlns:a16="http://schemas.microsoft.com/office/drawing/2014/main" id="{CA3A8852-60AA-429E-83DC-8DB4E240EAD6}"/>
                </a:ext>
              </a:extLst>
            </p:cNvPr>
            <p:cNvSpPr/>
            <p:nvPr/>
          </p:nvSpPr>
          <p:spPr>
            <a:xfrm>
              <a:off x="18277291" y="3214668"/>
              <a:ext cx="7146526" cy="147108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288" y="199"/>
                  </a:moveTo>
                  <a:cubicBezTo>
                    <a:pt x="1702" y="199"/>
                    <a:pt x="411" y="827"/>
                    <a:pt x="411" y="1597"/>
                  </a:cubicBezTo>
                  <a:lnTo>
                    <a:pt x="411" y="20003"/>
                  </a:lnTo>
                  <a:cubicBezTo>
                    <a:pt x="411" y="20774"/>
                    <a:pt x="1702" y="21401"/>
                    <a:pt x="3288" y="21401"/>
                  </a:cubicBezTo>
                  <a:lnTo>
                    <a:pt x="18312" y="21401"/>
                  </a:lnTo>
                  <a:cubicBezTo>
                    <a:pt x="19899" y="21401"/>
                    <a:pt x="21190" y="20774"/>
                    <a:pt x="21190" y="20003"/>
                  </a:cubicBezTo>
                  <a:lnTo>
                    <a:pt x="21190" y="1597"/>
                  </a:lnTo>
                  <a:cubicBezTo>
                    <a:pt x="21190" y="827"/>
                    <a:pt x="19899" y="199"/>
                    <a:pt x="18312" y="199"/>
                  </a:cubicBezTo>
                  <a:cubicBezTo>
                    <a:pt x="18312" y="199"/>
                    <a:pt x="3288" y="199"/>
                    <a:pt x="3288" y="199"/>
                  </a:cubicBezTo>
                  <a:close/>
                  <a:moveTo>
                    <a:pt x="18312" y="21428"/>
                  </a:moveTo>
                  <a:lnTo>
                    <a:pt x="3288" y="21428"/>
                  </a:lnTo>
                  <a:cubicBezTo>
                    <a:pt x="1670" y="21428"/>
                    <a:pt x="353" y="20789"/>
                    <a:pt x="353" y="20003"/>
                  </a:cubicBezTo>
                  <a:lnTo>
                    <a:pt x="353" y="1597"/>
                  </a:lnTo>
                  <a:cubicBezTo>
                    <a:pt x="353" y="811"/>
                    <a:pt x="1670" y="172"/>
                    <a:pt x="3288" y="172"/>
                  </a:cubicBezTo>
                  <a:lnTo>
                    <a:pt x="18312" y="172"/>
                  </a:lnTo>
                  <a:cubicBezTo>
                    <a:pt x="19930" y="172"/>
                    <a:pt x="21247" y="811"/>
                    <a:pt x="21247" y="1597"/>
                  </a:cubicBezTo>
                  <a:lnTo>
                    <a:pt x="21247" y="20003"/>
                  </a:lnTo>
                  <a:cubicBezTo>
                    <a:pt x="21247" y="20789"/>
                    <a:pt x="19930" y="21428"/>
                    <a:pt x="18312" y="21428"/>
                  </a:cubicBezTo>
                  <a:close/>
                  <a:moveTo>
                    <a:pt x="3288" y="28"/>
                  </a:moveTo>
                  <a:cubicBezTo>
                    <a:pt x="1507" y="28"/>
                    <a:pt x="57" y="732"/>
                    <a:pt x="57" y="1597"/>
                  </a:cubicBezTo>
                  <a:lnTo>
                    <a:pt x="57" y="20003"/>
                  </a:lnTo>
                  <a:cubicBezTo>
                    <a:pt x="57" y="20868"/>
                    <a:pt x="1507" y="21572"/>
                    <a:pt x="3288" y="21572"/>
                  </a:cubicBezTo>
                  <a:lnTo>
                    <a:pt x="18312" y="21572"/>
                  </a:lnTo>
                  <a:cubicBezTo>
                    <a:pt x="20093" y="21572"/>
                    <a:pt x="21543" y="20868"/>
                    <a:pt x="21543" y="20003"/>
                  </a:cubicBezTo>
                  <a:lnTo>
                    <a:pt x="21543" y="1597"/>
                  </a:lnTo>
                  <a:cubicBezTo>
                    <a:pt x="21543" y="732"/>
                    <a:pt x="20093" y="28"/>
                    <a:pt x="18312" y="28"/>
                  </a:cubicBezTo>
                  <a:cubicBezTo>
                    <a:pt x="18312" y="28"/>
                    <a:pt x="3288" y="28"/>
                    <a:pt x="3288" y="28"/>
                  </a:cubicBezTo>
                  <a:close/>
                  <a:moveTo>
                    <a:pt x="18312" y="21600"/>
                  </a:moveTo>
                  <a:lnTo>
                    <a:pt x="3288" y="21600"/>
                  </a:lnTo>
                  <a:cubicBezTo>
                    <a:pt x="1475" y="21600"/>
                    <a:pt x="0" y="20883"/>
                    <a:pt x="0" y="20003"/>
                  </a:cubicBezTo>
                  <a:lnTo>
                    <a:pt x="0" y="1597"/>
                  </a:lnTo>
                  <a:cubicBezTo>
                    <a:pt x="0" y="717"/>
                    <a:pt x="1475" y="0"/>
                    <a:pt x="3288" y="0"/>
                  </a:cubicBezTo>
                  <a:lnTo>
                    <a:pt x="18312" y="0"/>
                  </a:lnTo>
                  <a:cubicBezTo>
                    <a:pt x="20125" y="0"/>
                    <a:pt x="21600" y="717"/>
                    <a:pt x="21600" y="1597"/>
                  </a:cubicBezTo>
                  <a:lnTo>
                    <a:pt x="21600" y="20003"/>
                  </a:lnTo>
                  <a:cubicBezTo>
                    <a:pt x="21600" y="20883"/>
                    <a:pt x="20125" y="21600"/>
                    <a:pt x="18312" y="21600"/>
                  </a:cubicBezTo>
                  <a:close/>
                </a:path>
              </a:pathLst>
            </a:custGeom>
            <a:solidFill>
              <a:srgbClr val="D6B992">
                <a:alpha val="6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2" name="Freeform 63">
              <a:extLst>
                <a:ext uri="{FF2B5EF4-FFF2-40B4-BE49-F238E27FC236}">
                  <a16:creationId xmlns:a16="http://schemas.microsoft.com/office/drawing/2014/main" id="{A240DDCE-EA35-4CD8-8E04-B8DFCA712EF1}"/>
                </a:ext>
              </a:extLst>
            </p:cNvPr>
            <p:cNvSpPr/>
            <p:nvPr/>
          </p:nvSpPr>
          <p:spPr>
            <a:xfrm>
              <a:off x="18832469" y="5104412"/>
              <a:ext cx="6069982" cy="169787"/>
            </a:xfrm>
            <a:custGeom>
              <a:avLst/>
              <a:gdLst>
                <a:gd name="connsiteX0" fmla="*/ 884246 w 7220398"/>
                <a:gd name="connsiteY0" fmla="*/ 101599 h 201966"/>
                <a:gd name="connsiteX1" fmla="*/ 932171 w 7220398"/>
                <a:gd name="connsiteY1" fmla="*/ 121452 h 201966"/>
                <a:gd name="connsiteX2" fmla="*/ 884273 w 7220398"/>
                <a:gd name="connsiteY2" fmla="*/ 169391 h 201966"/>
                <a:gd name="connsiteX3" fmla="*/ 836321 w 7220398"/>
                <a:gd name="connsiteY3" fmla="*/ 121452 h 201966"/>
                <a:gd name="connsiteX4" fmla="*/ 884246 w 7220398"/>
                <a:gd name="connsiteY4" fmla="*/ 101599 h 201966"/>
                <a:gd name="connsiteX5" fmla="*/ 628020 w 7220398"/>
                <a:gd name="connsiteY5" fmla="*/ 50800 h 201966"/>
                <a:gd name="connsiteX6" fmla="*/ 684541 w 7220398"/>
                <a:gd name="connsiteY6" fmla="*/ 107306 h 201966"/>
                <a:gd name="connsiteX7" fmla="*/ 628020 w 7220398"/>
                <a:gd name="connsiteY7" fmla="*/ 163823 h 201966"/>
                <a:gd name="connsiteX8" fmla="*/ 571500 w 7220398"/>
                <a:gd name="connsiteY8" fmla="*/ 107306 h 201966"/>
                <a:gd name="connsiteX9" fmla="*/ 628020 w 7220398"/>
                <a:gd name="connsiteY9" fmla="*/ 50800 h 201966"/>
                <a:gd name="connsiteX10" fmla="*/ 488318 w 7220398"/>
                <a:gd name="connsiteY10" fmla="*/ 50800 h 201966"/>
                <a:gd name="connsiteX11" fmla="*/ 544837 w 7220398"/>
                <a:gd name="connsiteY11" fmla="*/ 107306 h 201966"/>
                <a:gd name="connsiteX12" fmla="*/ 488318 w 7220398"/>
                <a:gd name="connsiteY12" fmla="*/ 163823 h 201966"/>
                <a:gd name="connsiteX13" fmla="*/ 431800 w 7220398"/>
                <a:gd name="connsiteY13" fmla="*/ 107306 h 201966"/>
                <a:gd name="connsiteX14" fmla="*/ 488318 w 7220398"/>
                <a:gd name="connsiteY14" fmla="*/ 50800 h 201966"/>
                <a:gd name="connsiteX15" fmla="*/ 348620 w 7220398"/>
                <a:gd name="connsiteY15" fmla="*/ 50800 h 201966"/>
                <a:gd name="connsiteX16" fmla="*/ 405141 w 7220398"/>
                <a:gd name="connsiteY16" fmla="*/ 107306 h 201966"/>
                <a:gd name="connsiteX17" fmla="*/ 348620 w 7220398"/>
                <a:gd name="connsiteY17" fmla="*/ 163823 h 201966"/>
                <a:gd name="connsiteX18" fmla="*/ 292100 w 7220398"/>
                <a:gd name="connsiteY18" fmla="*/ 107306 h 201966"/>
                <a:gd name="connsiteX19" fmla="*/ 348620 w 7220398"/>
                <a:gd name="connsiteY19" fmla="*/ 50800 h 201966"/>
                <a:gd name="connsiteX20" fmla="*/ 196222 w 7220398"/>
                <a:gd name="connsiteY20" fmla="*/ 50800 h 201966"/>
                <a:gd name="connsiteX21" fmla="*/ 252713 w 7220398"/>
                <a:gd name="connsiteY21" fmla="*/ 107306 h 201966"/>
                <a:gd name="connsiteX22" fmla="*/ 196222 w 7220398"/>
                <a:gd name="connsiteY22" fmla="*/ 163823 h 201966"/>
                <a:gd name="connsiteX23" fmla="*/ 139700 w 7220398"/>
                <a:gd name="connsiteY23" fmla="*/ 107306 h 201966"/>
                <a:gd name="connsiteX24" fmla="*/ 196222 w 7220398"/>
                <a:gd name="connsiteY24" fmla="*/ 50800 h 201966"/>
                <a:gd name="connsiteX25" fmla="*/ 56517 w 7220398"/>
                <a:gd name="connsiteY25" fmla="*/ 50800 h 201966"/>
                <a:gd name="connsiteX26" fmla="*/ 113013 w 7220398"/>
                <a:gd name="connsiteY26" fmla="*/ 107306 h 201966"/>
                <a:gd name="connsiteX27" fmla="*/ 56517 w 7220398"/>
                <a:gd name="connsiteY27" fmla="*/ 163823 h 201966"/>
                <a:gd name="connsiteX28" fmla="*/ 0 w 7220398"/>
                <a:gd name="connsiteY28" fmla="*/ 107306 h 201966"/>
                <a:gd name="connsiteX29" fmla="*/ 56517 w 7220398"/>
                <a:gd name="connsiteY29" fmla="*/ 50800 h 201966"/>
                <a:gd name="connsiteX30" fmla="*/ 884231 w 7220398"/>
                <a:gd name="connsiteY30" fmla="*/ 50799 h 201966"/>
                <a:gd name="connsiteX31" fmla="*/ 968363 w 7220398"/>
                <a:gd name="connsiteY31" fmla="*/ 85665 h 201966"/>
                <a:gd name="connsiteX32" fmla="*/ 949994 w 7220398"/>
                <a:gd name="connsiteY32" fmla="*/ 104064 h 201966"/>
                <a:gd name="connsiteX33" fmla="*/ 818500 w 7220398"/>
                <a:gd name="connsiteY33" fmla="*/ 104064 h 201966"/>
                <a:gd name="connsiteX34" fmla="*/ 800100 w 7220398"/>
                <a:gd name="connsiteY34" fmla="*/ 85665 h 201966"/>
                <a:gd name="connsiteX35" fmla="*/ 884231 w 7220398"/>
                <a:gd name="connsiteY35" fmla="*/ 50799 h 201966"/>
                <a:gd name="connsiteX36" fmla="*/ 6760660 w 7220398"/>
                <a:gd name="connsiteY36" fmla="*/ 36283 h 201966"/>
                <a:gd name="connsiteX37" fmla="*/ 7080614 w 7220398"/>
                <a:gd name="connsiteY37" fmla="*/ 36283 h 201966"/>
                <a:gd name="connsiteX38" fmla="*/ 7088316 w 7220398"/>
                <a:gd name="connsiteY38" fmla="*/ 43991 h 201966"/>
                <a:gd name="connsiteX39" fmla="*/ 7088316 w 7220398"/>
                <a:gd name="connsiteY39" fmla="*/ 153938 h 201966"/>
                <a:gd name="connsiteX40" fmla="*/ 7080614 w 7220398"/>
                <a:gd name="connsiteY40" fmla="*/ 161645 h 201966"/>
                <a:gd name="connsiteX41" fmla="*/ 6760660 w 7220398"/>
                <a:gd name="connsiteY41" fmla="*/ 161645 h 201966"/>
                <a:gd name="connsiteX42" fmla="*/ 6752944 w 7220398"/>
                <a:gd name="connsiteY42" fmla="*/ 153938 h 201966"/>
                <a:gd name="connsiteX43" fmla="*/ 6752944 w 7220398"/>
                <a:gd name="connsiteY43" fmla="*/ 43991 h 201966"/>
                <a:gd name="connsiteX44" fmla="*/ 6760660 w 7220398"/>
                <a:gd name="connsiteY44" fmla="*/ 36283 h 201966"/>
                <a:gd name="connsiteX45" fmla="*/ 6750030 w 7220398"/>
                <a:gd name="connsiteY45" fmla="*/ 8275 h 201966"/>
                <a:gd name="connsiteX46" fmla="*/ 6726576 w 7220398"/>
                <a:gd name="connsiteY46" fmla="*/ 31726 h 201966"/>
                <a:gd name="connsiteX47" fmla="*/ 6726576 w 7220398"/>
                <a:gd name="connsiteY47" fmla="*/ 170241 h 201966"/>
                <a:gd name="connsiteX48" fmla="*/ 6750030 w 7220398"/>
                <a:gd name="connsiteY48" fmla="*/ 193691 h 201966"/>
                <a:gd name="connsiteX49" fmla="*/ 7153150 w 7220398"/>
                <a:gd name="connsiteY49" fmla="*/ 193691 h 201966"/>
                <a:gd name="connsiteX50" fmla="*/ 7176604 w 7220398"/>
                <a:gd name="connsiteY50" fmla="*/ 170241 h 201966"/>
                <a:gd name="connsiteX51" fmla="*/ 7176604 w 7220398"/>
                <a:gd name="connsiteY51" fmla="*/ 31726 h 201966"/>
                <a:gd name="connsiteX52" fmla="*/ 7153150 w 7220398"/>
                <a:gd name="connsiteY52" fmla="*/ 8275 h 201966"/>
                <a:gd name="connsiteX53" fmla="*/ 6750030 w 7220398"/>
                <a:gd name="connsiteY53" fmla="*/ 0 h 201966"/>
                <a:gd name="connsiteX54" fmla="*/ 7153150 w 7220398"/>
                <a:gd name="connsiteY54" fmla="*/ 0 h 201966"/>
                <a:gd name="connsiteX55" fmla="*/ 7184856 w 7220398"/>
                <a:gd name="connsiteY55" fmla="*/ 31726 h 201966"/>
                <a:gd name="connsiteX56" fmla="*/ 7184856 w 7220398"/>
                <a:gd name="connsiteY56" fmla="*/ 64134 h 201966"/>
                <a:gd name="connsiteX57" fmla="*/ 7220398 w 7220398"/>
                <a:gd name="connsiteY57" fmla="*/ 100983 h 201966"/>
                <a:gd name="connsiteX58" fmla="*/ 7184856 w 7220398"/>
                <a:gd name="connsiteY58" fmla="*/ 137833 h 201966"/>
                <a:gd name="connsiteX59" fmla="*/ 7184856 w 7220398"/>
                <a:gd name="connsiteY59" fmla="*/ 170241 h 201966"/>
                <a:gd name="connsiteX60" fmla="*/ 7153150 w 7220398"/>
                <a:gd name="connsiteY60" fmla="*/ 201966 h 201966"/>
                <a:gd name="connsiteX61" fmla="*/ 6750030 w 7220398"/>
                <a:gd name="connsiteY61" fmla="*/ 201966 h 201966"/>
                <a:gd name="connsiteX62" fmla="*/ 6718300 w 7220398"/>
                <a:gd name="connsiteY62" fmla="*/ 170241 h 201966"/>
                <a:gd name="connsiteX63" fmla="*/ 6718300 w 7220398"/>
                <a:gd name="connsiteY63" fmla="*/ 31726 h 201966"/>
                <a:gd name="connsiteX64" fmla="*/ 6750030 w 7220398"/>
                <a:gd name="connsiteY64" fmla="*/ 0 h 201966"/>
                <a:gd name="connsiteX65" fmla="*/ 881329 w 7220398"/>
                <a:gd name="connsiteY65" fmla="*/ 0 h 201966"/>
                <a:gd name="connsiteX66" fmla="*/ 1000659 w 7220398"/>
                <a:gd name="connsiteY66" fmla="*/ 49421 h 201966"/>
                <a:gd name="connsiteX67" fmla="*/ 982307 w 7220398"/>
                <a:gd name="connsiteY67" fmla="*/ 67782 h 201966"/>
                <a:gd name="connsiteX68" fmla="*/ 780319 w 7220398"/>
                <a:gd name="connsiteY68" fmla="*/ 67770 h 201966"/>
                <a:gd name="connsiteX69" fmla="*/ 762000 w 7220398"/>
                <a:gd name="connsiteY69" fmla="*/ 49421 h 201966"/>
                <a:gd name="connsiteX70" fmla="*/ 881329 w 7220398"/>
                <a:gd name="connsiteY70" fmla="*/ 0 h 20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7220398" h="201966">
                  <a:moveTo>
                    <a:pt x="884246" y="101599"/>
                  </a:moveTo>
                  <a:cubicBezTo>
                    <a:pt x="901595" y="101599"/>
                    <a:pt x="918943" y="108217"/>
                    <a:pt x="932171" y="121452"/>
                  </a:cubicBezTo>
                  <a:lnTo>
                    <a:pt x="884273" y="169391"/>
                  </a:lnTo>
                  <a:lnTo>
                    <a:pt x="836321" y="121452"/>
                  </a:lnTo>
                  <a:cubicBezTo>
                    <a:pt x="849549" y="108217"/>
                    <a:pt x="866897" y="101599"/>
                    <a:pt x="884246" y="101599"/>
                  </a:cubicBezTo>
                  <a:close/>
                  <a:moveTo>
                    <a:pt x="628020" y="50800"/>
                  </a:moveTo>
                  <a:cubicBezTo>
                    <a:pt x="659217" y="50800"/>
                    <a:pt x="684541" y="76094"/>
                    <a:pt x="684541" y="107306"/>
                  </a:cubicBezTo>
                  <a:cubicBezTo>
                    <a:pt x="684541" y="138529"/>
                    <a:pt x="659217" y="163823"/>
                    <a:pt x="628020" y="163823"/>
                  </a:cubicBezTo>
                  <a:cubicBezTo>
                    <a:pt x="596798" y="163823"/>
                    <a:pt x="571500" y="138529"/>
                    <a:pt x="571500" y="107306"/>
                  </a:cubicBezTo>
                  <a:cubicBezTo>
                    <a:pt x="571500" y="76094"/>
                    <a:pt x="596798" y="50800"/>
                    <a:pt x="628020" y="50800"/>
                  </a:cubicBezTo>
                  <a:close/>
                  <a:moveTo>
                    <a:pt x="488318" y="50800"/>
                  </a:moveTo>
                  <a:cubicBezTo>
                    <a:pt x="519540" y="50800"/>
                    <a:pt x="544837" y="76094"/>
                    <a:pt x="544837" y="107306"/>
                  </a:cubicBezTo>
                  <a:cubicBezTo>
                    <a:pt x="544837" y="138529"/>
                    <a:pt x="519540" y="163823"/>
                    <a:pt x="488318" y="163823"/>
                  </a:cubicBezTo>
                  <a:cubicBezTo>
                    <a:pt x="457123" y="163823"/>
                    <a:pt x="431800" y="138529"/>
                    <a:pt x="431800" y="107306"/>
                  </a:cubicBezTo>
                  <a:cubicBezTo>
                    <a:pt x="431800" y="76094"/>
                    <a:pt x="457123" y="50800"/>
                    <a:pt x="488318" y="50800"/>
                  </a:cubicBezTo>
                  <a:close/>
                  <a:moveTo>
                    <a:pt x="348620" y="50800"/>
                  </a:moveTo>
                  <a:cubicBezTo>
                    <a:pt x="379817" y="50800"/>
                    <a:pt x="405141" y="76094"/>
                    <a:pt x="405141" y="107306"/>
                  </a:cubicBezTo>
                  <a:cubicBezTo>
                    <a:pt x="405141" y="138529"/>
                    <a:pt x="379817" y="163823"/>
                    <a:pt x="348620" y="163823"/>
                  </a:cubicBezTo>
                  <a:cubicBezTo>
                    <a:pt x="317398" y="163823"/>
                    <a:pt x="292100" y="138529"/>
                    <a:pt x="292100" y="107306"/>
                  </a:cubicBezTo>
                  <a:cubicBezTo>
                    <a:pt x="292100" y="76094"/>
                    <a:pt x="317398" y="50800"/>
                    <a:pt x="348620" y="50800"/>
                  </a:cubicBezTo>
                  <a:close/>
                  <a:moveTo>
                    <a:pt x="196222" y="50800"/>
                  </a:moveTo>
                  <a:cubicBezTo>
                    <a:pt x="227416" y="50800"/>
                    <a:pt x="252713" y="76094"/>
                    <a:pt x="252713" y="107306"/>
                  </a:cubicBezTo>
                  <a:cubicBezTo>
                    <a:pt x="252713" y="138529"/>
                    <a:pt x="227416" y="163823"/>
                    <a:pt x="196222" y="163823"/>
                  </a:cubicBezTo>
                  <a:cubicBezTo>
                    <a:pt x="164971" y="163823"/>
                    <a:pt x="139700" y="138529"/>
                    <a:pt x="139700" y="107306"/>
                  </a:cubicBezTo>
                  <a:cubicBezTo>
                    <a:pt x="139700" y="76094"/>
                    <a:pt x="164971" y="50800"/>
                    <a:pt x="196222" y="50800"/>
                  </a:cubicBezTo>
                  <a:close/>
                  <a:moveTo>
                    <a:pt x="56517" y="50800"/>
                  </a:moveTo>
                  <a:cubicBezTo>
                    <a:pt x="87742" y="50800"/>
                    <a:pt x="113013" y="76094"/>
                    <a:pt x="113013" y="107306"/>
                  </a:cubicBezTo>
                  <a:cubicBezTo>
                    <a:pt x="113013" y="138529"/>
                    <a:pt x="87742" y="163823"/>
                    <a:pt x="56517" y="163823"/>
                  </a:cubicBezTo>
                  <a:cubicBezTo>
                    <a:pt x="25297" y="163823"/>
                    <a:pt x="0" y="138529"/>
                    <a:pt x="0" y="107306"/>
                  </a:cubicBezTo>
                  <a:cubicBezTo>
                    <a:pt x="0" y="76094"/>
                    <a:pt x="25297" y="50800"/>
                    <a:pt x="56517" y="50800"/>
                  </a:cubicBezTo>
                  <a:close/>
                  <a:moveTo>
                    <a:pt x="884231" y="50799"/>
                  </a:moveTo>
                  <a:cubicBezTo>
                    <a:pt x="914686" y="50799"/>
                    <a:pt x="945141" y="62421"/>
                    <a:pt x="968363" y="85665"/>
                  </a:cubicBezTo>
                  <a:lnTo>
                    <a:pt x="949994" y="104064"/>
                  </a:lnTo>
                  <a:cubicBezTo>
                    <a:pt x="913678" y="67746"/>
                    <a:pt x="854785" y="67746"/>
                    <a:pt x="818500" y="104064"/>
                  </a:cubicBezTo>
                  <a:lnTo>
                    <a:pt x="800100" y="85665"/>
                  </a:lnTo>
                  <a:cubicBezTo>
                    <a:pt x="823322" y="62421"/>
                    <a:pt x="853777" y="50799"/>
                    <a:pt x="884231" y="50799"/>
                  </a:cubicBezTo>
                  <a:close/>
                  <a:moveTo>
                    <a:pt x="6760660" y="36283"/>
                  </a:moveTo>
                  <a:lnTo>
                    <a:pt x="7080614" y="36283"/>
                  </a:lnTo>
                  <a:cubicBezTo>
                    <a:pt x="7084854" y="36283"/>
                    <a:pt x="7088316" y="39748"/>
                    <a:pt x="7088316" y="43991"/>
                  </a:cubicBezTo>
                  <a:lnTo>
                    <a:pt x="7088316" y="153938"/>
                  </a:lnTo>
                  <a:cubicBezTo>
                    <a:pt x="7088316" y="158180"/>
                    <a:pt x="7084854" y="161645"/>
                    <a:pt x="7080614" y="161645"/>
                  </a:cubicBezTo>
                  <a:cubicBezTo>
                    <a:pt x="7080614" y="161645"/>
                    <a:pt x="6760660" y="161645"/>
                    <a:pt x="6760660" y="161645"/>
                  </a:cubicBezTo>
                  <a:cubicBezTo>
                    <a:pt x="6756406" y="161645"/>
                    <a:pt x="6752944" y="158180"/>
                    <a:pt x="6752944" y="153938"/>
                  </a:cubicBezTo>
                  <a:lnTo>
                    <a:pt x="6752944" y="43991"/>
                  </a:lnTo>
                  <a:cubicBezTo>
                    <a:pt x="6752944" y="39748"/>
                    <a:pt x="6756406" y="36283"/>
                    <a:pt x="6760660" y="36283"/>
                  </a:cubicBezTo>
                  <a:close/>
                  <a:moveTo>
                    <a:pt x="6750030" y="8275"/>
                  </a:moveTo>
                  <a:cubicBezTo>
                    <a:pt x="6737106" y="8275"/>
                    <a:pt x="6726576" y="18785"/>
                    <a:pt x="6726576" y="31726"/>
                  </a:cubicBezTo>
                  <a:lnTo>
                    <a:pt x="6726576" y="170241"/>
                  </a:lnTo>
                  <a:cubicBezTo>
                    <a:pt x="6726576" y="183172"/>
                    <a:pt x="6737106" y="193691"/>
                    <a:pt x="6750030" y="193691"/>
                  </a:cubicBezTo>
                  <a:lnTo>
                    <a:pt x="7153150" y="193691"/>
                  </a:lnTo>
                  <a:cubicBezTo>
                    <a:pt x="7166098" y="193691"/>
                    <a:pt x="7176604" y="183172"/>
                    <a:pt x="7176604" y="170241"/>
                  </a:cubicBezTo>
                  <a:cubicBezTo>
                    <a:pt x="7176604" y="170241"/>
                    <a:pt x="7176604" y="31726"/>
                    <a:pt x="7176604" y="31726"/>
                  </a:cubicBezTo>
                  <a:cubicBezTo>
                    <a:pt x="7176604" y="18785"/>
                    <a:pt x="7166098" y="8275"/>
                    <a:pt x="7153150" y="8275"/>
                  </a:cubicBezTo>
                  <a:close/>
                  <a:moveTo>
                    <a:pt x="6750030" y="0"/>
                  </a:moveTo>
                  <a:lnTo>
                    <a:pt x="7153150" y="0"/>
                  </a:lnTo>
                  <a:cubicBezTo>
                    <a:pt x="7170630" y="0"/>
                    <a:pt x="7184856" y="14222"/>
                    <a:pt x="7184856" y="31726"/>
                  </a:cubicBezTo>
                  <a:lnTo>
                    <a:pt x="7184856" y="64134"/>
                  </a:lnTo>
                  <a:cubicBezTo>
                    <a:pt x="7204614" y="65031"/>
                    <a:pt x="7220398" y="81030"/>
                    <a:pt x="7220398" y="100983"/>
                  </a:cubicBezTo>
                  <a:cubicBezTo>
                    <a:pt x="7220398" y="120927"/>
                    <a:pt x="7204614" y="136935"/>
                    <a:pt x="7184856" y="137833"/>
                  </a:cubicBezTo>
                  <a:lnTo>
                    <a:pt x="7184856" y="170241"/>
                  </a:lnTo>
                  <a:cubicBezTo>
                    <a:pt x="7184856" y="187744"/>
                    <a:pt x="7170630" y="201966"/>
                    <a:pt x="7153150" y="201966"/>
                  </a:cubicBezTo>
                  <a:lnTo>
                    <a:pt x="6750030" y="201966"/>
                  </a:lnTo>
                  <a:cubicBezTo>
                    <a:pt x="6732526" y="201966"/>
                    <a:pt x="6718300" y="187744"/>
                    <a:pt x="6718300" y="170241"/>
                  </a:cubicBezTo>
                  <a:lnTo>
                    <a:pt x="6718300" y="31726"/>
                  </a:lnTo>
                  <a:cubicBezTo>
                    <a:pt x="6718300" y="14222"/>
                    <a:pt x="6732526" y="0"/>
                    <a:pt x="6750030" y="0"/>
                  </a:cubicBezTo>
                  <a:close/>
                  <a:moveTo>
                    <a:pt x="881329" y="0"/>
                  </a:moveTo>
                  <a:cubicBezTo>
                    <a:pt x="924520" y="0"/>
                    <a:pt x="967711" y="16474"/>
                    <a:pt x="1000659" y="49421"/>
                  </a:cubicBezTo>
                  <a:lnTo>
                    <a:pt x="982307" y="67782"/>
                  </a:lnTo>
                  <a:cubicBezTo>
                    <a:pt x="926553" y="12002"/>
                    <a:pt x="836106" y="12002"/>
                    <a:pt x="780319" y="67770"/>
                  </a:cubicBezTo>
                  <a:cubicBezTo>
                    <a:pt x="780319" y="67770"/>
                    <a:pt x="762000" y="49421"/>
                    <a:pt x="762000" y="49421"/>
                  </a:cubicBezTo>
                  <a:cubicBezTo>
                    <a:pt x="794948" y="16474"/>
                    <a:pt x="838139" y="0"/>
                    <a:pt x="881329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3" name="Shape 23">
              <a:extLst>
                <a:ext uri="{FF2B5EF4-FFF2-40B4-BE49-F238E27FC236}">
                  <a16:creationId xmlns:a16="http://schemas.microsoft.com/office/drawing/2014/main" id="{9AC24ECF-5821-46FE-92D2-65B988BB4EDB}"/>
                </a:ext>
              </a:extLst>
            </p:cNvPr>
            <p:cNvSpPr/>
            <p:nvPr/>
          </p:nvSpPr>
          <p:spPr>
            <a:xfrm>
              <a:off x="18245261" y="6353566"/>
              <a:ext cx="46382" cy="108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4131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4" name="Shape 24">
              <a:extLst>
                <a:ext uri="{FF2B5EF4-FFF2-40B4-BE49-F238E27FC236}">
                  <a16:creationId xmlns:a16="http://schemas.microsoft.com/office/drawing/2014/main" id="{1E9FC7F7-8918-45CD-9222-4BF075171A56}"/>
                </a:ext>
              </a:extLst>
            </p:cNvPr>
            <p:cNvSpPr/>
            <p:nvPr/>
          </p:nvSpPr>
          <p:spPr>
            <a:xfrm>
              <a:off x="18223908" y="6353566"/>
              <a:ext cx="23191" cy="108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4131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sp>
          <p:nvSpPr>
            <p:cNvPr id="25" name="Shape 25">
              <a:extLst>
                <a:ext uri="{FF2B5EF4-FFF2-40B4-BE49-F238E27FC236}">
                  <a16:creationId xmlns:a16="http://schemas.microsoft.com/office/drawing/2014/main" id="{6E8D0E0D-2027-4B88-9D7E-2D74F511B978}"/>
                </a:ext>
              </a:extLst>
            </p:cNvPr>
            <p:cNvSpPr/>
            <p:nvPr/>
          </p:nvSpPr>
          <p:spPr>
            <a:xfrm>
              <a:off x="18266614" y="5093736"/>
              <a:ext cx="26590" cy="578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18000">
                  <a:srgbClr val="D6B992"/>
                </a:gs>
                <a:gs pos="71000">
                  <a:srgbClr val="D6B992"/>
                </a:gs>
                <a:gs pos="3000">
                  <a:srgbClr val="9D7F5B"/>
                </a:gs>
                <a:gs pos="90000">
                  <a:srgbClr val="9D7F5B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6" name="Shape 26">
              <a:extLst>
                <a:ext uri="{FF2B5EF4-FFF2-40B4-BE49-F238E27FC236}">
                  <a16:creationId xmlns:a16="http://schemas.microsoft.com/office/drawing/2014/main" id="{B03EC2AC-D770-4B4D-B2A2-5FF202AAE06C}"/>
                </a:ext>
              </a:extLst>
            </p:cNvPr>
            <p:cNvSpPr/>
            <p:nvPr/>
          </p:nvSpPr>
          <p:spPr>
            <a:xfrm>
              <a:off x="18255938" y="5093736"/>
              <a:ext cx="13295" cy="577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0997"/>
                  </a:lnTo>
                  <a:lnTo>
                    <a:pt x="0" y="604"/>
                  </a:lnTo>
                  <a:cubicBezTo>
                    <a:pt x="0" y="604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14131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7" name="Shape 27">
              <a:extLst>
                <a:ext uri="{FF2B5EF4-FFF2-40B4-BE49-F238E27FC236}">
                  <a16:creationId xmlns:a16="http://schemas.microsoft.com/office/drawing/2014/main" id="{28C2585B-4217-4C9E-AA3C-8704E6271D59}"/>
                </a:ext>
              </a:extLst>
            </p:cNvPr>
            <p:cNvSpPr/>
            <p:nvPr/>
          </p:nvSpPr>
          <p:spPr>
            <a:xfrm>
              <a:off x="18245261" y="7698808"/>
              <a:ext cx="46382" cy="108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adFill>
              <a:gsLst>
                <a:gs pos="18000">
                  <a:srgbClr val="D6B992"/>
                </a:gs>
                <a:gs pos="71000">
                  <a:srgbClr val="D6B992"/>
                </a:gs>
                <a:gs pos="3000">
                  <a:srgbClr val="9D7F5B"/>
                </a:gs>
                <a:gs pos="90000">
                  <a:srgbClr val="9D7F5B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28" name="Shape 28">
              <a:extLst>
                <a:ext uri="{FF2B5EF4-FFF2-40B4-BE49-F238E27FC236}">
                  <a16:creationId xmlns:a16="http://schemas.microsoft.com/office/drawing/2014/main" id="{F7B969DB-51F8-4A4B-A93F-FF8FB6802976}"/>
                </a:ext>
              </a:extLst>
            </p:cNvPr>
            <p:cNvSpPr/>
            <p:nvPr/>
          </p:nvSpPr>
          <p:spPr>
            <a:xfrm>
              <a:off x="18223908" y="7698808"/>
              <a:ext cx="23191" cy="108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041"/>
                  </a:lnTo>
                  <a:lnTo>
                    <a:pt x="0" y="559"/>
                  </a:lnTo>
                  <a:cubicBezTo>
                    <a:pt x="0" y="559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rgbClr val="141312"/>
              </a:solidFill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 dirty="0"/>
            </a:p>
          </p:txBody>
        </p:sp>
        <p:sp>
          <p:nvSpPr>
            <p:cNvPr id="29" name="Shape 29">
              <a:extLst>
                <a:ext uri="{FF2B5EF4-FFF2-40B4-BE49-F238E27FC236}">
                  <a16:creationId xmlns:a16="http://schemas.microsoft.com/office/drawing/2014/main" id="{2B851F35-9DB2-45CC-8C84-C40D622B52CF}"/>
                </a:ext>
              </a:extLst>
            </p:cNvPr>
            <p:cNvSpPr/>
            <p:nvPr/>
          </p:nvSpPr>
          <p:spPr>
            <a:xfrm>
              <a:off x="25419887" y="6353566"/>
              <a:ext cx="46382" cy="1089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14131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0" name="Shape 30">
              <a:extLst>
                <a:ext uri="{FF2B5EF4-FFF2-40B4-BE49-F238E27FC236}">
                  <a16:creationId xmlns:a16="http://schemas.microsoft.com/office/drawing/2014/main" id="{2E4E3D06-4E92-41B0-8CD2-B27571073435}"/>
                </a:ext>
              </a:extLst>
            </p:cNvPr>
            <p:cNvSpPr/>
            <p:nvPr/>
          </p:nvSpPr>
          <p:spPr>
            <a:xfrm>
              <a:off x="25467142" y="6355146"/>
              <a:ext cx="23191" cy="108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559"/>
                  </a:lnTo>
                  <a:lnTo>
                    <a:pt x="21600" y="21041"/>
                  </a:lnTo>
                  <a:cubicBezTo>
                    <a:pt x="21600" y="21041"/>
                    <a:pt x="0" y="21600"/>
                    <a:pt x="0" y="21600"/>
                  </a:cubicBezTo>
                  <a:close/>
                </a:path>
              </a:pathLst>
            </a:custGeom>
            <a:gradFill>
              <a:gsLst>
                <a:gs pos="0">
                  <a:srgbClr val="9D7F5B"/>
                </a:gs>
                <a:gs pos="100000">
                  <a:srgbClr val="9D7F5B"/>
                </a:gs>
                <a:gs pos="49000">
                  <a:srgbClr val="ECDCAA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1" name="Shape 31">
              <a:extLst>
                <a:ext uri="{FF2B5EF4-FFF2-40B4-BE49-F238E27FC236}">
                  <a16:creationId xmlns:a16="http://schemas.microsoft.com/office/drawing/2014/main" id="{CCE4DEBF-9EC3-4C23-973C-136B0EFF887C}"/>
                </a:ext>
              </a:extLst>
            </p:cNvPr>
            <p:cNvSpPr/>
            <p:nvPr/>
          </p:nvSpPr>
          <p:spPr>
            <a:xfrm>
              <a:off x="20594097" y="4036760"/>
              <a:ext cx="241079" cy="241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7" y="21600"/>
                    <a:pt x="10801" y="21600"/>
                  </a:cubicBezTo>
                  <a:cubicBezTo>
                    <a:pt x="4836" y="21600"/>
                    <a:pt x="0" y="16765"/>
                    <a:pt x="0" y="10800"/>
                  </a:cubicBezTo>
                  <a:cubicBezTo>
                    <a:pt x="0" y="4835"/>
                    <a:pt x="4836" y="0"/>
                    <a:pt x="10801" y="0"/>
                  </a:cubicBezTo>
                  <a:cubicBezTo>
                    <a:pt x="16767" y="0"/>
                    <a:pt x="21600" y="4835"/>
                    <a:pt x="21600" y="10800"/>
                  </a:cubicBezTo>
                  <a:close/>
                </a:path>
              </a:pathLst>
            </a:custGeom>
            <a:gradFill>
              <a:gsLst>
                <a:gs pos="5000">
                  <a:srgbClr val="222729"/>
                </a:gs>
                <a:gs pos="96010">
                  <a:srgbClr val="7D7F7F"/>
                </a:gs>
              </a:gsLst>
              <a:lin ang="326536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2" name="Shape 32">
              <a:extLst>
                <a:ext uri="{FF2B5EF4-FFF2-40B4-BE49-F238E27FC236}">
                  <a16:creationId xmlns:a16="http://schemas.microsoft.com/office/drawing/2014/main" id="{095EA8C7-AD0B-447D-AFBE-4B6594DEF005}"/>
                </a:ext>
              </a:extLst>
            </p:cNvPr>
            <p:cNvSpPr/>
            <p:nvPr/>
          </p:nvSpPr>
          <p:spPr>
            <a:xfrm>
              <a:off x="20658156" y="4090143"/>
              <a:ext cx="129247" cy="129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1"/>
                  </a:moveTo>
                  <a:cubicBezTo>
                    <a:pt x="21600" y="16764"/>
                    <a:pt x="16767" y="21600"/>
                    <a:pt x="10802" y="21600"/>
                  </a:cubicBezTo>
                  <a:cubicBezTo>
                    <a:pt x="4837" y="21600"/>
                    <a:pt x="0" y="16764"/>
                    <a:pt x="0" y="10801"/>
                  </a:cubicBezTo>
                  <a:cubicBezTo>
                    <a:pt x="0" y="4836"/>
                    <a:pt x="4837" y="0"/>
                    <a:pt x="10802" y="0"/>
                  </a:cubicBezTo>
                  <a:cubicBezTo>
                    <a:pt x="16767" y="0"/>
                    <a:pt x="21600" y="4836"/>
                    <a:pt x="21600" y="10801"/>
                  </a:cubicBezTo>
                  <a:close/>
                </a:path>
              </a:pathLst>
            </a:custGeom>
            <a:solidFill>
              <a:srgbClr val="080A0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3" name="Shape 33">
              <a:extLst>
                <a:ext uri="{FF2B5EF4-FFF2-40B4-BE49-F238E27FC236}">
                  <a16:creationId xmlns:a16="http://schemas.microsoft.com/office/drawing/2014/main" id="{1E84A3D1-A841-4E05-A993-E220493F842D}"/>
                </a:ext>
              </a:extLst>
            </p:cNvPr>
            <p:cNvSpPr/>
            <p:nvPr/>
          </p:nvSpPr>
          <p:spPr>
            <a:xfrm>
              <a:off x="20668833" y="4100819"/>
              <a:ext cx="111876" cy="111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4"/>
                    <a:pt x="16764" y="21600"/>
                    <a:pt x="10800" y="21600"/>
                  </a:cubicBezTo>
                  <a:cubicBezTo>
                    <a:pt x="4836" y="21600"/>
                    <a:pt x="0" y="16764"/>
                    <a:pt x="0" y="10800"/>
                  </a:cubicBezTo>
                  <a:cubicBezTo>
                    <a:pt x="0" y="4836"/>
                    <a:pt x="4836" y="0"/>
                    <a:pt x="10800" y="0"/>
                  </a:cubicBezTo>
                  <a:cubicBezTo>
                    <a:pt x="16764" y="0"/>
                    <a:pt x="21600" y="4836"/>
                    <a:pt x="21600" y="10800"/>
                  </a:cubicBezTo>
                  <a:close/>
                </a:path>
              </a:pathLst>
            </a:custGeom>
            <a:gradFill>
              <a:gsLst>
                <a:gs pos="7000">
                  <a:srgbClr val="39669E"/>
                </a:gs>
                <a:gs pos="90979">
                  <a:srgbClr val="294C7E"/>
                </a:gs>
              </a:gsLst>
              <a:lin ang="27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4" name="Shape 34">
              <a:extLst>
                <a:ext uri="{FF2B5EF4-FFF2-40B4-BE49-F238E27FC236}">
                  <a16:creationId xmlns:a16="http://schemas.microsoft.com/office/drawing/2014/main" id="{1BC9652E-C613-42A8-B4E0-0A61C00CDDA8}"/>
                </a:ext>
              </a:extLst>
            </p:cNvPr>
            <p:cNvSpPr/>
            <p:nvPr/>
          </p:nvSpPr>
          <p:spPr>
            <a:xfrm>
              <a:off x="21277395" y="4090143"/>
              <a:ext cx="1159539" cy="133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5" name="Shape 35">
              <a:extLst>
                <a:ext uri="{FF2B5EF4-FFF2-40B4-BE49-F238E27FC236}">
                  <a16:creationId xmlns:a16="http://schemas.microsoft.com/office/drawing/2014/main" id="{A0D9AA60-76C2-499A-B045-F24FA7E0893B}"/>
                </a:ext>
              </a:extLst>
            </p:cNvPr>
            <p:cNvSpPr/>
            <p:nvPr/>
          </p:nvSpPr>
          <p:spPr>
            <a:xfrm>
              <a:off x="21277395" y="4100819"/>
              <a:ext cx="1159539" cy="116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4"/>
                    <a:pt x="311" y="10800"/>
                  </a:cubicBezTo>
                  <a:cubicBezTo>
                    <a:pt x="311" y="6337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7"/>
                    <a:pt x="21289" y="10800"/>
                  </a:cubicBezTo>
                  <a:cubicBezTo>
                    <a:pt x="21289" y="15264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4"/>
                    <a:pt x="0" y="10800"/>
                  </a:cubicBezTo>
                  <a:cubicBezTo>
                    <a:pt x="0" y="16766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6"/>
                    <a:pt x="21600" y="10800"/>
                  </a:cubicBezTo>
                  <a:cubicBezTo>
                    <a:pt x="21600" y="4834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18000">
                  <a:srgbClr val="A38A5C"/>
                </a:gs>
                <a:gs pos="58000">
                  <a:srgbClr val="D6B99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6" name="Shape 36">
              <a:extLst>
                <a:ext uri="{FF2B5EF4-FFF2-40B4-BE49-F238E27FC236}">
                  <a16:creationId xmlns:a16="http://schemas.microsoft.com/office/drawing/2014/main" id="{DED87DB6-2EF3-4194-A4FA-A5A7B7C5C82F}"/>
                </a:ext>
              </a:extLst>
            </p:cNvPr>
            <p:cNvSpPr/>
            <p:nvPr/>
          </p:nvSpPr>
          <p:spPr>
            <a:xfrm>
              <a:off x="21277395" y="4090143"/>
              <a:ext cx="1159539" cy="133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8" y="18895"/>
                  </a:moveTo>
                  <a:lnTo>
                    <a:pt x="1242" y="18895"/>
                  </a:lnTo>
                  <a:cubicBezTo>
                    <a:pt x="729" y="18895"/>
                    <a:pt x="311" y="15265"/>
                    <a:pt x="311" y="10800"/>
                  </a:cubicBezTo>
                  <a:cubicBezTo>
                    <a:pt x="311" y="6335"/>
                    <a:pt x="729" y="2705"/>
                    <a:pt x="1242" y="2705"/>
                  </a:cubicBezTo>
                  <a:lnTo>
                    <a:pt x="20358" y="2705"/>
                  </a:lnTo>
                  <a:cubicBezTo>
                    <a:pt x="20871" y="2705"/>
                    <a:pt x="21289" y="6335"/>
                    <a:pt x="21289" y="10800"/>
                  </a:cubicBezTo>
                  <a:cubicBezTo>
                    <a:pt x="21289" y="15265"/>
                    <a:pt x="20871" y="18895"/>
                    <a:pt x="20358" y="18895"/>
                  </a:cubicBezTo>
                  <a:close/>
                  <a:moveTo>
                    <a:pt x="20358" y="0"/>
                  </a:moveTo>
                  <a:lnTo>
                    <a:pt x="1242" y="0"/>
                  </a:lnTo>
                  <a:cubicBezTo>
                    <a:pt x="556" y="0"/>
                    <a:pt x="0" y="4835"/>
                    <a:pt x="0" y="10800"/>
                  </a:cubicBezTo>
                  <a:cubicBezTo>
                    <a:pt x="0" y="16765"/>
                    <a:pt x="556" y="21600"/>
                    <a:pt x="1242" y="21600"/>
                  </a:cubicBezTo>
                  <a:lnTo>
                    <a:pt x="20358" y="21600"/>
                  </a:lnTo>
                  <a:cubicBezTo>
                    <a:pt x="21044" y="21600"/>
                    <a:pt x="21600" y="16765"/>
                    <a:pt x="21600" y="10800"/>
                  </a:cubicBezTo>
                  <a:cubicBezTo>
                    <a:pt x="21600" y="4835"/>
                    <a:pt x="21044" y="0"/>
                    <a:pt x="20358" y="0"/>
                  </a:cubicBezTo>
                  <a:close/>
                </a:path>
              </a:pathLst>
            </a:custGeom>
            <a:gradFill>
              <a:gsLst>
                <a:gs pos="18000">
                  <a:srgbClr val="A38A5C"/>
                </a:gs>
                <a:gs pos="58000">
                  <a:srgbClr val="D6B992"/>
                </a:gs>
              </a:gsLst>
              <a:lin ang="54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7" name="Shape 37">
              <a:extLst>
                <a:ext uri="{FF2B5EF4-FFF2-40B4-BE49-F238E27FC236}">
                  <a16:creationId xmlns:a16="http://schemas.microsoft.com/office/drawing/2014/main" id="{D000481B-5F6F-43E2-A7C0-C039405CAEF0}"/>
                </a:ext>
              </a:extLst>
            </p:cNvPr>
            <p:cNvSpPr/>
            <p:nvPr/>
          </p:nvSpPr>
          <p:spPr>
            <a:xfrm>
              <a:off x="18287967" y="16528293"/>
              <a:ext cx="116882" cy="212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D6B99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AF36979C-24EE-4B8A-997E-5EE9C48C7426}"/>
              </a:ext>
            </a:extLst>
          </p:cNvPr>
          <p:cNvCxnSpPr>
            <a:cxnSpLocks/>
          </p:cNvCxnSpPr>
          <p:nvPr/>
        </p:nvCxnSpPr>
        <p:spPr>
          <a:xfrm>
            <a:off x="2910282" y="4294670"/>
            <a:ext cx="3287500" cy="983221"/>
          </a:xfrm>
          <a:prstGeom prst="straightConnector1">
            <a:avLst/>
          </a:prstGeom>
          <a:ln w="25400"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126D8502-739E-4CB3-A249-28C9B69DCD05}"/>
              </a:ext>
            </a:extLst>
          </p:cNvPr>
          <p:cNvCxnSpPr>
            <a:cxnSpLocks/>
          </p:cNvCxnSpPr>
          <p:nvPr/>
        </p:nvCxnSpPr>
        <p:spPr>
          <a:xfrm flipV="1">
            <a:off x="2910282" y="2069254"/>
            <a:ext cx="3330471" cy="996074"/>
          </a:xfrm>
          <a:prstGeom prst="straightConnector1">
            <a:avLst/>
          </a:prstGeom>
          <a:ln w="25400"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A9BDA6EC-E845-4556-B303-FE6667BA8942}"/>
              </a:ext>
            </a:extLst>
          </p:cNvPr>
          <p:cNvCxnSpPr>
            <a:cxnSpLocks/>
          </p:cNvCxnSpPr>
          <p:nvPr/>
        </p:nvCxnSpPr>
        <p:spPr>
          <a:xfrm>
            <a:off x="3046023" y="3650252"/>
            <a:ext cx="3739790" cy="0"/>
          </a:xfrm>
          <a:prstGeom prst="straightConnector1">
            <a:avLst/>
          </a:prstGeom>
          <a:ln w="25400">
            <a:solidFill>
              <a:srgbClr val="C8C8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3FE7179-1A7E-46C4-8223-171D850C15F7}"/>
              </a:ext>
            </a:extLst>
          </p:cNvPr>
          <p:cNvGrpSpPr/>
          <p:nvPr/>
        </p:nvGrpSpPr>
        <p:grpSpPr>
          <a:xfrm>
            <a:off x="7588195" y="1558469"/>
            <a:ext cx="3612019" cy="1085738"/>
            <a:chOff x="5879643" y="1445796"/>
            <a:chExt cx="3612019" cy="108573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3E2A4F1-8A1D-447D-9D3B-E9B4E5A48033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32E4CA9-D15F-407B-A720-D27FB8433A0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BA7092A-B7B5-4838-A0C9-C0F23E10F9FB}"/>
              </a:ext>
            </a:extLst>
          </p:cNvPr>
          <p:cNvGrpSpPr/>
          <p:nvPr/>
        </p:nvGrpSpPr>
        <p:grpSpPr>
          <a:xfrm>
            <a:off x="7588195" y="3286149"/>
            <a:ext cx="3612019" cy="1085738"/>
            <a:chOff x="5879643" y="1445796"/>
            <a:chExt cx="3612019" cy="108573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FEB8771-1287-42E8-BB31-D386CC569E84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58BF75B-182D-4211-A86E-1DF432D7F29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C5C3C40-8CBA-4F0F-8962-A4A7707B3E1E}"/>
              </a:ext>
            </a:extLst>
          </p:cNvPr>
          <p:cNvGrpSpPr/>
          <p:nvPr/>
        </p:nvGrpSpPr>
        <p:grpSpPr>
          <a:xfrm>
            <a:off x="7588195" y="4901743"/>
            <a:ext cx="3612019" cy="1085738"/>
            <a:chOff x="5879643" y="1445796"/>
            <a:chExt cx="3612019" cy="108573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97ACA83-80C0-484A-AD07-F9EF83387E2B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9612764-F5E4-4709-90DE-D2FAFE1B935E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97AE8A3-7CA6-49F9-BF07-2398C853A61F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6E0C026-4994-40C8-AB52-65F29E4E39C5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58" name="solar-system_124615">
              <a:extLst>
                <a:ext uri="{FF2B5EF4-FFF2-40B4-BE49-F238E27FC236}">
                  <a16:creationId xmlns:a16="http://schemas.microsoft.com/office/drawing/2014/main" id="{718C09D4-1A45-462D-AA10-2132266F2D1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51EFBB4-60F7-4328-809E-FF559CD76ECE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CF7A456-BF96-4064-9775-BD02BE59C9C7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247E361-6BEC-4BDB-8615-026A91F1526B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E613B68-0A74-47AA-B884-FD565FCAFDAF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DE55E5C3-CEDA-4FBA-BE4B-C64AB8CB5E88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6482A2CA-D0B4-41BD-BEF2-77F56696B5F8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69BE0D5D-67D6-48A4-BA54-AFCCF7F80244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winner-cup_77325">
              <a:extLst>
                <a:ext uri="{FF2B5EF4-FFF2-40B4-BE49-F238E27FC236}">
                  <a16:creationId xmlns:a16="http://schemas.microsoft.com/office/drawing/2014/main" id="{F897020C-E8AF-4A01-B04E-FFD4FC97F2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75" name="boss-with-tie_81303">
            <a:extLst>
              <a:ext uri="{FF2B5EF4-FFF2-40B4-BE49-F238E27FC236}">
                <a16:creationId xmlns:a16="http://schemas.microsoft.com/office/drawing/2014/main" id="{3A571B67-1A33-45E6-8CB2-6B76F8F8544D}"/>
              </a:ext>
            </a:extLst>
          </p:cNvPr>
          <p:cNvSpPr>
            <a:spLocks noChangeAspect="1"/>
          </p:cNvSpPr>
          <p:nvPr/>
        </p:nvSpPr>
        <p:spPr bwMode="auto">
          <a:xfrm>
            <a:off x="7019485" y="4989352"/>
            <a:ext cx="472180" cy="382186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</p:sp>
      <p:sp>
        <p:nvSpPr>
          <p:cNvPr id="78" name="world_52349">
            <a:extLst>
              <a:ext uri="{FF2B5EF4-FFF2-40B4-BE49-F238E27FC236}">
                <a16:creationId xmlns:a16="http://schemas.microsoft.com/office/drawing/2014/main" id="{1A80CF44-71D7-42A1-A006-9ACE7AC7CDEC}"/>
              </a:ext>
            </a:extLst>
          </p:cNvPr>
          <p:cNvSpPr>
            <a:spLocks noChangeAspect="1"/>
          </p:cNvSpPr>
          <p:nvPr/>
        </p:nvSpPr>
        <p:spPr bwMode="auto">
          <a:xfrm>
            <a:off x="7019485" y="3316183"/>
            <a:ext cx="472180" cy="47145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1409" h="600489">
                <a:moveTo>
                  <a:pt x="63148" y="143225"/>
                </a:moveTo>
                <a:lnTo>
                  <a:pt x="41620" y="160426"/>
                </a:lnTo>
                <a:lnTo>
                  <a:pt x="58843" y="171894"/>
                </a:lnTo>
                <a:lnTo>
                  <a:pt x="91853" y="171894"/>
                </a:lnTo>
                <a:lnTo>
                  <a:pt x="142085" y="163293"/>
                </a:lnTo>
                <a:lnTo>
                  <a:pt x="173659" y="214896"/>
                </a:lnTo>
                <a:lnTo>
                  <a:pt x="173659" y="262200"/>
                </a:lnTo>
                <a:lnTo>
                  <a:pt x="216715" y="320970"/>
                </a:lnTo>
                <a:lnTo>
                  <a:pt x="223891" y="320970"/>
                </a:lnTo>
                <a:lnTo>
                  <a:pt x="223891" y="299469"/>
                </a:lnTo>
                <a:lnTo>
                  <a:pt x="241113" y="335305"/>
                </a:lnTo>
                <a:lnTo>
                  <a:pt x="291345" y="345339"/>
                </a:lnTo>
                <a:lnTo>
                  <a:pt x="312873" y="368273"/>
                </a:lnTo>
                <a:lnTo>
                  <a:pt x="332966" y="374007"/>
                </a:lnTo>
                <a:lnTo>
                  <a:pt x="312873" y="417010"/>
                </a:lnTo>
                <a:lnTo>
                  <a:pt x="335836" y="457146"/>
                </a:lnTo>
                <a:cubicBezTo>
                  <a:pt x="335836" y="457146"/>
                  <a:pt x="348753" y="503016"/>
                  <a:pt x="348753" y="505883"/>
                </a:cubicBezTo>
                <a:cubicBezTo>
                  <a:pt x="348753" y="507316"/>
                  <a:pt x="335836" y="561786"/>
                  <a:pt x="335836" y="561786"/>
                </a:cubicBezTo>
                <a:lnTo>
                  <a:pt x="338707" y="597622"/>
                </a:lnTo>
                <a:cubicBezTo>
                  <a:pt x="325790" y="599056"/>
                  <a:pt x="312873" y="600489"/>
                  <a:pt x="299957" y="600489"/>
                </a:cubicBezTo>
                <a:cubicBezTo>
                  <a:pt x="134909" y="600489"/>
                  <a:pt x="0" y="465747"/>
                  <a:pt x="0" y="299469"/>
                </a:cubicBezTo>
                <a:cubicBezTo>
                  <a:pt x="0" y="244998"/>
                  <a:pt x="15787" y="193395"/>
                  <a:pt x="41620" y="148959"/>
                </a:cubicBezTo>
                <a:close/>
                <a:moveTo>
                  <a:pt x="367486" y="60233"/>
                </a:moveTo>
                <a:lnTo>
                  <a:pt x="394753" y="65966"/>
                </a:lnTo>
                <a:lnTo>
                  <a:pt x="419150" y="87465"/>
                </a:lnTo>
                <a:lnTo>
                  <a:pt x="426326" y="106098"/>
                </a:lnTo>
                <a:lnTo>
                  <a:pt x="432066" y="124731"/>
                </a:lnTo>
                <a:lnTo>
                  <a:pt x="469379" y="159130"/>
                </a:lnTo>
                <a:lnTo>
                  <a:pt x="479425" y="161996"/>
                </a:lnTo>
                <a:lnTo>
                  <a:pt x="493776" y="140497"/>
                </a:lnTo>
                <a:lnTo>
                  <a:pt x="541135" y="136197"/>
                </a:lnTo>
                <a:lnTo>
                  <a:pt x="549745" y="133331"/>
                </a:lnTo>
                <a:cubicBezTo>
                  <a:pt x="582753" y="180629"/>
                  <a:pt x="601409" y="237961"/>
                  <a:pt x="601409" y="299592"/>
                </a:cubicBezTo>
                <a:cubicBezTo>
                  <a:pt x="601409" y="441488"/>
                  <a:pt x="503822" y="560451"/>
                  <a:pt x="371791" y="591983"/>
                </a:cubicBezTo>
                <a:lnTo>
                  <a:pt x="376097" y="571917"/>
                </a:lnTo>
                <a:lnTo>
                  <a:pt x="427761" y="537518"/>
                </a:lnTo>
                <a:lnTo>
                  <a:pt x="442112" y="500253"/>
                </a:lnTo>
                <a:lnTo>
                  <a:pt x="477990" y="484486"/>
                </a:lnTo>
                <a:lnTo>
                  <a:pt x="510997" y="419988"/>
                </a:lnTo>
                <a:lnTo>
                  <a:pt x="459333" y="388456"/>
                </a:lnTo>
                <a:lnTo>
                  <a:pt x="432066" y="358357"/>
                </a:lnTo>
                <a:lnTo>
                  <a:pt x="416280" y="356924"/>
                </a:lnTo>
                <a:lnTo>
                  <a:pt x="384707" y="348324"/>
                </a:lnTo>
                <a:lnTo>
                  <a:pt x="356005" y="344024"/>
                </a:lnTo>
                <a:lnTo>
                  <a:pt x="333043" y="349757"/>
                </a:lnTo>
                <a:lnTo>
                  <a:pt x="317257" y="333991"/>
                </a:lnTo>
                <a:lnTo>
                  <a:pt x="302906" y="329691"/>
                </a:lnTo>
                <a:lnTo>
                  <a:pt x="304341" y="306759"/>
                </a:lnTo>
                <a:lnTo>
                  <a:pt x="285684" y="308192"/>
                </a:lnTo>
                <a:lnTo>
                  <a:pt x="275639" y="319658"/>
                </a:lnTo>
                <a:lnTo>
                  <a:pt x="269898" y="295292"/>
                </a:lnTo>
                <a:lnTo>
                  <a:pt x="294295" y="283826"/>
                </a:lnTo>
                <a:lnTo>
                  <a:pt x="317257" y="295292"/>
                </a:lnTo>
                <a:lnTo>
                  <a:pt x="330173" y="295292"/>
                </a:lnTo>
                <a:lnTo>
                  <a:pt x="335913" y="276660"/>
                </a:lnTo>
                <a:lnTo>
                  <a:pt x="371791" y="233661"/>
                </a:lnTo>
                <a:lnTo>
                  <a:pt x="420585" y="207862"/>
                </a:lnTo>
                <a:lnTo>
                  <a:pt x="449287" y="212162"/>
                </a:lnTo>
                <a:lnTo>
                  <a:pt x="452158" y="197829"/>
                </a:lnTo>
                <a:lnTo>
                  <a:pt x="416280" y="160563"/>
                </a:lnTo>
                <a:lnTo>
                  <a:pt x="403364" y="134764"/>
                </a:lnTo>
                <a:lnTo>
                  <a:pt x="383272" y="134764"/>
                </a:lnTo>
                <a:lnTo>
                  <a:pt x="371791" y="127598"/>
                </a:lnTo>
                <a:lnTo>
                  <a:pt x="344524" y="123298"/>
                </a:lnTo>
                <a:lnTo>
                  <a:pt x="338784" y="154830"/>
                </a:lnTo>
                <a:lnTo>
                  <a:pt x="307211" y="147664"/>
                </a:lnTo>
                <a:lnTo>
                  <a:pt x="304341" y="129031"/>
                </a:lnTo>
                <a:lnTo>
                  <a:pt x="328738" y="123298"/>
                </a:lnTo>
                <a:lnTo>
                  <a:pt x="337349" y="87465"/>
                </a:lnTo>
                <a:lnTo>
                  <a:pt x="361745" y="97498"/>
                </a:lnTo>
                <a:lnTo>
                  <a:pt x="361745" y="113265"/>
                </a:lnTo>
                <a:lnTo>
                  <a:pt x="380402" y="120431"/>
                </a:lnTo>
                <a:lnTo>
                  <a:pt x="391883" y="124731"/>
                </a:lnTo>
                <a:lnTo>
                  <a:pt x="407669" y="116131"/>
                </a:lnTo>
                <a:lnTo>
                  <a:pt x="393318" y="100365"/>
                </a:lnTo>
                <a:lnTo>
                  <a:pt x="366051" y="73133"/>
                </a:lnTo>
                <a:close/>
                <a:moveTo>
                  <a:pt x="222541" y="32978"/>
                </a:moveTo>
                <a:cubicBezTo>
                  <a:pt x="222541" y="35846"/>
                  <a:pt x="202448" y="48750"/>
                  <a:pt x="202448" y="48750"/>
                </a:cubicBezTo>
                <a:lnTo>
                  <a:pt x="222541" y="60221"/>
                </a:lnTo>
                <a:lnTo>
                  <a:pt x="262728" y="48750"/>
                </a:lnTo>
                <a:lnTo>
                  <a:pt x="254117" y="32978"/>
                </a:lnTo>
                <a:lnTo>
                  <a:pt x="235458" y="37280"/>
                </a:lnTo>
                <a:close/>
                <a:moveTo>
                  <a:pt x="344537" y="12904"/>
                </a:moveTo>
                <a:lnTo>
                  <a:pt x="312962" y="30110"/>
                </a:lnTo>
                <a:lnTo>
                  <a:pt x="295739" y="40147"/>
                </a:lnTo>
                <a:lnTo>
                  <a:pt x="308656" y="48750"/>
                </a:lnTo>
                <a:lnTo>
                  <a:pt x="335926" y="45883"/>
                </a:lnTo>
                <a:lnTo>
                  <a:pt x="363196" y="24375"/>
                </a:lnTo>
                <a:close/>
                <a:moveTo>
                  <a:pt x="300045" y="0"/>
                </a:moveTo>
                <a:cubicBezTo>
                  <a:pt x="345973" y="0"/>
                  <a:pt x="390465" y="10037"/>
                  <a:pt x="429217" y="28677"/>
                </a:cubicBezTo>
                <a:lnTo>
                  <a:pt x="417735" y="30110"/>
                </a:lnTo>
                <a:lnTo>
                  <a:pt x="389030" y="25809"/>
                </a:lnTo>
                <a:lnTo>
                  <a:pt x="367501" y="40147"/>
                </a:lnTo>
                <a:lnTo>
                  <a:pt x="353149" y="55919"/>
                </a:lnTo>
                <a:lnTo>
                  <a:pt x="298609" y="61655"/>
                </a:lnTo>
                <a:lnTo>
                  <a:pt x="277081" y="57353"/>
                </a:lnTo>
                <a:lnTo>
                  <a:pt x="261293" y="81728"/>
                </a:lnTo>
                <a:lnTo>
                  <a:pt x="218235" y="84596"/>
                </a:lnTo>
                <a:lnTo>
                  <a:pt x="189530" y="75993"/>
                </a:lnTo>
                <a:lnTo>
                  <a:pt x="165131" y="88897"/>
                </a:lnTo>
                <a:lnTo>
                  <a:pt x="112027" y="97500"/>
                </a:lnTo>
                <a:lnTo>
                  <a:pt x="68969" y="108971"/>
                </a:lnTo>
                <a:cubicBezTo>
                  <a:pt x="123509" y="43015"/>
                  <a:pt x="206753" y="0"/>
                  <a:pt x="30004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</p:sp>
      <p:sp>
        <p:nvSpPr>
          <p:cNvPr id="79" name="youtube-social-badge_27850">
            <a:extLst>
              <a:ext uri="{FF2B5EF4-FFF2-40B4-BE49-F238E27FC236}">
                <a16:creationId xmlns:a16="http://schemas.microsoft.com/office/drawing/2014/main" id="{9EDB2FC0-FFF2-48EB-A8E6-84F3B561F373}"/>
              </a:ext>
            </a:extLst>
          </p:cNvPr>
          <p:cNvSpPr>
            <a:spLocks noChangeAspect="1"/>
          </p:cNvSpPr>
          <p:nvPr/>
        </p:nvSpPr>
        <p:spPr bwMode="auto">
          <a:xfrm>
            <a:off x="7019485" y="1659219"/>
            <a:ext cx="472180" cy="471464"/>
          </a:xfrm>
          <a:custGeom>
            <a:avLst/>
            <a:gdLst>
              <a:gd name="connsiteX0" fmla="*/ 363831 w 606268"/>
              <a:gd name="connsiteY0" fmla="*/ 340966 h 605351"/>
              <a:gd name="connsiteX1" fmla="*/ 359912 w 606268"/>
              <a:gd name="connsiteY1" fmla="*/ 342599 h 605351"/>
              <a:gd name="connsiteX2" fmla="*/ 358688 w 606268"/>
              <a:gd name="connsiteY2" fmla="*/ 347741 h 605351"/>
              <a:gd name="connsiteX3" fmla="*/ 358688 w 606268"/>
              <a:gd name="connsiteY3" fmla="*/ 353537 h 605351"/>
              <a:gd name="connsiteX4" fmla="*/ 368811 w 606268"/>
              <a:gd name="connsiteY4" fmla="*/ 353537 h 605351"/>
              <a:gd name="connsiteX5" fmla="*/ 368811 w 606268"/>
              <a:gd name="connsiteY5" fmla="*/ 347741 h 605351"/>
              <a:gd name="connsiteX6" fmla="*/ 367668 w 606268"/>
              <a:gd name="connsiteY6" fmla="*/ 342599 h 605351"/>
              <a:gd name="connsiteX7" fmla="*/ 363831 w 606268"/>
              <a:gd name="connsiteY7" fmla="*/ 340966 h 605351"/>
              <a:gd name="connsiteX8" fmla="*/ 324211 w 606268"/>
              <a:gd name="connsiteY8" fmla="*/ 340812 h 605351"/>
              <a:gd name="connsiteX9" fmla="*/ 321764 w 606268"/>
              <a:gd name="connsiteY9" fmla="*/ 341301 h 605351"/>
              <a:gd name="connsiteX10" fmla="*/ 319480 w 606268"/>
              <a:gd name="connsiteY10" fmla="*/ 343096 h 605351"/>
              <a:gd name="connsiteX11" fmla="*/ 319480 w 606268"/>
              <a:gd name="connsiteY11" fmla="*/ 378828 h 605351"/>
              <a:gd name="connsiteX12" fmla="*/ 322172 w 606268"/>
              <a:gd name="connsiteY12" fmla="*/ 380867 h 605351"/>
              <a:gd name="connsiteX13" fmla="*/ 324945 w 606268"/>
              <a:gd name="connsiteY13" fmla="*/ 381438 h 605351"/>
              <a:gd name="connsiteX14" fmla="*/ 328045 w 606268"/>
              <a:gd name="connsiteY14" fmla="*/ 380215 h 605351"/>
              <a:gd name="connsiteX15" fmla="*/ 329023 w 606268"/>
              <a:gd name="connsiteY15" fmla="*/ 376299 h 605351"/>
              <a:gd name="connsiteX16" fmla="*/ 329023 w 606268"/>
              <a:gd name="connsiteY16" fmla="*/ 346685 h 605351"/>
              <a:gd name="connsiteX17" fmla="*/ 327800 w 606268"/>
              <a:gd name="connsiteY17" fmla="*/ 342280 h 605351"/>
              <a:gd name="connsiteX18" fmla="*/ 324211 w 606268"/>
              <a:gd name="connsiteY18" fmla="*/ 340812 h 605351"/>
              <a:gd name="connsiteX19" fmla="*/ 266475 w 606268"/>
              <a:gd name="connsiteY19" fmla="*/ 332408 h 605351"/>
              <a:gd name="connsiteX20" fmla="*/ 277906 w 606268"/>
              <a:gd name="connsiteY20" fmla="*/ 332408 h 605351"/>
              <a:gd name="connsiteX21" fmla="*/ 277906 w 606268"/>
              <a:gd name="connsiteY21" fmla="*/ 376364 h 605351"/>
              <a:gd name="connsiteX22" fmla="*/ 278641 w 606268"/>
              <a:gd name="connsiteY22" fmla="*/ 379300 h 605351"/>
              <a:gd name="connsiteX23" fmla="*/ 281009 w 606268"/>
              <a:gd name="connsiteY23" fmla="*/ 380197 h 605351"/>
              <a:gd name="connsiteX24" fmla="*/ 284193 w 606268"/>
              <a:gd name="connsiteY24" fmla="*/ 378974 h 605351"/>
              <a:gd name="connsiteX25" fmla="*/ 287786 w 606268"/>
              <a:gd name="connsiteY25" fmla="*/ 375875 h 605351"/>
              <a:gd name="connsiteX26" fmla="*/ 287786 w 606268"/>
              <a:gd name="connsiteY26" fmla="*/ 332408 h 605351"/>
              <a:gd name="connsiteX27" fmla="*/ 299217 w 606268"/>
              <a:gd name="connsiteY27" fmla="*/ 332408 h 605351"/>
              <a:gd name="connsiteX28" fmla="*/ 299217 w 606268"/>
              <a:gd name="connsiteY28" fmla="*/ 389657 h 605351"/>
              <a:gd name="connsiteX29" fmla="*/ 287786 w 606268"/>
              <a:gd name="connsiteY29" fmla="*/ 389657 h 605351"/>
              <a:gd name="connsiteX30" fmla="*/ 287786 w 606268"/>
              <a:gd name="connsiteY30" fmla="*/ 383378 h 605351"/>
              <a:gd name="connsiteX31" fmla="*/ 281091 w 606268"/>
              <a:gd name="connsiteY31" fmla="*/ 388678 h 605351"/>
              <a:gd name="connsiteX32" fmla="*/ 274477 w 606268"/>
              <a:gd name="connsiteY32" fmla="*/ 390554 h 605351"/>
              <a:gd name="connsiteX33" fmla="*/ 268516 w 606268"/>
              <a:gd name="connsiteY33" fmla="*/ 387944 h 605351"/>
              <a:gd name="connsiteX34" fmla="*/ 266475 w 606268"/>
              <a:gd name="connsiteY34" fmla="*/ 380279 h 605351"/>
              <a:gd name="connsiteX35" fmla="*/ 364321 w 606268"/>
              <a:gd name="connsiteY35" fmla="*/ 330926 h 605351"/>
              <a:gd name="connsiteX36" fmla="*/ 376404 w 606268"/>
              <a:gd name="connsiteY36" fmla="*/ 335252 h 605351"/>
              <a:gd name="connsiteX37" fmla="*/ 380650 w 606268"/>
              <a:gd name="connsiteY37" fmla="*/ 347823 h 605351"/>
              <a:gd name="connsiteX38" fmla="*/ 380650 w 606268"/>
              <a:gd name="connsiteY38" fmla="*/ 362434 h 605351"/>
              <a:gd name="connsiteX39" fmla="*/ 358688 w 606268"/>
              <a:gd name="connsiteY39" fmla="*/ 362434 h 605351"/>
              <a:gd name="connsiteX40" fmla="*/ 358688 w 606268"/>
              <a:gd name="connsiteY40" fmla="*/ 373209 h 605351"/>
              <a:gd name="connsiteX41" fmla="*/ 359831 w 606268"/>
              <a:gd name="connsiteY41" fmla="*/ 379494 h 605351"/>
              <a:gd name="connsiteX42" fmla="*/ 363749 w 606268"/>
              <a:gd name="connsiteY42" fmla="*/ 381290 h 605351"/>
              <a:gd name="connsiteX43" fmla="*/ 367668 w 606268"/>
              <a:gd name="connsiteY43" fmla="*/ 379739 h 605351"/>
              <a:gd name="connsiteX44" fmla="*/ 368811 w 606268"/>
              <a:gd name="connsiteY44" fmla="*/ 373209 h 605351"/>
              <a:gd name="connsiteX45" fmla="*/ 368811 w 606268"/>
              <a:gd name="connsiteY45" fmla="*/ 370597 h 605351"/>
              <a:gd name="connsiteX46" fmla="*/ 380650 w 606268"/>
              <a:gd name="connsiteY46" fmla="*/ 370597 h 605351"/>
              <a:gd name="connsiteX47" fmla="*/ 380650 w 606268"/>
              <a:gd name="connsiteY47" fmla="*/ 373535 h 605351"/>
              <a:gd name="connsiteX48" fmla="*/ 376323 w 606268"/>
              <a:gd name="connsiteY48" fmla="*/ 386841 h 605351"/>
              <a:gd name="connsiteX49" fmla="*/ 363423 w 606268"/>
              <a:gd name="connsiteY49" fmla="*/ 391330 h 605351"/>
              <a:gd name="connsiteX50" fmla="*/ 351339 w 606268"/>
              <a:gd name="connsiteY50" fmla="*/ 386596 h 605351"/>
              <a:gd name="connsiteX51" fmla="*/ 346849 w 606268"/>
              <a:gd name="connsiteY51" fmla="*/ 373535 h 605351"/>
              <a:gd name="connsiteX52" fmla="*/ 346849 w 606268"/>
              <a:gd name="connsiteY52" fmla="*/ 347823 h 605351"/>
              <a:gd name="connsiteX53" fmla="*/ 351748 w 606268"/>
              <a:gd name="connsiteY53" fmla="*/ 335660 h 605351"/>
              <a:gd name="connsiteX54" fmla="*/ 364321 w 606268"/>
              <a:gd name="connsiteY54" fmla="*/ 330926 h 605351"/>
              <a:gd name="connsiteX55" fmla="*/ 307897 w 606268"/>
              <a:gd name="connsiteY55" fmla="*/ 312014 h 605351"/>
              <a:gd name="connsiteX56" fmla="*/ 319480 w 606268"/>
              <a:gd name="connsiteY56" fmla="*/ 312014 h 605351"/>
              <a:gd name="connsiteX57" fmla="*/ 319480 w 606268"/>
              <a:gd name="connsiteY57" fmla="*/ 336977 h 605351"/>
              <a:gd name="connsiteX58" fmla="*/ 324374 w 606268"/>
              <a:gd name="connsiteY58" fmla="*/ 333062 h 605351"/>
              <a:gd name="connsiteX59" fmla="*/ 329676 w 606268"/>
              <a:gd name="connsiteY59" fmla="*/ 331675 h 605351"/>
              <a:gd name="connsiteX60" fmla="*/ 337996 w 606268"/>
              <a:gd name="connsiteY60" fmla="*/ 335346 h 605351"/>
              <a:gd name="connsiteX61" fmla="*/ 340851 w 606268"/>
              <a:gd name="connsiteY61" fmla="*/ 346033 h 605351"/>
              <a:gd name="connsiteX62" fmla="*/ 340851 w 606268"/>
              <a:gd name="connsiteY62" fmla="*/ 377849 h 605351"/>
              <a:gd name="connsiteX63" fmla="*/ 338159 w 606268"/>
              <a:gd name="connsiteY63" fmla="*/ 387230 h 605351"/>
              <a:gd name="connsiteX64" fmla="*/ 330329 w 606268"/>
              <a:gd name="connsiteY64" fmla="*/ 390412 h 605351"/>
              <a:gd name="connsiteX65" fmla="*/ 324374 w 606268"/>
              <a:gd name="connsiteY65" fmla="*/ 389188 h 605351"/>
              <a:gd name="connsiteX66" fmla="*/ 319480 w 606268"/>
              <a:gd name="connsiteY66" fmla="*/ 385273 h 605351"/>
              <a:gd name="connsiteX67" fmla="*/ 319480 w 606268"/>
              <a:gd name="connsiteY67" fmla="*/ 389678 h 605351"/>
              <a:gd name="connsiteX68" fmla="*/ 307897 w 606268"/>
              <a:gd name="connsiteY68" fmla="*/ 389678 h 605351"/>
              <a:gd name="connsiteX69" fmla="*/ 221666 w 606268"/>
              <a:gd name="connsiteY69" fmla="*/ 312014 h 605351"/>
              <a:gd name="connsiteX70" fmla="*/ 261394 w 606268"/>
              <a:gd name="connsiteY70" fmla="*/ 312014 h 605351"/>
              <a:gd name="connsiteX71" fmla="*/ 261394 w 606268"/>
              <a:gd name="connsiteY71" fmla="*/ 323266 h 605351"/>
              <a:gd name="connsiteX72" fmla="*/ 247988 w 606268"/>
              <a:gd name="connsiteY72" fmla="*/ 323266 h 605351"/>
              <a:gd name="connsiteX73" fmla="*/ 247988 w 606268"/>
              <a:gd name="connsiteY73" fmla="*/ 389636 h 605351"/>
              <a:gd name="connsiteX74" fmla="*/ 235072 w 606268"/>
              <a:gd name="connsiteY74" fmla="*/ 389636 h 605351"/>
              <a:gd name="connsiteX75" fmla="*/ 235072 w 606268"/>
              <a:gd name="connsiteY75" fmla="*/ 323266 h 605351"/>
              <a:gd name="connsiteX76" fmla="*/ 221666 w 606268"/>
              <a:gd name="connsiteY76" fmla="*/ 323266 h 605351"/>
              <a:gd name="connsiteX77" fmla="*/ 231181 w 606268"/>
              <a:gd name="connsiteY77" fmla="*/ 297444 h 605351"/>
              <a:gd name="connsiteX78" fmla="*/ 189691 w 606268"/>
              <a:gd name="connsiteY78" fmla="*/ 338793 h 605351"/>
              <a:gd name="connsiteX79" fmla="*/ 189691 w 606268"/>
              <a:gd name="connsiteY79" fmla="*/ 372067 h 605351"/>
              <a:gd name="connsiteX80" fmla="*/ 231181 w 606268"/>
              <a:gd name="connsiteY80" fmla="*/ 413415 h 605351"/>
              <a:gd name="connsiteX81" fmla="*/ 375088 w 606268"/>
              <a:gd name="connsiteY81" fmla="*/ 413415 h 605351"/>
              <a:gd name="connsiteX82" fmla="*/ 416578 w 606268"/>
              <a:gd name="connsiteY82" fmla="*/ 372067 h 605351"/>
              <a:gd name="connsiteX83" fmla="*/ 416578 w 606268"/>
              <a:gd name="connsiteY83" fmla="*/ 338793 h 605351"/>
              <a:gd name="connsiteX84" fmla="*/ 375088 w 606268"/>
              <a:gd name="connsiteY84" fmla="*/ 297444 h 605351"/>
              <a:gd name="connsiteX85" fmla="*/ 301171 w 606268"/>
              <a:gd name="connsiteY85" fmla="*/ 223666 h 605351"/>
              <a:gd name="connsiteX86" fmla="*/ 305269 w 606268"/>
              <a:gd name="connsiteY86" fmla="*/ 224890 h 605351"/>
              <a:gd name="connsiteX87" fmla="*/ 306909 w 606268"/>
              <a:gd name="connsiteY87" fmla="*/ 228316 h 605351"/>
              <a:gd name="connsiteX88" fmla="*/ 306909 w 606268"/>
              <a:gd name="connsiteY88" fmla="*/ 262657 h 605351"/>
              <a:gd name="connsiteX89" fmla="*/ 305351 w 606268"/>
              <a:gd name="connsiteY89" fmla="*/ 266654 h 605351"/>
              <a:gd name="connsiteX90" fmla="*/ 301089 w 606268"/>
              <a:gd name="connsiteY90" fmla="*/ 268122 h 605351"/>
              <a:gd name="connsiteX91" fmla="*/ 297154 w 606268"/>
              <a:gd name="connsiteY91" fmla="*/ 266735 h 605351"/>
              <a:gd name="connsiteX92" fmla="*/ 295760 w 606268"/>
              <a:gd name="connsiteY92" fmla="*/ 262657 h 605351"/>
              <a:gd name="connsiteX93" fmla="*/ 295760 w 606268"/>
              <a:gd name="connsiteY93" fmla="*/ 228316 h 605351"/>
              <a:gd name="connsiteX94" fmla="*/ 297236 w 606268"/>
              <a:gd name="connsiteY94" fmla="*/ 224890 h 605351"/>
              <a:gd name="connsiteX95" fmla="*/ 301171 w 606268"/>
              <a:gd name="connsiteY95" fmla="*/ 223666 h 605351"/>
              <a:gd name="connsiteX96" fmla="*/ 330495 w 606268"/>
              <a:gd name="connsiteY96" fmla="*/ 214341 h 605351"/>
              <a:gd name="connsiteX97" fmla="*/ 330495 w 606268"/>
              <a:gd name="connsiteY97" fmla="*/ 267188 h 605351"/>
              <a:gd name="connsiteX98" fmla="*/ 332782 w 606268"/>
              <a:gd name="connsiteY98" fmla="*/ 275588 h 605351"/>
              <a:gd name="connsiteX99" fmla="*/ 339479 w 606268"/>
              <a:gd name="connsiteY99" fmla="*/ 278442 h 605351"/>
              <a:gd name="connsiteX100" fmla="*/ 346993 w 606268"/>
              <a:gd name="connsiteY100" fmla="*/ 276403 h 605351"/>
              <a:gd name="connsiteX101" fmla="*/ 354425 w 606268"/>
              <a:gd name="connsiteY101" fmla="*/ 270532 h 605351"/>
              <a:gd name="connsiteX102" fmla="*/ 354425 w 606268"/>
              <a:gd name="connsiteY102" fmla="*/ 277545 h 605351"/>
              <a:gd name="connsiteX103" fmla="*/ 367329 w 606268"/>
              <a:gd name="connsiteY103" fmla="*/ 277545 h 605351"/>
              <a:gd name="connsiteX104" fmla="*/ 367329 w 606268"/>
              <a:gd name="connsiteY104" fmla="*/ 214341 h 605351"/>
              <a:gd name="connsiteX105" fmla="*/ 354425 w 606268"/>
              <a:gd name="connsiteY105" fmla="*/ 214341 h 605351"/>
              <a:gd name="connsiteX106" fmla="*/ 354425 w 606268"/>
              <a:gd name="connsiteY106" fmla="*/ 262295 h 605351"/>
              <a:gd name="connsiteX107" fmla="*/ 350505 w 606268"/>
              <a:gd name="connsiteY107" fmla="*/ 265720 h 605351"/>
              <a:gd name="connsiteX108" fmla="*/ 346829 w 606268"/>
              <a:gd name="connsiteY108" fmla="*/ 267025 h 605351"/>
              <a:gd name="connsiteX109" fmla="*/ 344216 w 606268"/>
              <a:gd name="connsiteY109" fmla="*/ 266046 h 605351"/>
              <a:gd name="connsiteX110" fmla="*/ 343399 w 606268"/>
              <a:gd name="connsiteY110" fmla="*/ 262784 h 605351"/>
              <a:gd name="connsiteX111" fmla="*/ 343399 w 606268"/>
              <a:gd name="connsiteY111" fmla="*/ 214341 h 605351"/>
              <a:gd name="connsiteX112" fmla="*/ 301746 w 606268"/>
              <a:gd name="connsiteY112" fmla="*/ 212791 h 605351"/>
              <a:gd name="connsiteX113" fmla="*/ 287780 w 606268"/>
              <a:gd name="connsiteY113" fmla="*/ 217114 h 605351"/>
              <a:gd name="connsiteX114" fmla="*/ 282553 w 606268"/>
              <a:gd name="connsiteY114" fmla="*/ 228776 h 605351"/>
              <a:gd name="connsiteX115" fmla="*/ 282553 w 606268"/>
              <a:gd name="connsiteY115" fmla="*/ 261561 h 605351"/>
              <a:gd name="connsiteX116" fmla="*/ 287617 w 606268"/>
              <a:gd name="connsiteY116" fmla="*/ 274365 h 605351"/>
              <a:gd name="connsiteX117" fmla="*/ 301174 w 606268"/>
              <a:gd name="connsiteY117" fmla="*/ 279095 h 605351"/>
              <a:gd name="connsiteX118" fmla="*/ 314977 w 606268"/>
              <a:gd name="connsiteY118" fmla="*/ 274528 h 605351"/>
              <a:gd name="connsiteX119" fmla="*/ 320041 w 606268"/>
              <a:gd name="connsiteY119" fmla="*/ 261805 h 605351"/>
              <a:gd name="connsiteX120" fmla="*/ 320041 w 606268"/>
              <a:gd name="connsiteY120" fmla="*/ 229184 h 605351"/>
              <a:gd name="connsiteX121" fmla="*/ 314895 w 606268"/>
              <a:gd name="connsiteY121" fmla="*/ 217358 h 605351"/>
              <a:gd name="connsiteX122" fmla="*/ 301746 w 606268"/>
              <a:gd name="connsiteY122" fmla="*/ 212791 h 605351"/>
              <a:gd name="connsiteX123" fmla="*/ 232733 w 606268"/>
              <a:gd name="connsiteY123" fmla="*/ 191913 h 605351"/>
              <a:gd name="connsiteX124" fmla="*/ 250047 w 606268"/>
              <a:gd name="connsiteY124" fmla="*/ 243619 h 605351"/>
              <a:gd name="connsiteX125" fmla="*/ 250047 w 606268"/>
              <a:gd name="connsiteY125" fmla="*/ 277545 h 605351"/>
              <a:gd name="connsiteX126" fmla="*/ 264585 w 606268"/>
              <a:gd name="connsiteY126" fmla="*/ 277545 h 605351"/>
              <a:gd name="connsiteX127" fmla="*/ 264585 w 606268"/>
              <a:gd name="connsiteY127" fmla="*/ 241988 h 605351"/>
              <a:gd name="connsiteX128" fmla="*/ 281491 w 606268"/>
              <a:gd name="connsiteY128" fmla="*/ 191913 h 605351"/>
              <a:gd name="connsiteX129" fmla="*/ 266709 w 606268"/>
              <a:gd name="connsiteY129" fmla="*/ 191913 h 605351"/>
              <a:gd name="connsiteX130" fmla="*/ 257725 w 606268"/>
              <a:gd name="connsiteY130" fmla="*/ 226166 h 605351"/>
              <a:gd name="connsiteX131" fmla="*/ 256826 w 606268"/>
              <a:gd name="connsiteY131" fmla="*/ 226166 h 605351"/>
              <a:gd name="connsiteX132" fmla="*/ 247352 w 606268"/>
              <a:gd name="connsiteY132" fmla="*/ 191913 h 605351"/>
              <a:gd name="connsiteX133" fmla="*/ 303135 w 606268"/>
              <a:gd name="connsiteY133" fmla="*/ 107586 h 605351"/>
              <a:gd name="connsiteX134" fmla="*/ 498495 w 606268"/>
              <a:gd name="connsiteY134" fmla="*/ 302664 h 605351"/>
              <a:gd name="connsiteX135" fmla="*/ 303135 w 606268"/>
              <a:gd name="connsiteY135" fmla="*/ 497742 h 605351"/>
              <a:gd name="connsiteX136" fmla="*/ 107774 w 606268"/>
              <a:gd name="connsiteY136" fmla="*/ 302664 h 605351"/>
              <a:gd name="connsiteX137" fmla="*/ 303135 w 606268"/>
              <a:gd name="connsiteY137" fmla="*/ 107586 h 605351"/>
              <a:gd name="connsiteX138" fmla="*/ 303134 w 606268"/>
              <a:gd name="connsiteY138" fmla="*/ 87261 h 605351"/>
              <a:gd name="connsiteX139" fmla="*/ 87404 w 606268"/>
              <a:gd name="connsiteY139" fmla="*/ 302664 h 605351"/>
              <a:gd name="connsiteX140" fmla="*/ 303134 w 606268"/>
              <a:gd name="connsiteY140" fmla="*/ 518068 h 605351"/>
              <a:gd name="connsiteX141" fmla="*/ 518864 w 606268"/>
              <a:gd name="connsiteY141" fmla="*/ 302664 h 605351"/>
              <a:gd name="connsiteX142" fmla="*/ 303134 w 606268"/>
              <a:gd name="connsiteY142" fmla="*/ 87261 h 605351"/>
              <a:gd name="connsiteX143" fmla="*/ 304114 w 606268"/>
              <a:gd name="connsiteY143" fmla="*/ 276 h 605351"/>
              <a:gd name="connsiteX144" fmla="*/ 331969 w 606268"/>
              <a:gd name="connsiteY144" fmla="*/ 10512 h 605351"/>
              <a:gd name="connsiteX145" fmla="*/ 399441 w 606268"/>
              <a:gd name="connsiteY145" fmla="*/ 57165 h 605351"/>
              <a:gd name="connsiteX146" fmla="*/ 480717 w 606268"/>
              <a:gd name="connsiteY146" fmla="*/ 68665 h 605351"/>
              <a:gd name="connsiteX147" fmla="*/ 530464 w 606268"/>
              <a:gd name="connsiteY147" fmla="*/ 116460 h 605351"/>
              <a:gd name="connsiteX148" fmla="*/ 545167 w 606268"/>
              <a:gd name="connsiteY148" fmla="*/ 197124 h 605351"/>
              <a:gd name="connsiteX149" fmla="*/ 594423 w 606268"/>
              <a:gd name="connsiteY149" fmla="*/ 262618 h 605351"/>
              <a:gd name="connsiteX150" fmla="*/ 595730 w 606268"/>
              <a:gd name="connsiteY150" fmla="*/ 331537 h 605351"/>
              <a:gd name="connsiteX151" fmla="*/ 549088 w 606268"/>
              <a:gd name="connsiteY151" fmla="*/ 398907 h 605351"/>
              <a:gd name="connsiteX152" fmla="*/ 537570 w 606268"/>
              <a:gd name="connsiteY152" fmla="*/ 479979 h 605351"/>
              <a:gd name="connsiteX153" fmla="*/ 502772 w 606268"/>
              <a:gd name="connsiteY153" fmla="*/ 525735 h 605351"/>
              <a:gd name="connsiteX154" fmla="*/ 489703 w 606268"/>
              <a:gd name="connsiteY154" fmla="*/ 529731 h 605351"/>
              <a:gd name="connsiteX155" fmla="*/ 408916 w 606268"/>
              <a:gd name="connsiteY155" fmla="*/ 544331 h 605351"/>
              <a:gd name="connsiteX156" fmla="*/ 343323 w 606268"/>
              <a:gd name="connsiteY156" fmla="*/ 593594 h 605351"/>
              <a:gd name="connsiteX157" fmla="*/ 331560 w 606268"/>
              <a:gd name="connsiteY157" fmla="*/ 600445 h 605351"/>
              <a:gd name="connsiteX158" fmla="*/ 274299 w 606268"/>
              <a:gd name="connsiteY158" fmla="*/ 594899 h 605351"/>
              <a:gd name="connsiteX159" fmla="*/ 206827 w 606268"/>
              <a:gd name="connsiteY159" fmla="*/ 548246 h 605351"/>
              <a:gd name="connsiteX160" fmla="*/ 125632 w 606268"/>
              <a:gd name="connsiteY160" fmla="*/ 536746 h 605351"/>
              <a:gd name="connsiteX161" fmla="*/ 75804 w 606268"/>
              <a:gd name="connsiteY161" fmla="*/ 488951 h 605351"/>
              <a:gd name="connsiteX162" fmla="*/ 61183 w 606268"/>
              <a:gd name="connsiteY162" fmla="*/ 408368 h 605351"/>
              <a:gd name="connsiteX163" fmla="*/ 11845 w 606268"/>
              <a:gd name="connsiteY163" fmla="*/ 342874 h 605351"/>
              <a:gd name="connsiteX164" fmla="*/ 10538 w 606268"/>
              <a:gd name="connsiteY164" fmla="*/ 273955 h 605351"/>
              <a:gd name="connsiteX165" fmla="*/ 57262 w 606268"/>
              <a:gd name="connsiteY165" fmla="*/ 206585 h 605351"/>
              <a:gd name="connsiteX166" fmla="*/ 68779 w 606268"/>
              <a:gd name="connsiteY166" fmla="*/ 125432 h 605351"/>
              <a:gd name="connsiteX167" fmla="*/ 103496 w 606268"/>
              <a:gd name="connsiteY167" fmla="*/ 79757 h 605351"/>
              <a:gd name="connsiteX168" fmla="*/ 116647 w 606268"/>
              <a:gd name="connsiteY168" fmla="*/ 75761 h 605351"/>
              <a:gd name="connsiteX169" fmla="*/ 197352 w 606268"/>
              <a:gd name="connsiteY169" fmla="*/ 61080 h 605351"/>
              <a:gd name="connsiteX170" fmla="*/ 262945 w 606268"/>
              <a:gd name="connsiteY170" fmla="*/ 11898 h 605351"/>
              <a:gd name="connsiteX171" fmla="*/ 274789 w 606268"/>
              <a:gd name="connsiteY171" fmla="*/ 4966 h 605351"/>
              <a:gd name="connsiteX172" fmla="*/ 304114 w 606268"/>
              <a:gd name="connsiteY172" fmla="*/ 276 h 60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06268" h="605351">
                <a:moveTo>
                  <a:pt x="363831" y="340966"/>
                </a:moveTo>
                <a:cubicBezTo>
                  <a:pt x="361953" y="340966"/>
                  <a:pt x="360729" y="341456"/>
                  <a:pt x="359912" y="342599"/>
                </a:cubicBezTo>
                <a:cubicBezTo>
                  <a:pt x="359096" y="343578"/>
                  <a:pt x="358688" y="345292"/>
                  <a:pt x="358688" y="347741"/>
                </a:cubicBezTo>
                <a:lnTo>
                  <a:pt x="358688" y="353537"/>
                </a:lnTo>
                <a:lnTo>
                  <a:pt x="368811" y="353537"/>
                </a:lnTo>
                <a:lnTo>
                  <a:pt x="368811" y="347741"/>
                </a:lnTo>
                <a:cubicBezTo>
                  <a:pt x="368811" y="345292"/>
                  <a:pt x="368403" y="343578"/>
                  <a:pt x="367668" y="342599"/>
                </a:cubicBezTo>
                <a:cubicBezTo>
                  <a:pt x="366852" y="341456"/>
                  <a:pt x="365546" y="340966"/>
                  <a:pt x="363831" y="340966"/>
                </a:cubicBezTo>
                <a:close/>
                <a:moveTo>
                  <a:pt x="324211" y="340812"/>
                </a:moveTo>
                <a:cubicBezTo>
                  <a:pt x="323395" y="340812"/>
                  <a:pt x="322579" y="340975"/>
                  <a:pt x="321764" y="341301"/>
                </a:cubicBezTo>
                <a:cubicBezTo>
                  <a:pt x="321030" y="341709"/>
                  <a:pt x="320214" y="342280"/>
                  <a:pt x="319480" y="343096"/>
                </a:cubicBezTo>
                <a:lnTo>
                  <a:pt x="319480" y="378828"/>
                </a:lnTo>
                <a:cubicBezTo>
                  <a:pt x="320377" y="379725"/>
                  <a:pt x="321274" y="380459"/>
                  <a:pt x="322172" y="380867"/>
                </a:cubicBezTo>
                <a:cubicBezTo>
                  <a:pt x="323069" y="381275"/>
                  <a:pt x="323966" y="381438"/>
                  <a:pt x="324945" y="381438"/>
                </a:cubicBezTo>
                <a:cubicBezTo>
                  <a:pt x="326332" y="381438"/>
                  <a:pt x="327392" y="381030"/>
                  <a:pt x="328045" y="380215"/>
                </a:cubicBezTo>
                <a:cubicBezTo>
                  <a:pt x="328697" y="379399"/>
                  <a:pt x="329023" y="378093"/>
                  <a:pt x="329023" y="376299"/>
                </a:cubicBezTo>
                <a:lnTo>
                  <a:pt x="329023" y="346685"/>
                </a:lnTo>
                <a:cubicBezTo>
                  <a:pt x="329023" y="344727"/>
                  <a:pt x="328616" y="343259"/>
                  <a:pt x="327800" y="342280"/>
                </a:cubicBezTo>
                <a:cubicBezTo>
                  <a:pt x="326984" y="341301"/>
                  <a:pt x="325761" y="340812"/>
                  <a:pt x="324211" y="340812"/>
                </a:cubicBezTo>
                <a:close/>
                <a:moveTo>
                  <a:pt x="266475" y="332408"/>
                </a:moveTo>
                <a:lnTo>
                  <a:pt x="277906" y="332408"/>
                </a:lnTo>
                <a:lnTo>
                  <a:pt x="277906" y="376364"/>
                </a:lnTo>
                <a:cubicBezTo>
                  <a:pt x="277906" y="377669"/>
                  <a:pt x="278151" y="378648"/>
                  <a:pt x="278641" y="379300"/>
                </a:cubicBezTo>
                <a:cubicBezTo>
                  <a:pt x="279131" y="379871"/>
                  <a:pt x="279947" y="380197"/>
                  <a:pt x="281009" y="380197"/>
                </a:cubicBezTo>
                <a:cubicBezTo>
                  <a:pt x="281825" y="380197"/>
                  <a:pt x="282887" y="379789"/>
                  <a:pt x="284193" y="378974"/>
                </a:cubicBezTo>
                <a:cubicBezTo>
                  <a:pt x="285500" y="378158"/>
                  <a:pt x="286643" y="377180"/>
                  <a:pt x="287786" y="375875"/>
                </a:cubicBezTo>
                <a:lnTo>
                  <a:pt x="287786" y="332408"/>
                </a:lnTo>
                <a:lnTo>
                  <a:pt x="299217" y="332408"/>
                </a:lnTo>
                <a:lnTo>
                  <a:pt x="299217" y="389657"/>
                </a:lnTo>
                <a:lnTo>
                  <a:pt x="287786" y="389657"/>
                </a:lnTo>
                <a:lnTo>
                  <a:pt x="287786" y="383378"/>
                </a:lnTo>
                <a:cubicBezTo>
                  <a:pt x="285663" y="385742"/>
                  <a:pt x="283458" y="387537"/>
                  <a:pt x="281091" y="388678"/>
                </a:cubicBezTo>
                <a:cubicBezTo>
                  <a:pt x="278804" y="389983"/>
                  <a:pt x="276600" y="390554"/>
                  <a:pt x="274477" y="390554"/>
                </a:cubicBezTo>
                <a:cubicBezTo>
                  <a:pt x="271782" y="390554"/>
                  <a:pt x="269823" y="389657"/>
                  <a:pt x="268516" y="387944"/>
                </a:cubicBezTo>
                <a:cubicBezTo>
                  <a:pt x="267128" y="386232"/>
                  <a:pt x="266475" y="383704"/>
                  <a:pt x="266475" y="380279"/>
                </a:cubicBezTo>
                <a:close/>
                <a:moveTo>
                  <a:pt x="364321" y="330926"/>
                </a:moveTo>
                <a:cubicBezTo>
                  <a:pt x="369546" y="330926"/>
                  <a:pt x="373629" y="332395"/>
                  <a:pt x="376404" y="335252"/>
                </a:cubicBezTo>
                <a:cubicBezTo>
                  <a:pt x="379262" y="338191"/>
                  <a:pt x="380650" y="342354"/>
                  <a:pt x="380650" y="347823"/>
                </a:cubicBezTo>
                <a:lnTo>
                  <a:pt x="380650" y="362434"/>
                </a:lnTo>
                <a:lnTo>
                  <a:pt x="358688" y="362434"/>
                </a:lnTo>
                <a:lnTo>
                  <a:pt x="358688" y="373209"/>
                </a:lnTo>
                <a:cubicBezTo>
                  <a:pt x="358688" y="376229"/>
                  <a:pt x="359096" y="378351"/>
                  <a:pt x="359831" y="379494"/>
                </a:cubicBezTo>
                <a:cubicBezTo>
                  <a:pt x="360565" y="380637"/>
                  <a:pt x="361872" y="381290"/>
                  <a:pt x="363749" y="381290"/>
                </a:cubicBezTo>
                <a:cubicBezTo>
                  <a:pt x="365627" y="381290"/>
                  <a:pt x="366934" y="380719"/>
                  <a:pt x="367668" y="379739"/>
                </a:cubicBezTo>
                <a:cubicBezTo>
                  <a:pt x="368403" y="378759"/>
                  <a:pt x="368811" y="376637"/>
                  <a:pt x="368811" y="373209"/>
                </a:cubicBezTo>
                <a:lnTo>
                  <a:pt x="368811" y="370597"/>
                </a:lnTo>
                <a:lnTo>
                  <a:pt x="380650" y="370597"/>
                </a:lnTo>
                <a:lnTo>
                  <a:pt x="380650" y="373535"/>
                </a:lnTo>
                <a:cubicBezTo>
                  <a:pt x="380650" y="379412"/>
                  <a:pt x="379180" y="383902"/>
                  <a:pt x="376323" y="386841"/>
                </a:cubicBezTo>
                <a:cubicBezTo>
                  <a:pt x="373465" y="389779"/>
                  <a:pt x="369138" y="391330"/>
                  <a:pt x="363423" y="391330"/>
                </a:cubicBezTo>
                <a:cubicBezTo>
                  <a:pt x="358279" y="391330"/>
                  <a:pt x="354279" y="389697"/>
                  <a:pt x="351339" y="386596"/>
                </a:cubicBezTo>
                <a:cubicBezTo>
                  <a:pt x="348400" y="383412"/>
                  <a:pt x="346849" y="379086"/>
                  <a:pt x="346849" y="373535"/>
                </a:cubicBezTo>
                <a:lnTo>
                  <a:pt x="346849" y="347823"/>
                </a:lnTo>
                <a:cubicBezTo>
                  <a:pt x="346849" y="342844"/>
                  <a:pt x="348482" y="338762"/>
                  <a:pt x="351748" y="335660"/>
                </a:cubicBezTo>
                <a:cubicBezTo>
                  <a:pt x="355013" y="332477"/>
                  <a:pt x="359177" y="330926"/>
                  <a:pt x="364321" y="330926"/>
                </a:cubicBezTo>
                <a:close/>
                <a:moveTo>
                  <a:pt x="307897" y="312014"/>
                </a:moveTo>
                <a:lnTo>
                  <a:pt x="319480" y="312014"/>
                </a:lnTo>
                <a:lnTo>
                  <a:pt x="319480" y="336977"/>
                </a:lnTo>
                <a:cubicBezTo>
                  <a:pt x="321030" y="335264"/>
                  <a:pt x="322661" y="333959"/>
                  <a:pt x="324374" y="333062"/>
                </a:cubicBezTo>
                <a:cubicBezTo>
                  <a:pt x="326087" y="332083"/>
                  <a:pt x="327881" y="331675"/>
                  <a:pt x="329676" y="331675"/>
                </a:cubicBezTo>
                <a:cubicBezTo>
                  <a:pt x="333265" y="331675"/>
                  <a:pt x="336038" y="332898"/>
                  <a:pt x="337996" y="335346"/>
                </a:cubicBezTo>
                <a:cubicBezTo>
                  <a:pt x="339872" y="337793"/>
                  <a:pt x="340851" y="341383"/>
                  <a:pt x="340851" y="346033"/>
                </a:cubicBezTo>
                <a:lnTo>
                  <a:pt x="340851" y="377849"/>
                </a:lnTo>
                <a:cubicBezTo>
                  <a:pt x="340851" y="381928"/>
                  <a:pt x="339954" y="385028"/>
                  <a:pt x="338159" y="387230"/>
                </a:cubicBezTo>
                <a:cubicBezTo>
                  <a:pt x="336365" y="389351"/>
                  <a:pt x="333754" y="390412"/>
                  <a:pt x="330329" y="390412"/>
                </a:cubicBezTo>
                <a:cubicBezTo>
                  <a:pt x="328045" y="390412"/>
                  <a:pt x="326087" y="390004"/>
                  <a:pt x="324374" y="389188"/>
                </a:cubicBezTo>
                <a:cubicBezTo>
                  <a:pt x="322579" y="388373"/>
                  <a:pt x="320948" y="387067"/>
                  <a:pt x="319480" y="385273"/>
                </a:cubicBezTo>
                <a:lnTo>
                  <a:pt x="319480" y="389678"/>
                </a:lnTo>
                <a:lnTo>
                  <a:pt x="307897" y="389678"/>
                </a:lnTo>
                <a:close/>
                <a:moveTo>
                  <a:pt x="221666" y="312014"/>
                </a:moveTo>
                <a:lnTo>
                  <a:pt x="261394" y="312014"/>
                </a:lnTo>
                <a:lnTo>
                  <a:pt x="261394" y="323266"/>
                </a:lnTo>
                <a:lnTo>
                  <a:pt x="247988" y="323266"/>
                </a:lnTo>
                <a:lnTo>
                  <a:pt x="247988" y="389636"/>
                </a:lnTo>
                <a:lnTo>
                  <a:pt x="235072" y="389636"/>
                </a:lnTo>
                <a:lnTo>
                  <a:pt x="235072" y="323266"/>
                </a:lnTo>
                <a:lnTo>
                  <a:pt x="221666" y="323266"/>
                </a:lnTo>
                <a:close/>
                <a:moveTo>
                  <a:pt x="231181" y="297444"/>
                </a:moveTo>
                <a:cubicBezTo>
                  <a:pt x="208313" y="297444"/>
                  <a:pt x="189691" y="315957"/>
                  <a:pt x="189691" y="338793"/>
                </a:cubicBezTo>
                <a:lnTo>
                  <a:pt x="189691" y="372067"/>
                </a:lnTo>
                <a:cubicBezTo>
                  <a:pt x="189691" y="394902"/>
                  <a:pt x="208313" y="413415"/>
                  <a:pt x="231181" y="413415"/>
                </a:cubicBezTo>
                <a:lnTo>
                  <a:pt x="375088" y="413415"/>
                </a:lnTo>
                <a:cubicBezTo>
                  <a:pt x="397956" y="413415"/>
                  <a:pt x="416578" y="394902"/>
                  <a:pt x="416578" y="372067"/>
                </a:cubicBezTo>
                <a:lnTo>
                  <a:pt x="416578" y="338793"/>
                </a:lnTo>
                <a:cubicBezTo>
                  <a:pt x="416578" y="315957"/>
                  <a:pt x="397956" y="297444"/>
                  <a:pt x="375088" y="297444"/>
                </a:cubicBezTo>
                <a:close/>
                <a:moveTo>
                  <a:pt x="301171" y="223666"/>
                </a:moveTo>
                <a:cubicBezTo>
                  <a:pt x="302892" y="223666"/>
                  <a:pt x="304204" y="224074"/>
                  <a:pt x="305269" y="224890"/>
                </a:cubicBezTo>
                <a:cubicBezTo>
                  <a:pt x="306335" y="225787"/>
                  <a:pt x="306909" y="226929"/>
                  <a:pt x="306909" y="228316"/>
                </a:cubicBezTo>
                <a:lnTo>
                  <a:pt x="306909" y="262657"/>
                </a:lnTo>
                <a:cubicBezTo>
                  <a:pt x="306909" y="264370"/>
                  <a:pt x="306335" y="265675"/>
                  <a:pt x="305351" y="266654"/>
                </a:cubicBezTo>
                <a:cubicBezTo>
                  <a:pt x="304286" y="267633"/>
                  <a:pt x="302892" y="268122"/>
                  <a:pt x="301089" y="268122"/>
                </a:cubicBezTo>
                <a:cubicBezTo>
                  <a:pt x="299449" y="268122"/>
                  <a:pt x="298137" y="267633"/>
                  <a:pt x="297154" y="266735"/>
                </a:cubicBezTo>
                <a:cubicBezTo>
                  <a:pt x="296252" y="265756"/>
                  <a:pt x="295760" y="264451"/>
                  <a:pt x="295760" y="262657"/>
                </a:cubicBezTo>
                <a:lnTo>
                  <a:pt x="295760" y="228316"/>
                </a:lnTo>
                <a:cubicBezTo>
                  <a:pt x="295760" y="226929"/>
                  <a:pt x="296334" y="225787"/>
                  <a:pt x="297236" y="224890"/>
                </a:cubicBezTo>
                <a:cubicBezTo>
                  <a:pt x="298301" y="224074"/>
                  <a:pt x="299531" y="223666"/>
                  <a:pt x="301171" y="223666"/>
                </a:cubicBezTo>
                <a:close/>
                <a:moveTo>
                  <a:pt x="330495" y="214341"/>
                </a:moveTo>
                <a:lnTo>
                  <a:pt x="330495" y="267188"/>
                </a:lnTo>
                <a:cubicBezTo>
                  <a:pt x="330495" y="270939"/>
                  <a:pt x="331230" y="273712"/>
                  <a:pt x="332782" y="275588"/>
                </a:cubicBezTo>
                <a:cubicBezTo>
                  <a:pt x="334252" y="277464"/>
                  <a:pt x="336539" y="278442"/>
                  <a:pt x="339479" y="278442"/>
                </a:cubicBezTo>
                <a:cubicBezTo>
                  <a:pt x="341929" y="278442"/>
                  <a:pt x="344461" y="277790"/>
                  <a:pt x="346993" y="276403"/>
                </a:cubicBezTo>
                <a:cubicBezTo>
                  <a:pt x="349606" y="275099"/>
                  <a:pt x="352056" y="273060"/>
                  <a:pt x="354425" y="270532"/>
                </a:cubicBezTo>
                <a:lnTo>
                  <a:pt x="354425" y="277545"/>
                </a:lnTo>
                <a:lnTo>
                  <a:pt x="367329" y="277545"/>
                </a:lnTo>
                <a:lnTo>
                  <a:pt x="367329" y="214341"/>
                </a:lnTo>
                <a:lnTo>
                  <a:pt x="354425" y="214341"/>
                </a:lnTo>
                <a:lnTo>
                  <a:pt x="354425" y="262295"/>
                </a:lnTo>
                <a:cubicBezTo>
                  <a:pt x="353281" y="263681"/>
                  <a:pt x="351893" y="264823"/>
                  <a:pt x="350505" y="265720"/>
                </a:cubicBezTo>
                <a:cubicBezTo>
                  <a:pt x="349034" y="266617"/>
                  <a:pt x="347809" y="267025"/>
                  <a:pt x="346829" y="267025"/>
                </a:cubicBezTo>
                <a:cubicBezTo>
                  <a:pt x="345686" y="267025"/>
                  <a:pt x="344787" y="266699"/>
                  <a:pt x="344216" y="266046"/>
                </a:cubicBezTo>
                <a:cubicBezTo>
                  <a:pt x="343726" y="265312"/>
                  <a:pt x="343399" y="264252"/>
                  <a:pt x="343399" y="262784"/>
                </a:cubicBezTo>
                <a:lnTo>
                  <a:pt x="343399" y="214341"/>
                </a:lnTo>
                <a:close/>
                <a:moveTo>
                  <a:pt x="301746" y="212791"/>
                </a:moveTo>
                <a:cubicBezTo>
                  <a:pt x="295866" y="212791"/>
                  <a:pt x="291210" y="214259"/>
                  <a:pt x="287780" y="217114"/>
                </a:cubicBezTo>
                <a:cubicBezTo>
                  <a:pt x="284268" y="220049"/>
                  <a:pt x="282553" y="223883"/>
                  <a:pt x="282553" y="228776"/>
                </a:cubicBezTo>
                <a:lnTo>
                  <a:pt x="282553" y="261561"/>
                </a:lnTo>
                <a:cubicBezTo>
                  <a:pt x="282553" y="266943"/>
                  <a:pt x="284186" y="271184"/>
                  <a:pt x="287617" y="274365"/>
                </a:cubicBezTo>
                <a:cubicBezTo>
                  <a:pt x="290965" y="277545"/>
                  <a:pt x="295539" y="279095"/>
                  <a:pt x="301174" y="279095"/>
                </a:cubicBezTo>
                <a:cubicBezTo>
                  <a:pt x="307055" y="279095"/>
                  <a:pt x="311628" y="277545"/>
                  <a:pt x="314977" y="274528"/>
                </a:cubicBezTo>
                <a:cubicBezTo>
                  <a:pt x="318326" y="271429"/>
                  <a:pt x="320041" y="267188"/>
                  <a:pt x="320041" y="261805"/>
                </a:cubicBezTo>
                <a:lnTo>
                  <a:pt x="320041" y="229184"/>
                </a:lnTo>
                <a:cubicBezTo>
                  <a:pt x="320041" y="224372"/>
                  <a:pt x="318326" y="220376"/>
                  <a:pt x="314895" y="217358"/>
                </a:cubicBezTo>
                <a:cubicBezTo>
                  <a:pt x="311465" y="214341"/>
                  <a:pt x="307136" y="212791"/>
                  <a:pt x="301746" y="212791"/>
                </a:cubicBezTo>
                <a:close/>
                <a:moveTo>
                  <a:pt x="232733" y="191913"/>
                </a:moveTo>
                <a:lnTo>
                  <a:pt x="250047" y="243619"/>
                </a:lnTo>
                <a:lnTo>
                  <a:pt x="250047" y="277545"/>
                </a:lnTo>
                <a:lnTo>
                  <a:pt x="264585" y="277545"/>
                </a:lnTo>
                <a:lnTo>
                  <a:pt x="264585" y="241988"/>
                </a:lnTo>
                <a:lnTo>
                  <a:pt x="281491" y="191913"/>
                </a:lnTo>
                <a:lnTo>
                  <a:pt x="266709" y="191913"/>
                </a:lnTo>
                <a:lnTo>
                  <a:pt x="257725" y="226166"/>
                </a:lnTo>
                <a:lnTo>
                  <a:pt x="256826" y="226166"/>
                </a:lnTo>
                <a:lnTo>
                  <a:pt x="247352" y="191913"/>
                </a:lnTo>
                <a:close/>
                <a:moveTo>
                  <a:pt x="303135" y="107586"/>
                </a:moveTo>
                <a:cubicBezTo>
                  <a:pt x="410860" y="107586"/>
                  <a:pt x="498495" y="195094"/>
                  <a:pt x="498495" y="302664"/>
                </a:cubicBezTo>
                <a:cubicBezTo>
                  <a:pt x="498495" y="410234"/>
                  <a:pt x="410860" y="497742"/>
                  <a:pt x="303135" y="497742"/>
                </a:cubicBezTo>
                <a:cubicBezTo>
                  <a:pt x="195409" y="497742"/>
                  <a:pt x="107774" y="410234"/>
                  <a:pt x="107774" y="302664"/>
                </a:cubicBezTo>
                <a:cubicBezTo>
                  <a:pt x="107774" y="195094"/>
                  <a:pt x="195409" y="107586"/>
                  <a:pt x="303135" y="107586"/>
                </a:cubicBezTo>
                <a:close/>
                <a:moveTo>
                  <a:pt x="303134" y="87261"/>
                </a:moveTo>
                <a:cubicBezTo>
                  <a:pt x="184200" y="87261"/>
                  <a:pt x="87404" y="183911"/>
                  <a:pt x="87404" y="302664"/>
                </a:cubicBezTo>
                <a:cubicBezTo>
                  <a:pt x="87404" y="421418"/>
                  <a:pt x="184200" y="518068"/>
                  <a:pt x="303134" y="518068"/>
                </a:cubicBezTo>
                <a:cubicBezTo>
                  <a:pt x="422067" y="518068"/>
                  <a:pt x="518864" y="421418"/>
                  <a:pt x="518864" y="302664"/>
                </a:cubicBezTo>
                <a:cubicBezTo>
                  <a:pt x="518864" y="183911"/>
                  <a:pt x="422067" y="87261"/>
                  <a:pt x="303134" y="87261"/>
                </a:cubicBezTo>
                <a:close/>
                <a:moveTo>
                  <a:pt x="304114" y="276"/>
                </a:moveTo>
                <a:cubicBezTo>
                  <a:pt x="313937" y="1234"/>
                  <a:pt x="323514" y="4680"/>
                  <a:pt x="331969" y="10512"/>
                </a:cubicBezTo>
                <a:lnTo>
                  <a:pt x="399441" y="57165"/>
                </a:lnTo>
                <a:lnTo>
                  <a:pt x="480717" y="68665"/>
                </a:lnTo>
                <a:cubicBezTo>
                  <a:pt x="505876" y="72254"/>
                  <a:pt x="525889" y="91502"/>
                  <a:pt x="530464" y="116460"/>
                </a:cubicBezTo>
                <a:lnTo>
                  <a:pt x="545167" y="197124"/>
                </a:lnTo>
                <a:lnTo>
                  <a:pt x="594423" y="262618"/>
                </a:lnTo>
                <a:cubicBezTo>
                  <a:pt x="609698" y="282927"/>
                  <a:pt x="610270" y="310576"/>
                  <a:pt x="595730" y="331537"/>
                </a:cubicBezTo>
                <a:lnTo>
                  <a:pt x="549088" y="398907"/>
                </a:lnTo>
                <a:lnTo>
                  <a:pt x="537570" y="479979"/>
                </a:lnTo>
                <a:cubicBezTo>
                  <a:pt x="534711" y="500043"/>
                  <a:pt x="521315" y="517579"/>
                  <a:pt x="502772" y="525735"/>
                </a:cubicBezTo>
                <a:cubicBezTo>
                  <a:pt x="498606" y="527529"/>
                  <a:pt x="494195" y="528834"/>
                  <a:pt x="489703" y="529731"/>
                </a:cubicBezTo>
                <a:lnTo>
                  <a:pt x="408916" y="544331"/>
                </a:lnTo>
                <a:lnTo>
                  <a:pt x="343323" y="593594"/>
                </a:lnTo>
                <a:cubicBezTo>
                  <a:pt x="339647" y="596285"/>
                  <a:pt x="335726" y="598651"/>
                  <a:pt x="331560" y="600445"/>
                </a:cubicBezTo>
                <a:cubicBezTo>
                  <a:pt x="312936" y="608601"/>
                  <a:pt x="290963" y="606480"/>
                  <a:pt x="274299" y="594899"/>
                </a:cubicBezTo>
                <a:lnTo>
                  <a:pt x="206827" y="548246"/>
                </a:lnTo>
                <a:lnTo>
                  <a:pt x="125632" y="536746"/>
                </a:lnTo>
                <a:cubicBezTo>
                  <a:pt x="100392" y="533157"/>
                  <a:pt x="80379" y="513990"/>
                  <a:pt x="75804" y="488951"/>
                </a:cubicBezTo>
                <a:lnTo>
                  <a:pt x="61183" y="408368"/>
                </a:lnTo>
                <a:lnTo>
                  <a:pt x="11845" y="342874"/>
                </a:lnTo>
                <a:cubicBezTo>
                  <a:pt x="-3430" y="322565"/>
                  <a:pt x="-4002" y="294835"/>
                  <a:pt x="10538" y="273955"/>
                </a:cubicBezTo>
                <a:lnTo>
                  <a:pt x="57262" y="206585"/>
                </a:lnTo>
                <a:lnTo>
                  <a:pt x="68779" y="125432"/>
                </a:lnTo>
                <a:cubicBezTo>
                  <a:pt x="71638" y="105368"/>
                  <a:pt x="84953" y="87832"/>
                  <a:pt x="103496" y="79757"/>
                </a:cubicBezTo>
                <a:cubicBezTo>
                  <a:pt x="107743" y="77882"/>
                  <a:pt x="112154" y="76577"/>
                  <a:pt x="116647" y="75761"/>
                </a:cubicBezTo>
                <a:lnTo>
                  <a:pt x="197352" y="61080"/>
                </a:lnTo>
                <a:lnTo>
                  <a:pt x="262945" y="11898"/>
                </a:lnTo>
                <a:cubicBezTo>
                  <a:pt x="266621" y="9125"/>
                  <a:pt x="270623" y="6842"/>
                  <a:pt x="274789" y="4966"/>
                </a:cubicBezTo>
                <a:cubicBezTo>
                  <a:pt x="284224" y="847"/>
                  <a:pt x="294292" y="-682"/>
                  <a:pt x="304114" y="27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08282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D7DE0F16-BEF8-464D-9AF5-F379EBD60375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8C3FE27-1CF8-4053-B346-7016136DCEA3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6" name="solar-system_124615">
              <a:extLst>
                <a:ext uri="{FF2B5EF4-FFF2-40B4-BE49-F238E27FC236}">
                  <a16:creationId xmlns:a16="http://schemas.microsoft.com/office/drawing/2014/main" id="{5A5C6AE9-897E-4E04-BBB4-FA89E9841C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D8DC9FBE-909F-4B98-8744-623619076B22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A6F5CA3-F258-430E-BA7B-D6B3F166B2BA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4E8645E-C59D-41C6-9BA1-711E6B6C8B9F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48B143-31AD-428A-9C31-68478C611144}"/>
              </a:ext>
            </a:extLst>
          </p:cNvPr>
          <p:cNvGrpSpPr/>
          <p:nvPr/>
        </p:nvGrpSpPr>
        <p:grpSpPr>
          <a:xfrm>
            <a:off x="3733800" y="3510463"/>
            <a:ext cx="7481152" cy="105777"/>
            <a:chOff x="3733800" y="3396163"/>
            <a:chExt cx="7481152" cy="105777"/>
          </a:xfrm>
        </p:grpSpPr>
        <p:cxnSp>
          <p:nvCxnSpPr>
            <p:cNvPr id="3" name="直接箭头连接符 2">
              <a:extLst>
                <a:ext uri="{FF2B5EF4-FFF2-40B4-BE49-F238E27FC236}">
                  <a16:creationId xmlns:a16="http://schemas.microsoft.com/office/drawing/2014/main" id="{D4DB7260-D29F-4C68-B3A1-48578A5F6C2F}"/>
                </a:ext>
              </a:extLst>
            </p:cNvPr>
            <p:cNvCxnSpPr>
              <a:cxnSpLocks/>
            </p:cNvCxnSpPr>
            <p:nvPr/>
          </p:nvCxnSpPr>
          <p:spPr>
            <a:xfrm>
              <a:off x="3733800" y="3449052"/>
              <a:ext cx="7481152" cy="0"/>
            </a:xfrm>
            <a:prstGeom prst="straightConnector1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DC8B154-75E7-447D-B416-FF9BFCED4E4B}"/>
                </a:ext>
              </a:extLst>
            </p:cNvPr>
            <p:cNvSpPr/>
            <p:nvPr/>
          </p:nvSpPr>
          <p:spPr>
            <a:xfrm>
              <a:off x="5200650" y="3396163"/>
              <a:ext cx="105777" cy="10577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ECA2987-8AD4-4861-B53C-3B9A9C6821FC}"/>
                </a:ext>
              </a:extLst>
            </p:cNvPr>
            <p:cNvSpPr/>
            <p:nvPr/>
          </p:nvSpPr>
          <p:spPr>
            <a:xfrm>
              <a:off x="6675522" y="3396163"/>
              <a:ext cx="105777" cy="10577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59222401-1202-45E3-ABBC-5E0E836E6DBF}"/>
                </a:ext>
              </a:extLst>
            </p:cNvPr>
            <p:cNvSpPr/>
            <p:nvPr/>
          </p:nvSpPr>
          <p:spPr>
            <a:xfrm>
              <a:off x="8238123" y="3396163"/>
              <a:ext cx="105777" cy="10577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8888F0E-335B-4E1D-8086-C98E15DF6796}"/>
                </a:ext>
              </a:extLst>
            </p:cNvPr>
            <p:cNvSpPr/>
            <p:nvPr/>
          </p:nvSpPr>
          <p:spPr>
            <a:xfrm>
              <a:off x="9800724" y="3396163"/>
              <a:ext cx="105777" cy="10577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FF5ADF6-6589-4C2F-BEAD-2DCD6532076A}"/>
              </a:ext>
            </a:extLst>
          </p:cNvPr>
          <p:cNvGrpSpPr/>
          <p:nvPr/>
        </p:nvGrpSpPr>
        <p:grpSpPr>
          <a:xfrm>
            <a:off x="4073784" y="4081598"/>
            <a:ext cx="2359507" cy="1519335"/>
            <a:chOff x="1300083" y="4253048"/>
            <a:chExt cx="2359507" cy="151933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D920A32-21E8-4911-BB57-BCD648AFACEF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FCEDC07-C787-451D-A482-F2E091D9943E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338C642-24F3-4BEE-8FD5-B2DF0FC74031}"/>
              </a:ext>
            </a:extLst>
          </p:cNvPr>
          <p:cNvGrpSpPr/>
          <p:nvPr/>
        </p:nvGrpSpPr>
        <p:grpSpPr>
          <a:xfrm>
            <a:off x="5548656" y="1642636"/>
            <a:ext cx="2359507" cy="1519335"/>
            <a:chOff x="1300083" y="4253048"/>
            <a:chExt cx="2359507" cy="151933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8168229-B663-488F-B78D-D56B0DC70A22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93634D3-5E95-43C7-BF43-37CA040EC5C8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64DF709-413D-47BB-9EC5-5136AFA9CB77}"/>
              </a:ext>
            </a:extLst>
          </p:cNvPr>
          <p:cNvGrpSpPr/>
          <p:nvPr/>
        </p:nvGrpSpPr>
        <p:grpSpPr>
          <a:xfrm>
            <a:off x="7111257" y="4081598"/>
            <a:ext cx="2359507" cy="1519335"/>
            <a:chOff x="1300083" y="4253048"/>
            <a:chExt cx="2359507" cy="151933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F97F295-84CE-4664-8875-15D007452018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372E317-AD60-41C2-8859-144102BEB540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F40A175-23D6-45ED-B111-E330DD547012}"/>
              </a:ext>
            </a:extLst>
          </p:cNvPr>
          <p:cNvGrpSpPr/>
          <p:nvPr/>
        </p:nvGrpSpPr>
        <p:grpSpPr>
          <a:xfrm>
            <a:off x="8673858" y="1641755"/>
            <a:ext cx="2359507" cy="1519335"/>
            <a:chOff x="1300083" y="4253048"/>
            <a:chExt cx="2359507" cy="151933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653DE87-A992-4E1F-9D4B-EA5E27F9EE63}"/>
                </a:ext>
              </a:extLst>
            </p:cNvPr>
            <p:cNvSpPr txBox="1"/>
            <p:nvPr/>
          </p:nvSpPr>
          <p:spPr>
            <a:xfrm>
              <a:off x="1466745" y="4818276"/>
              <a:ext cx="202618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384040C-6120-491D-9BFF-6E6A7AF525D7}"/>
                </a:ext>
              </a:extLst>
            </p:cNvPr>
            <p:cNvSpPr txBox="1"/>
            <p:nvPr/>
          </p:nvSpPr>
          <p:spPr>
            <a:xfrm>
              <a:off x="1300083" y="4253048"/>
              <a:ext cx="23595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1C13050-FC2F-48B3-91B2-0F25E49668D2}"/>
              </a:ext>
            </a:extLst>
          </p:cNvPr>
          <p:cNvGrpSpPr/>
          <p:nvPr/>
        </p:nvGrpSpPr>
        <p:grpSpPr>
          <a:xfrm>
            <a:off x="886177" y="1737083"/>
            <a:ext cx="3652536" cy="3652536"/>
            <a:chOff x="696878" y="1718522"/>
            <a:chExt cx="3652536" cy="3652536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C65A3BC-6006-4E35-A1F9-347190AF33F1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>
            <a:xfrm>
              <a:off x="696878" y="1718522"/>
              <a:ext cx="3652536" cy="3652536"/>
            </a:xfrm>
            <a:custGeom>
              <a:avLst/>
              <a:gdLst>
                <a:gd name="connsiteX0" fmla="*/ 1343503 w 6088384"/>
                <a:gd name="connsiteY0" fmla="*/ 5543275 h 6088385"/>
                <a:gd name="connsiteX1" fmla="*/ 1441220 w 6088384"/>
                <a:gd name="connsiteY1" fmla="*/ 5601018 h 6088385"/>
                <a:gd name="connsiteX2" fmla="*/ 1853457 w 6088384"/>
                <a:gd name="connsiteY2" fmla="*/ 5768407 h 6088385"/>
                <a:gd name="connsiteX3" fmla="*/ 1889262 w 6088384"/>
                <a:gd name="connsiteY3" fmla="*/ 5777149 h 6088385"/>
                <a:gd name="connsiteX4" fmla="*/ 1978543 w 6088384"/>
                <a:gd name="connsiteY4" fmla="*/ 5828749 h 6088385"/>
                <a:gd name="connsiteX5" fmla="*/ 2331123 w 6088384"/>
                <a:gd name="connsiteY5" fmla="*/ 5977101 h 6088385"/>
                <a:gd name="connsiteX6" fmla="*/ 2425205 w 6088384"/>
                <a:gd name="connsiteY6" fmla="*/ 6004449 h 6088385"/>
                <a:gd name="connsiteX7" fmla="*/ 2322710 w 6088384"/>
                <a:gd name="connsiteY7" fmla="*/ 5989898 h 6088385"/>
                <a:gd name="connsiteX8" fmla="*/ 1879298 w 6088384"/>
                <a:gd name="connsiteY8" fmla="*/ 5856500 h 6088385"/>
                <a:gd name="connsiteX9" fmla="*/ 1356537 w 6088384"/>
                <a:gd name="connsiteY9" fmla="*/ 5554260 h 6088385"/>
                <a:gd name="connsiteX10" fmla="*/ 1947471 w 6088384"/>
                <a:gd name="connsiteY10" fmla="*/ 5573687 h 6088385"/>
                <a:gd name="connsiteX11" fmla="*/ 2140862 w 6088384"/>
                <a:gd name="connsiteY11" fmla="*/ 5705378 h 6088385"/>
                <a:gd name="connsiteX12" fmla="*/ 2362340 w 6088384"/>
                <a:gd name="connsiteY12" fmla="*/ 5823019 h 6088385"/>
                <a:gd name="connsiteX13" fmla="*/ 2452498 w 6088384"/>
                <a:gd name="connsiteY13" fmla="*/ 5860088 h 6088385"/>
                <a:gd name="connsiteX14" fmla="*/ 2285194 w 6088384"/>
                <a:gd name="connsiteY14" fmla="*/ 5852101 h 6088385"/>
                <a:gd name="connsiteX15" fmla="*/ 2067700 w 6088384"/>
                <a:gd name="connsiteY15" fmla="*/ 5820716 h 6088385"/>
                <a:gd name="connsiteX16" fmla="*/ 1889262 w 6088384"/>
                <a:gd name="connsiteY16" fmla="*/ 5777149 h 6088385"/>
                <a:gd name="connsiteX17" fmla="*/ 1814261 w 6088384"/>
                <a:gd name="connsiteY17" fmla="*/ 5733801 h 6088385"/>
                <a:gd name="connsiteX18" fmla="*/ 1444426 w 6088384"/>
                <a:gd name="connsiteY18" fmla="*/ 5441694 h 6088385"/>
                <a:gd name="connsiteX19" fmla="*/ 1418395 w 6088384"/>
                <a:gd name="connsiteY19" fmla="*/ 5413657 h 6088385"/>
                <a:gd name="connsiteX20" fmla="*/ 1464689 w 6088384"/>
                <a:gd name="connsiteY20" fmla="*/ 5435475 h 6088385"/>
                <a:gd name="connsiteX21" fmla="*/ 1884080 w 6088384"/>
                <a:gd name="connsiteY21" fmla="*/ 5563897 h 6088385"/>
                <a:gd name="connsiteX22" fmla="*/ 3591548 w 6088384"/>
                <a:gd name="connsiteY22" fmla="*/ 6017987 h 6088385"/>
                <a:gd name="connsiteX23" fmla="*/ 3498389 w 6088384"/>
                <a:gd name="connsiteY23" fmla="*/ 6041941 h 6088385"/>
                <a:gd name="connsiteX24" fmla="*/ 3037681 w 6088384"/>
                <a:gd name="connsiteY24" fmla="*/ 6088385 h 6088385"/>
                <a:gd name="connsiteX25" fmla="*/ 2466375 w 6088384"/>
                <a:gd name="connsiteY25" fmla="*/ 6016415 h 6088385"/>
                <a:gd name="connsiteX26" fmla="*/ 2425205 w 6088384"/>
                <a:gd name="connsiteY26" fmla="*/ 6004449 h 6088385"/>
                <a:gd name="connsiteX27" fmla="*/ 2546668 w 6088384"/>
                <a:gd name="connsiteY27" fmla="*/ 6021692 h 6088385"/>
                <a:gd name="connsiteX28" fmla="*/ 2991582 w 6088384"/>
                <a:gd name="connsiteY28" fmla="*/ 6018582 h 6088385"/>
                <a:gd name="connsiteX29" fmla="*/ 3020321 w 6088384"/>
                <a:gd name="connsiteY29" fmla="*/ 6014145 h 6088385"/>
                <a:gd name="connsiteX30" fmla="*/ 3068845 w 6088384"/>
                <a:gd name="connsiteY30" fmla="*/ 6021079 h 6088385"/>
                <a:gd name="connsiteX31" fmla="*/ 3474961 w 6088384"/>
                <a:gd name="connsiteY31" fmla="*/ 6030481 h 6088385"/>
                <a:gd name="connsiteX32" fmla="*/ 511297 w 6088384"/>
                <a:gd name="connsiteY32" fmla="*/ 4692103 h 6088385"/>
                <a:gd name="connsiteX33" fmla="*/ 582607 w 6088384"/>
                <a:gd name="connsiteY33" fmla="*/ 4787012 h 6088385"/>
                <a:gd name="connsiteX34" fmla="*/ 899408 w 6088384"/>
                <a:gd name="connsiteY34" fmla="*/ 5099414 h 6088385"/>
                <a:gd name="connsiteX35" fmla="*/ 930525 w 6088384"/>
                <a:gd name="connsiteY35" fmla="*/ 5122206 h 6088385"/>
                <a:gd name="connsiteX36" fmla="*/ 943945 w 6088384"/>
                <a:gd name="connsiteY36" fmla="*/ 5141241 h 6088385"/>
                <a:gd name="connsiteX37" fmla="*/ 1206210 w 6088384"/>
                <a:gd name="connsiteY37" fmla="*/ 5427555 h 6088385"/>
                <a:gd name="connsiteX38" fmla="*/ 1343503 w 6088384"/>
                <a:gd name="connsiteY38" fmla="*/ 5543275 h 6088385"/>
                <a:gd name="connsiteX39" fmla="*/ 1246477 w 6088384"/>
                <a:gd name="connsiteY39" fmla="*/ 5485939 h 6088385"/>
                <a:gd name="connsiteX40" fmla="*/ 887866 w 6088384"/>
                <a:gd name="connsiteY40" fmla="*/ 5193009 h 6088385"/>
                <a:gd name="connsiteX41" fmla="*/ 534782 w 6088384"/>
                <a:gd name="connsiteY41" fmla="*/ 4738145 h 6088385"/>
                <a:gd name="connsiteX42" fmla="*/ 2085160 w 6088384"/>
                <a:gd name="connsiteY42" fmla="*/ 5313536 h 6088385"/>
                <a:gd name="connsiteX43" fmla="*/ 2133737 w 6088384"/>
                <a:gd name="connsiteY43" fmla="*/ 5357443 h 6088385"/>
                <a:gd name="connsiteX44" fmla="*/ 2332286 w 6088384"/>
                <a:gd name="connsiteY44" fmla="*/ 5502327 h 6088385"/>
                <a:gd name="connsiteX45" fmla="*/ 2505795 w 6088384"/>
                <a:gd name="connsiteY45" fmla="*/ 5602389 h 6088385"/>
                <a:gd name="connsiteX46" fmla="*/ 2323489 w 6088384"/>
                <a:gd name="connsiteY46" fmla="*/ 5610021 h 6088385"/>
                <a:gd name="connsiteX47" fmla="*/ 2102033 w 6088384"/>
                <a:gd name="connsiteY47" fmla="*/ 5597557 h 6088385"/>
                <a:gd name="connsiteX48" fmla="*/ 1947471 w 6088384"/>
                <a:gd name="connsiteY48" fmla="*/ 5573687 h 6088385"/>
                <a:gd name="connsiteX49" fmla="*/ 1932919 w 6088384"/>
                <a:gd name="connsiteY49" fmla="*/ 5563777 h 6088385"/>
                <a:gd name="connsiteX50" fmla="*/ 1566593 w 6088384"/>
                <a:gd name="connsiteY50" fmla="*/ 5212406 h 6088385"/>
                <a:gd name="connsiteX51" fmla="*/ 1559965 w 6088384"/>
                <a:gd name="connsiteY51" fmla="*/ 5203585 h 6088385"/>
                <a:gd name="connsiteX52" fmla="*/ 1633129 w 6088384"/>
                <a:gd name="connsiteY52" fmla="*/ 5229092 h 6088385"/>
                <a:gd name="connsiteX53" fmla="*/ 2052272 w 6088384"/>
                <a:gd name="connsiteY53" fmla="*/ 5311875 h 6088385"/>
                <a:gd name="connsiteX54" fmla="*/ 3597768 w 6088384"/>
                <a:gd name="connsiteY54" fmla="*/ 5867697 h 6088385"/>
                <a:gd name="connsiteX55" fmla="*/ 3422483 w 6088384"/>
                <a:gd name="connsiteY55" fmla="*/ 5930687 h 6088385"/>
                <a:gd name="connsiteX56" fmla="*/ 3209535 w 6088384"/>
                <a:gd name="connsiteY56" fmla="*/ 5984922 h 6088385"/>
                <a:gd name="connsiteX57" fmla="*/ 3020321 w 6088384"/>
                <a:gd name="connsiteY57" fmla="*/ 6014145 h 6088385"/>
                <a:gd name="connsiteX58" fmla="*/ 2935708 w 6088384"/>
                <a:gd name="connsiteY58" fmla="*/ 6002052 h 6088385"/>
                <a:gd name="connsiteX59" fmla="*/ 2547763 w 6088384"/>
                <a:gd name="connsiteY59" fmla="*/ 5899258 h 6088385"/>
                <a:gd name="connsiteX60" fmla="*/ 2452498 w 6088384"/>
                <a:gd name="connsiteY60" fmla="*/ 5860088 h 6088385"/>
                <a:gd name="connsiteX61" fmla="*/ 2504312 w 6088384"/>
                <a:gd name="connsiteY61" fmla="*/ 5862562 h 6088385"/>
                <a:gd name="connsiteX62" fmla="*/ 2940924 w 6088384"/>
                <a:gd name="connsiteY62" fmla="*/ 5820715 h 6088385"/>
                <a:gd name="connsiteX63" fmla="*/ 3022078 w 6088384"/>
                <a:gd name="connsiteY63" fmla="*/ 5800901 h 6088385"/>
                <a:gd name="connsiteX64" fmla="*/ 3170591 w 6088384"/>
                <a:gd name="connsiteY64" fmla="*/ 5833940 h 6088385"/>
                <a:gd name="connsiteX65" fmla="*/ 3544858 w 6088384"/>
                <a:gd name="connsiteY65" fmla="*/ 5869852 h 6088385"/>
                <a:gd name="connsiteX66" fmla="*/ 647315 w 6088384"/>
                <a:gd name="connsiteY66" fmla="*/ 4630339 h 6088385"/>
                <a:gd name="connsiteX67" fmla="*/ 676653 w 6088384"/>
                <a:gd name="connsiteY67" fmla="*/ 4661192 h 6088385"/>
                <a:gd name="connsiteX68" fmla="*/ 990122 w 6088384"/>
                <a:gd name="connsiteY68" fmla="*/ 4921149 h 6088385"/>
                <a:gd name="connsiteX69" fmla="*/ 1080064 w 6088384"/>
                <a:gd name="connsiteY69" fmla="*/ 4978402 h 6088385"/>
                <a:gd name="connsiteX70" fmla="*/ 1142095 w 6088384"/>
                <a:gd name="connsiteY70" fmla="*/ 5080508 h 6088385"/>
                <a:gd name="connsiteX71" fmla="*/ 1284110 w 6088384"/>
                <a:gd name="connsiteY71" fmla="*/ 5269024 h 6088385"/>
                <a:gd name="connsiteX72" fmla="*/ 1418395 w 6088384"/>
                <a:gd name="connsiteY72" fmla="*/ 5413657 h 6088385"/>
                <a:gd name="connsiteX73" fmla="*/ 1266253 w 6088384"/>
                <a:gd name="connsiteY73" fmla="*/ 5341956 h 6088385"/>
                <a:gd name="connsiteX74" fmla="*/ 1077325 w 6088384"/>
                <a:gd name="connsiteY74" fmla="*/ 5229729 h 6088385"/>
                <a:gd name="connsiteX75" fmla="*/ 930525 w 6088384"/>
                <a:gd name="connsiteY75" fmla="*/ 5122206 h 6088385"/>
                <a:gd name="connsiteX76" fmla="*/ 832840 w 6088384"/>
                <a:gd name="connsiteY76" fmla="*/ 4983644 h 6088385"/>
                <a:gd name="connsiteX77" fmla="*/ 735643 w 6088384"/>
                <a:gd name="connsiteY77" fmla="*/ 4817761 h 6088385"/>
                <a:gd name="connsiteX78" fmla="*/ 3544352 w 6088384"/>
                <a:gd name="connsiteY78" fmla="*/ 5611717 h 6088385"/>
                <a:gd name="connsiteX79" fmla="*/ 3364537 w 6088384"/>
                <a:gd name="connsiteY79" fmla="*/ 5695173 h 6088385"/>
                <a:gd name="connsiteX80" fmla="*/ 3155168 w 6088384"/>
                <a:gd name="connsiteY80" fmla="*/ 5768406 h 6088385"/>
                <a:gd name="connsiteX81" fmla="*/ 3022078 w 6088384"/>
                <a:gd name="connsiteY81" fmla="*/ 5800901 h 6088385"/>
                <a:gd name="connsiteX82" fmla="*/ 2986273 w 6088384"/>
                <a:gd name="connsiteY82" fmla="*/ 5792936 h 6088385"/>
                <a:gd name="connsiteX83" fmla="*/ 2541890 w 6088384"/>
                <a:gd name="connsiteY83" fmla="*/ 5623205 h 6088385"/>
                <a:gd name="connsiteX84" fmla="*/ 2505795 w 6088384"/>
                <a:gd name="connsiteY84" fmla="*/ 5602389 h 6088385"/>
                <a:gd name="connsiteX85" fmla="*/ 2546947 w 6088384"/>
                <a:gd name="connsiteY85" fmla="*/ 5600666 h 6088385"/>
                <a:gd name="connsiteX86" fmla="*/ 2993863 w 6088384"/>
                <a:gd name="connsiteY86" fmla="*/ 5514015 h 6088385"/>
                <a:gd name="connsiteX87" fmla="*/ 3023947 w 6088384"/>
                <a:gd name="connsiteY87" fmla="*/ 5503296 h 6088385"/>
                <a:gd name="connsiteX88" fmla="*/ 3142999 w 6088384"/>
                <a:gd name="connsiteY88" fmla="*/ 5539967 h 6088385"/>
                <a:gd name="connsiteX89" fmla="*/ 3419588 w 6088384"/>
                <a:gd name="connsiteY89" fmla="*/ 5597615 h 6088385"/>
                <a:gd name="connsiteX90" fmla="*/ 857739 w 6088384"/>
                <a:gd name="connsiteY90" fmla="*/ 4491136 h 6088385"/>
                <a:gd name="connsiteX91" fmla="*/ 872267 w 6088384"/>
                <a:gd name="connsiteY91" fmla="*/ 4504243 h 6088385"/>
                <a:gd name="connsiteX92" fmla="*/ 1133068 w 6088384"/>
                <a:gd name="connsiteY92" fmla="*/ 4693534 h 6088385"/>
                <a:gd name="connsiteX93" fmla="*/ 1285741 w 6088384"/>
                <a:gd name="connsiteY93" fmla="*/ 4780113 h 6088385"/>
                <a:gd name="connsiteX94" fmla="*/ 1311848 w 6088384"/>
                <a:gd name="connsiteY94" fmla="*/ 4835117 h 6088385"/>
                <a:gd name="connsiteX95" fmla="*/ 1430713 w 6088384"/>
                <a:gd name="connsiteY95" fmla="*/ 5031561 h 6088385"/>
                <a:gd name="connsiteX96" fmla="*/ 1559965 w 6088384"/>
                <a:gd name="connsiteY96" fmla="*/ 5203585 h 6088385"/>
                <a:gd name="connsiteX97" fmla="*/ 1434825 w 6088384"/>
                <a:gd name="connsiteY97" fmla="*/ 5159958 h 6088385"/>
                <a:gd name="connsiteX98" fmla="*/ 1131717 w 6088384"/>
                <a:gd name="connsiteY98" fmla="*/ 5011282 h 6088385"/>
                <a:gd name="connsiteX99" fmla="*/ 1080064 w 6088384"/>
                <a:gd name="connsiteY99" fmla="*/ 4978402 h 6088385"/>
                <a:gd name="connsiteX100" fmla="*/ 1027590 w 6088384"/>
                <a:gd name="connsiteY100" fmla="*/ 4892027 h 6088385"/>
                <a:gd name="connsiteX101" fmla="*/ 931327 w 6088384"/>
                <a:gd name="connsiteY101" fmla="*/ 4692198 h 6088385"/>
                <a:gd name="connsiteX102" fmla="*/ 2221435 w 6088384"/>
                <a:gd name="connsiteY102" fmla="*/ 5036400 h 6088385"/>
                <a:gd name="connsiteX103" fmla="*/ 2280985 w 6088384"/>
                <a:gd name="connsiteY103" fmla="*/ 5091164 h 6088385"/>
                <a:gd name="connsiteX104" fmla="*/ 2461830 w 6088384"/>
                <a:gd name="connsiteY104" fmla="*/ 5227045 h 6088385"/>
                <a:gd name="connsiteX105" fmla="*/ 2587593 w 6088384"/>
                <a:gd name="connsiteY105" fmla="*/ 5303142 h 6088385"/>
                <a:gd name="connsiteX106" fmla="*/ 2574060 w 6088384"/>
                <a:gd name="connsiteY106" fmla="*/ 5305703 h 6088385"/>
                <a:gd name="connsiteX107" fmla="*/ 2286002 w 6088384"/>
                <a:gd name="connsiteY107" fmla="*/ 5323678 h 6088385"/>
                <a:gd name="connsiteX108" fmla="*/ 2085160 w 6088384"/>
                <a:gd name="connsiteY108" fmla="*/ 5313536 h 6088385"/>
                <a:gd name="connsiteX109" fmla="*/ 1960119 w 6088384"/>
                <a:gd name="connsiteY109" fmla="*/ 5200516 h 6088385"/>
                <a:gd name="connsiteX110" fmla="*/ 1803192 w 6088384"/>
                <a:gd name="connsiteY110" fmla="*/ 5026898 h 6088385"/>
                <a:gd name="connsiteX111" fmla="*/ 1755280 w 6088384"/>
                <a:gd name="connsiteY111" fmla="*/ 4961727 h 6088385"/>
                <a:gd name="connsiteX112" fmla="*/ 1810948 w 6088384"/>
                <a:gd name="connsiteY112" fmla="*/ 4977466 h 6088385"/>
                <a:gd name="connsiteX113" fmla="*/ 2156854 w 6088384"/>
                <a:gd name="connsiteY113" fmla="*/ 5033065 h 6088385"/>
                <a:gd name="connsiteX114" fmla="*/ 3464693 w 6088384"/>
                <a:gd name="connsiteY114" fmla="*/ 5311556 h 6088385"/>
                <a:gd name="connsiteX115" fmla="*/ 3425740 w 6088384"/>
                <a:gd name="connsiteY115" fmla="*/ 5335125 h 6088385"/>
                <a:gd name="connsiteX116" fmla="*/ 3214318 w 6088384"/>
                <a:gd name="connsiteY116" fmla="*/ 5435474 h 6088385"/>
                <a:gd name="connsiteX117" fmla="*/ 3023947 w 6088384"/>
                <a:gd name="connsiteY117" fmla="*/ 5503296 h 6088385"/>
                <a:gd name="connsiteX118" fmla="*/ 3005759 w 6088384"/>
                <a:gd name="connsiteY118" fmla="*/ 5497694 h 6088385"/>
                <a:gd name="connsiteX119" fmla="*/ 2869696 w 6088384"/>
                <a:gd name="connsiteY119" fmla="*/ 5446259 h 6088385"/>
                <a:gd name="connsiteX120" fmla="*/ 2658274 w 6088384"/>
                <a:gd name="connsiteY120" fmla="*/ 5345910 h 6088385"/>
                <a:gd name="connsiteX121" fmla="*/ 2587593 w 6088384"/>
                <a:gd name="connsiteY121" fmla="*/ 5303142 h 6088385"/>
                <a:gd name="connsiteX122" fmla="*/ 2851380 w 6088384"/>
                <a:gd name="connsiteY122" fmla="*/ 5253226 h 6088385"/>
                <a:gd name="connsiteX123" fmla="*/ 3024025 w 6088384"/>
                <a:gd name="connsiteY123" fmla="*/ 5197851 h 6088385"/>
                <a:gd name="connsiteX124" fmla="*/ 3122596 w 6088384"/>
                <a:gd name="connsiteY124" fmla="*/ 5233929 h 6088385"/>
                <a:gd name="connsiteX125" fmla="*/ 3454247 w 6088384"/>
                <a:gd name="connsiteY125" fmla="*/ 5310362 h 6088385"/>
                <a:gd name="connsiteX126" fmla="*/ 1109645 w 6088384"/>
                <a:gd name="connsiteY126" fmla="*/ 4308484 h 6088385"/>
                <a:gd name="connsiteX127" fmla="*/ 1148200 w 6088384"/>
                <a:gd name="connsiteY127" fmla="*/ 4339444 h 6088385"/>
                <a:gd name="connsiteX128" fmla="*/ 1422998 w 6088384"/>
                <a:gd name="connsiteY128" fmla="*/ 4515033 h 6088385"/>
                <a:gd name="connsiteX129" fmla="*/ 1511581 w 6088384"/>
                <a:gd name="connsiteY129" fmla="*/ 4559841 h 6088385"/>
                <a:gd name="connsiteX130" fmla="*/ 1552109 w 6088384"/>
                <a:gd name="connsiteY130" fmla="*/ 4647162 h 6088385"/>
                <a:gd name="connsiteX131" fmla="*/ 1667188 w 6088384"/>
                <a:gd name="connsiteY131" fmla="*/ 4841905 h 6088385"/>
                <a:gd name="connsiteX132" fmla="*/ 1755280 w 6088384"/>
                <a:gd name="connsiteY132" fmla="*/ 4961727 h 6088385"/>
                <a:gd name="connsiteX133" fmla="*/ 1639156 w 6088384"/>
                <a:gd name="connsiteY133" fmla="*/ 4928897 h 6088385"/>
                <a:gd name="connsiteX134" fmla="*/ 1469062 w 6088384"/>
                <a:gd name="connsiteY134" fmla="*/ 4866099 h 6088385"/>
                <a:gd name="connsiteX135" fmla="*/ 1296159 w 6088384"/>
                <a:gd name="connsiteY135" fmla="*/ 4786021 h 6088385"/>
                <a:gd name="connsiteX136" fmla="*/ 1285741 w 6088384"/>
                <a:gd name="connsiteY136" fmla="*/ 4780113 h 6088385"/>
                <a:gd name="connsiteX137" fmla="*/ 1211499 w 6088384"/>
                <a:gd name="connsiteY137" fmla="*/ 4623695 h 6088385"/>
                <a:gd name="connsiteX138" fmla="*/ 1132958 w 6088384"/>
                <a:gd name="connsiteY138" fmla="*/ 4403240 h 6088385"/>
                <a:gd name="connsiteX139" fmla="*/ 2311127 w 6088384"/>
                <a:gd name="connsiteY139" fmla="*/ 4780931 h 6088385"/>
                <a:gd name="connsiteX140" fmla="*/ 2348273 w 6088384"/>
                <a:gd name="connsiteY140" fmla="*/ 4814691 h 6088385"/>
                <a:gd name="connsiteX141" fmla="*/ 2524257 w 6088384"/>
                <a:gd name="connsiteY141" fmla="*/ 4946290 h 6088385"/>
                <a:gd name="connsiteX142" fmla="*/ 2643863 w 6088384"/>
                <a:gd name="connsiteY142" fmla="*/ 5018952 h 6088385"/>
                <a:gd name="connsiteX143" fmla="*/ 2569444 w 6088384"/>
                <a:gd name="connsiteY143" fmla="*/ 5029405 h 6088385"/>
                <a:gd name="connsiteX144" fmla="*/ 2295101 w 6088384"/>
                <a:gd name="connsiteY144" fmla="*/ 5040205 h 6088385"/>
                <a:gd name="connsiteX145" fmla="*/ 2221435 w 6088384"/>
                <a:gd name="connsiteY145" fmla="*/ 5036400 h 6088385"/>
                <a:gd name="connsiteX146" fmla="*/ 2116362 w 6088384"/>
                <a:gd name="connsiteY146" fmla="*/ 4939770 h 6088385"/>
                <a:gd name="connsiteX147" fmla="*/ 1968582 w 6088384"/>
                <a:gd name="connsiteY147" fmla="*/ 4774364 h 6088385"/>
                <a:gd name="connsiteX148" fmla="*/ 1923859 w 6088384"/>
                <a:gd name="connsiteY148" fmla="*/ 4713306 h 6088385"/>
                <a:gd name="connsiteX149" fmla="*/ 1937205 w 6088384"/>
                <a:gd name="connsiteY149" fmla="*/ 4717291 h 6088385"/>
                <a:gd name="connsiteX150" fmla="*/ 2101929 w 6088384"/>
                <a:gd name="connsiteY150" fmla="*/ 4753474 h 6088385"/>
                <a:gd name="connsiteX151" fmla="*/ 4676938 w 6088384"/>
                <a:gd name="connsiteY151" fmla="*/ 5588484 h 6088385"/>
                <a:gd name="connsiteX152" fmla="*/ 4606168 w 6088384"/>
                <a:gd name="connsiteY152" fmla="*/ 5641658 h 6088385"/>
                <a:gd name="connsiteX153" fmla="*/ 4198302 w 6088384"/>
                <a:gd name="connsiteY153" fmla="*/ 5860871 h 6088385"/>
                <a:gd name="connsiteX154" fmla="*/ 3656943 w 6088384"/>
                <a:gd name="connsiteY154" fmla="*/ 6010980 h 6088385"/>
                <a:gd name="connsiteX155" fmla="*/ 3591548 w 6088384"/>
                <a:gd name="connsiteY155" fmla="*/ 6017987 h 6088385"/>
                <a:gd name="connsiteX156" fmla="*/ 3717467 w 6088384"/>
                <a:gd name="connsiteY156" fmla="*/ 5985610 h 6088385"/>
                <a:gd name="connsiteX157" fmla="*/ 4127323 w 6088384"/>
                <a:gd name="connsiteY157" fmla="*/ 5812476 h 6088385"/>
                <a:gd name="connsiteX158" fmla="*/ 4157728 w 6088384"/>
                <a:gd name="connsiteY158" fmla="*/ 5794006 h 6088385"/>
                <a:gd name="connsiteX159" fmla="*/ 4206688 w 6088384"/>
                <a:gd name="connsiteY159" fmla="*/ 5781946 h 6088385"/>
                <a:gd name="connsiteX160" fmla="*/ 4676840 w 6088384"/>
                <a:gd name="connsiteY160" fmla="*/ 5588543 h 6088385"/>
                <a:gd name="connsiteX161" fmla="*/ 3414997 w 6088384"/>
                <a:gd name="connsiteY161" fmla="*/ 5024078 h 6088385"/>
                <a:gd name="connsiteX162" fmla="*/ 3365117 w 6088384"/>
                <a:gd name="connsiteY162" fmla="*/ 5053454 h 6088385"/>
                <a:gd name="connsiteX163" fmla="*/ 3115790 w 6088384"/>
                <a:gd name="connsiteY163" fmla="*/ 5168418 h 6088385"/>
                <a:gd name="connsiteX164" fmla="*/ 3024025 w 6088384"/>
                <a:gd name="connsiteY164" fmla="*/ 5197851 h 6088385"/>
                <a:gd name="connsiteX165" fmla="*/ 2912568 w 6088384"/>
                <a:gd name="connsiteY165" fmla="*/ 5157057 h 6088385"/>
                <a:gd name="connsiteX166" fmla="*/ 2712739 w 6088384"/>
                <a:gd name="connsiteY166" fmla="*/ 5060795 h 6088385"/>
                <a:gd name="connsiteX167" fmla="*/ 2643863 w 6088384"/>
                <a:gd name="connsiteY167" fmla="*/ 5018952 h 6088385"/>
                <a:gd name="connsiteX168" fmla="*/ 2749609 w 6088384"/>
                <a:gd name="connsiteY168" fmla="*/ 5004100 h 6088385"/>
                <a:gd name="connsiteX169" fmla="*/ 2926607 w 6088384"/>
                <a:gd name="connsiteY169" fmla="*/ 4964717 h 6088385"/>
                <a:gd name="connsiteX170" fmla="*/ 3027887 w 6088384"/>
                <a:gd name="connsiteY170" fmla="*/ 4932163 h 6088385"/>
                <a:gd name="connsiteX171" fmla="*/ 3080509 w 6088384"/>
                <a:gd name="connsiteY171" fmla="*/ 4951073 h 6088385"/>
                <a:gd name="connsiteX172" fmla="*/ 3293458 w 6088384"/>
                <a:gd name="connsiteY172" fmla="*/ 5005308 h 6088385"/>
                <a:gd name="connsiteX173" fmla="*/ 2378012 w 6088384"/>
                <a:gd name="connsiteY173" fmla="*/ 4591530 h 6088385"/>
                <a:gd name="connsiteX174" fmla="*/ 2486703 w 6088384"/>
                <a:gd name="connsiteY174" fmla="*/ 4671140 h 6088385"/>
                <a:gd name="connsiteX175" fmla="*/ 2675630 w 6088384"/>
                <a:gd name="connsiteY175" fmla="*/ 4783367 h 6088385"/>
                <a:gd name="connsiteX176" fmla="*/ 2677230 w 6088384"/>
                <a:gd name="connsiteY176" fmla="*/ 4784121 h 6088385"/>
                <a:gd name="connsiteX177" fmla="*/ 2547949 w 6088384"/>
                <a:gd name="connsiteY177" fmla="*/ 4790029 h 6088385"/>
                <a:gd name="connsiteX178" fmla="*/ 2324215 w 6088384"/>
                <a:gd name="connsiteY178" fmla="*/ 4782649 h 6088385"/>
                <a:gd name="connsiteX179" fmla="*/ 2311127 w 6088384"/>
                <a:gd name="connsiteY179" fmla="*/ 4780931 h 6088385"/>
                <a:gd name="connsiteX180" fmla="*/ 2185935 w 6088384"/>
                <a:gd name="connsiteY180" fmla="*/ 4667149 h 6088385"/>
                <a:gd name="connsiteX181" fmla="*/ 2040791 w 6088384"/>
                <a:gd name="connsiteY181" fmla="*/ 4507450 h 6088385"/>
                <a:gd name="connsiteX182" fmla="*/ 2053155 w 6088384"/>
                <a:gd name="connsiteY182" fmla="*/ 4511921 h 6088385"/>
                <a:gd name="connsiteX183" fmla="*/ 2320016 w 6088384"/>
                <a:gd name="connsiteY183" fmla="*/ 4582041 h 6088385"/>
                <a:gd name="connsiteX184" fmla="*/ 1362549 w 6088384"/>
                <a:gd name="connsiteY184" fmla="*/ 4144117 h 6088385"/>
                <a:gd name="connsiteX185" fmla="*/ 1387153 w 6088384"/>
                <a:gd name="connsiteY185" fmla="*/ 4164132 h 6088385"/>
                <a:gd name="connsiteX186" fmla="*/ 1525492 w 6088384"/>
                <a:gd name="connsiteY186" fmla="*/ 4260598 h 6088385"/>
                <a:gd name="connsiteX187" fmla="*/ 1705819 w 6088384"/>
                <a:gd name="connsiteY187" fmla="*/ 4364615 h 6088385"/>
                <a:gd name="connsiteX188" fmla="*/ 1726039 w 6088384"/>
                <a:gd name="connsiteY188" fmla="*/ 4407519 h 6088385"/>
                <a:gd name="connsiteX189" fmla="*/ 1838267 w 6088384"/>
                <a:gd name="connsiteY189" fmla="*/ 4596447 h 6088385"/>
                <a:gd name="connsiteX190" fmla="*/ 1923859 w 6088384"/>
                <a:gd name="connsiteY190" fmla="*/ 4713306 h 6088385"/>
                <a:gd name="connsiteX191" fmla="*/ 1774996 w 6088384"/>
                <a:gd name="connsiteY191" fmla="*/ 4668849 h 6088385"/>
                <a:gd name="connsiteX192" fmla="*/ 1537993 w 6088384"/>
                <a:gd name="connsiteY192" fmla="*/ 4573201 h 6088385"/>
                <a:gd name="connsiteX193" fmla="*/ 1511581 w 6088384"/>
                <a:gd name="connsiteY193" fmla="*/ 4559841 h 6088385"/>
                <a:gd name="connsiteX194" fmla="*/ 1457953 w 6088384"/>
                <a:gd name="connsiteY194" fmla="*/ 4444294 h 6088385"/>
                <a:gd name="connsiteX195" fmla="*/ 1384721 w 6088384"/>
                <a:gd name="connsiteY195" fmla="*/ 4234925 h 6088385"/>
                <a:gd name="connsiteX196" fmla="*/ 72840 w 6088384"/>
                <a:gd name="connsiteY196" fmla="*/ 3605021 h 6088385"/>
                <a:gd name="connsiteX197" fmla="*/ 137279 w 6088384"/>
                <a:gd name="connsiteY197" fmla="*/ 3819751 h 6088385"/>
                <a:gd name="connsiteX198" fmla="*/ 239263 w 6088384"/>
                <a:gd name="connsiteY198" fmla="*/ 4056973 h 6088385"/>
                <a:gd name="connsiteX199" fmla="*/ 295547 w 6088384"/>
                <a:gd name="connsiteY199" fmla="*/ 4158112 h 6088385"/>
                <a:gd name="connsiteX200" fmla="*/ 312469 w 6088384"/>
                <a:gd name="connsiteY200" fmla="*/ 4227419 h 6088385"/>
                <a:gd name="connsiteX201" fmla="*/ 407279 w 6088384"/>
                <a:gd name="connsiteY201" fmla="*/ 4488178 h 6088385"/>
                <a:gd name="connsiteX202" fmla="*/ 511297 w 6088384"/>
                <a:gd name="connsiteY202" fmla="*/ 4692103 h 6088385"/>
                <a:gd name="connsiteX203" fmla="*/ 446728 w 6088384"/>
                <a:gd name="connsiteY203" fmla="*/ 4606167 h 6088385"/>
                <a:gd name="connsiteX204" fmla="*/ 227514 w 6088384"/>
                <a:gd name="connsiteY204" fmla="*/ 4198301 h 6088385"/>
                <a:gd name="connsiteX205" fmla="*/ 94117 w 6088384"/>
                <a:gd name="connsiteY205" fmla="*/ 3754889 h 6088385"/>
                <a:gd name="connsiteX206" fmla="*/ 4631772 w 6088384"/>
                <a:gd name="connsiteY206" fmla="*/ 5439147 h 6088385"/>
                <a:gd name="connsiteX207" fmla="*/ 4491788 w 6088384"/>
                <a:gd name="connsiteY207" fmla="*/ 5566373 h 6088385"/>
                <a:gd name="connsiteX208" fmla="*/ 4315805 w 6088384"/>
                <a:gd name="connsiteY208" fmla="*/ 5697971 h 6088385"/>
                <a:gd name="connsiteX209" fmla="*/ 4157728 w 6088384"/>
                <a:gd name="connsiteY209" fmla="*/ 5794006 h 6088385"/>
                <a:gd name="connsiteX210" fmla="*/ 4043540 w 6088384"/>
                <a:gd name="connsiteY210" fmla="*/ 5822132 h 6088385"/>
                <a:gd name="connsiteX211" fmla="*/ 3795258 w 6088384"/>
                <a:gd name="connsiteY211" fmla="*/ 5859650 h 6088385"/>
                <a:gd name="connsiteX212" fmla="*/ 3597768 w 6088384"/>
                <a:gd name="connsiteY212" fmla="*/ 5867697 h 6088385"/>
                <a:gd name="connsiteX213" fmla="*/ 3628926 w 6088384"/>
                <a:gd name="connsiteY213" fmla="*/ 5856500 h 6088385"/>
                <a:gd name="connsiteX214" fmla="*/ 4016289 w 6088384"/>
                <a:gd name="connsiteY214" fmla="*/ 5650753 h 6088385"/>
                <a:gd name="connsiteX215" fmla="*/ 4098619 w 6088384"/>
                <a:gd name="connsiteY215" fmla="*/ 5590451 h 6088385"/>
                <a:gd name="connsiteX216" fmla="*/ 4187288 w 6088384"/>
                <a:gd name="connsiteY216" fmla="*/ 5577227 h 6088385"/>
                <a:gd name="connsiteX217" fmla="*/ 4603467 w 6088384"/>
                <a:gd name="connsiteY217" fmla="*/ 5452759 h 6088385"/>
                <a:gd name="connsiteX218" fmla="*/ 219052 w 6088384"/>
                <a:gd name="connsiteY218" fmla="*/ 3592029 h 6088385"/>
                <a:gd name="connsiteX219" fmla="*/ 248952 w 6088384"/>
                <a:gd name="connsiteY219" fmla="*/ 3669045 h 6088385"/>
                <a:gd name="connsiteX220" fmla="*/ 429378 w 6088384"/>
                <a:gd name="connsiteY220" fmla="*/ 4003706 h 6088385"/>
                <a:gd name="connsiteX221" fmla="*/ 497795 w 6088384"/>
                <a:gd name="connsiteY221" fmla="*/ 4096935 h 6088385"/>
                <a:gd name="connsiteX222" fmla="*/ 513702 w 6088384"/>
                <a:gd name="connsiteY222" fmla="*/ 4199935 h 6088385"/>
                <a:gd name="connsiteX223" fmla="*/ 642125 w 6088384"/>
                <a:gd name="connsiteY223" fmla="*/ 4619326 h 6088385"/>
                <a:gd name="connsiteX224" fmla="*/ 647315 w 6088384"/>
                <a:gd name="connsiteY224" fmla="*/ 4630339 h 6088385"/>
                <a:gd name="connsiteX225" fmla="*/ 583094 w 6088384"/>
                <a:gd name="connsiteY225" fmla="*/ 4562802 h 6088385"/>
                <a:gd name="connsiteX226" fmla="*/ 339023 w 6088384"/>
                <a:gd name="connsiteY226" fmla="*/ 4236234 h 6088385"/>
                <a:gd name="connsiteX227" fmla="*/ 295547 w 6088384"/>
                <a:gd name="connsiteY227" fmla="*/ 4158112 h 6088385"/>
                <a:gd name="connsiteX228" fmla="*/ 260160 w 6088384"/>
                <a:gd name="connsiteY228" fmla="*/ 4013176 h 6088385"/>
                <a:gd name="connsiteX229" fmla="*/ 228775 w 6088384"/>
                <a:gd name="connsiteY229" fmla="*/ 3795682 h 6088385"/>
                <a:gd name="connsiteX230" fmla="*/ 2438699 w 6088384"/>
                <a:gd name="connsiteY230" fmla="*/ 4487655 h 6088385"/>
                <a:gd name="connsiteX231" fmla="*/ 2520979 w 6088384"/>
                <a:gd name="connsiteY231" fmla="*/ 4536277 h 6088385"/>
                <a:gd name="connsiteX232" fmla="*/ 2709174 w 6088384"/>
                <a:gd name="connsiteY232" fmla="*/ 4623622 h 6088385"/>
                <a:gd name="connsiteX233" fmla="*/ 2634354 w 6088384"/>
                <a:gd name="connsiteY233" fmla="*/ 4622298 h 6088385"/>
                <a:gd name="connsiteX234" fmla="*/ 2476192 w 6088384"/>
                <a:gd name="connsiteY234" fmla="*/ 4607592 h 6088385"/>
                <a:gd name="connsiteX235" fmla="*/ 2378012 w 6088384"/>
                <a:gd name="connsiteY235" fmla="*/ 4591530 h 6088385"/>
                <a:gd name="connsiteX236" fmla="*/ 2308786 w 6088384"/>
                <a:gd name="connsiteY236" fmla="*/ 4540825 h 6088385"/>
                <a:gd name="connsiteX237" fmla="*/ 2143380 w 6088384"/>
                <a:gd name="connsiteY237" fmla="*/ 4393046 h 6088385"/>
                <a:gd name="connsiteX238" fmla="*/ 2127779 w 6088384"/>
                <a:gd name="connsiteY238" fmla="*/ 4376081 h 6088385"/>
                <a:gd name="connsiteX239" fmla="*/ 2223858 w 6088384"/>
                <a:gd name="connsiteY239" fmla="*/ 4417886 h 6088385"/>
                <a:gd name="connsiteX240" fmla="*/ 2397833 w 6088384"/>
                <a:gd name="connsiteY240" fmla="*/ 4477417 h 6088385"/>
                <a:gd name="connsiteX241" fmla="*/ 2185070 w 6088384"/>
                <a:gd name="connsiteY241" fmla="*/ 4317416 h 6088385"/>
                <a:gd name="connsiteX242" fmla="*/ 2248037 w 6088384"/>
                <a:gd name="connsiteY242" fmla="*/ 4355516 h 6088385"/>
                <a:gd name="connsiteX243" fmla="*/ 2459459 w 6088384"/>
                <a:gd name="connsiteY243" fmla="*/ 4455864 h 6088385"/>
                <a:gd name="connsiteX244" fmla="*/ 2679914 w 6088384"/>
                <a:gd name="connsiteY244" fmla="*/ 4534405 h 6088385"/>
                <a:gd name="connsiteX245" fmla="*/ 2732125 w 6088384"/>
                <a:gd name="connsiteY245" fmla="*/ 4547251 h 6088385"/>
                <a:gd name="connsiteX246" fmla="*/ 2589997 w 6088384"/>
                <a:gd name="connsiteY246" fmla="*/ 4525560 h 6088385"/>
                <a:gd name="connsiteX247" fmla="*/ 2438699 w 6088384"/>
                <a:gd name="connsiteY247" fmla="*/ 4487655 h 6088385"/>
                <a:gd name="connsiteX248" fmla="*/ 2326236 w 6088384"/>
                <a:gd name="connsiteY248" fmla="*/ 4421198 h 6088385"/>
                <a:gd name="connsiteX249" fmla="*/ 3385597 w 6088384"/>
                <a:gd name="connsiteY249" fmla="*/ 4788345 h 6088385"/>
                <a:gd name="connsiteX250" fmla="*/ 3376728 w 6088384"/>
                <a:gd name="connsiteY250" fmla="*/ 4793523 h 6088385"/>
                <a:gd name="connsiteX251" fmla="*/ 3156226 w 6088384"/>
                <a:gd name="connsiteY251" fmla="*/ 4890911 h 6088385"/>
                <a:gd name="connsiteX252" fmla="*/ 3027887 w 6088384"/>
                <a:gd name="connsiteY252" fmla="*/ 4932163 h 6088385"/>
                <a:gd name="connsiteX253" fmla="*/ 2874066 w 6088384"/>
                <a:gd name="connsiteY253" fmla="*/ 4876886 h 6088385"/>
                <a:gd name="connsiteX254" fmla="*/ 2677230 w 6088384"/>
                <a:gd name="connsiteY254" fmla="*/ 4784121 h 6088385"/>
                <a:gd name="connsiteX255" fmla="*/ 2685603 w 6088384"/>
                <a:gd name="connsiteY255" fmla="*/ 4783739 h 6088385"/>
                <a:gd name="connsiteX256" fmla="*/ 2958985 w 6088384"/>
                <a:gd name="connsiteY256" fmla="*/ 4746397 h 6088385"/>
                <a:gd name="connsiteX257" fmla="*/ 3035084 w 6088384"/>
                <a:gd name="connsiteY257" fmla="*/ 4728537 h 6088385"/>
                <a:gd name="connsiteX258" fmla="*/ 3147459 w 6088384"/>
                <a:gd name="connsiteY258" fmla="*/ 4755974 h 6088385"/>
                <a:gd name="connsiteX259" fmla="*/ 3364953 w 6088384"/>
                <a:gd name="connsiteY259" fmla="*/ 4787359 h 6088385"/>
                <a:gd name="connsiteX260" fmla="*/ 1566054 w 6088384"/>
                <a:gd name="connsiteY260" fmla="*/ 4024127 h 6088385"/>
                <a:gd name="connsiteX261" fmla="*/ 1669052 w 6088384"/>
                <a:gd name="connsiteY261" fmla="*/ 4107374 h 6088385"/>
                <a:gd name="connsiteX262" fmla="*/ 1781505 w 6088384"/>
                <a:gd name="connsiteY262" fmla="*/ 4187587 h 6088385"/>
                <a:gd name="connsiteX263" fmla="*/ 1844836 w 6088384"/>
                <a:gd name="connsiteY263" fmla="*/ 4226841 h 6088385"/>
                <a:gd name="connsiteX264" fmla="*/ 1906794 w 6088384"/>
                <a:gd name="connsiteY264" fmla="*/ 4328828 h 6088385"/>
                <a:gd name="connsiteX265" fmla="*/ 2038392 w 6088384"/>
                <a:gd name="connsiteY265" fmla="*/ 4504811 h 6088385"/>
                <a:gd name="connsiteX266" fmla="*/ 2040791 w 6088384"/>
                <a:gd name="connsiteY266" fmla="*/ 4507450 h 6088385"/>
                <a:gd name="connsiteX267" fmla="*/ 1923572 w 6088384"/>
                <a:gd name="connsiteY267" fmla="*/ 4465055 h 6088385"/>
                <a:gd name="connsiteX268" fmla="*/ 1719692 w 6088384"/>
                <a:gd name="connsiteY268" fmla="*/ 4372617 h 6088385"/>
                <a:gd name="connsiteX269" fmla="*/ 1705819 w 6088384"/>
                <a:gd name="connsiteY269" fmla="*/ 4364615 h 6088385"/>
                <a:gd name="connsiteX270" fmla="*/ 1632521 w 6088384"/>
                <a:gd name="connsiteY270" fmla="*/ 4209084 h 6088385"/>
                <a:gd name="connsiteX271" fmla="*/ 4495012 w 6088384"/>
                <a:gd name="connsiteY271" fmla="*/ 5225428 h 6088385"/>
                <a:gd name="connsiteX272" fmla="*/ 4359613 w 6088384"/>
                <a:gd name="connsiteY272" fmla="*/ 5372658 h 6088385"/>
                <a:gd name="connsiteX273" fmla="*/ 4194206 w 6088384"/>
                <a:gd name="connsiteY273" fmla="*/ 5520438 h 6088385"/>
                <a:gd name="connsiteX274" fmla="*/ 4098619 w 6088384"/>
                <a:gd name="connsiteY274" fmla="*/ 5590451 h 6088385"/>
                <a:gd name="connsiteX275" fmla="*/ 3971238 w 6088384"/>
                <a:gd name="connsiteY275" fmla="*/ 5609448 h 6088385"/>
                <a:gd name="connsiteX276" fmla="*/ 3558225 w 6088384"/>
                <a:gd name="connsiteY276" fmla="*/ 5613285 h 6088385"/>
                <a:gd name="connsiteX277" fmla="*/ 3544352 w 6088384"/>
                <a:gd name="connsiteY277" fmla="*/ 5611717 h 6088385"/>
                <a:gd name="connsiteX278" fmla="*/ 3567405 w 6088384"/>
                <a:gd name="connsiteY278" fmla="*/ 5601017 h 6088385"/>
                <a:gd name="connsiteX279" fmla="*/ 3947141 w 6088384"/>
                <a:gd name="connsiteY279" fmla="*/ 5349934 h 6088385"/>
                <a:gd name="connsiteX280" fmla="*/ 3969028 w 6088384"/>
                <a:gd name="connsiteY280" fmla="*/ 5330152 h 6088385"/>
                <a:gd name="connsiteX281" fmla="*/ 4090742 w 6088384"/>
                <a:gd name="connsiteY281" fmla="*/ 5318689 h 6088385"/>
                <a:gd name="connsiteX282" fmla="*/ 4368337 w 6088384"/>
                <a:gd name="connsiteY282" fmla="*/ 5266103 h 6088385"/>
                <a:gd name="connsiteX283" fmla="*/ 476768 w 6088384"/>
                <a:gd name="connsiteY283" fmla="*/ 3541015 h 6088385"/>
                <a:gd name="connsiteX284" fmla="*/ 560527 w 6088384"/>
                <a:gd name="connsiteY284" fmla="*/ 3696221 h 6088385"/>
                <a:gd name="connsiteX285" fmla="*/ 702487 w 6088384"/>
                <a:gd name="connsiteY285" fmla="*/ 3901894 h 6088385"/>
                <a:gd name="connsiteX286" fmla="*/ 760236 w 6088384"/>
                <a:gd name="connsiteY286" fmla="*/ 3971783 h 6088385"/>
                <a:gd name="connsiteX287" fmla="*/ 763485 w 6088384"/>
                <a:gd name="connsiteY287" fmla="*/ 4036113 h 6088385"/>
                <a:gd name="connsiteX288" fmla="*/ 854457 w 6088384"/>
                <a:gd name="connsiteY288" fmla="*/ 4482170 h 6088385"/>
                <a:gd name="connsiteX289" fmla="*/ 857739 w 6088384"/>
                <a:gd name="connsiteY289" fmla="*/ 4491136 h 6088385"/>
                <a:gd name="connsiteX290" fmla="*/ 754076 w 6088384"/>
                <a:gd name="connsiteY290" fmla="*/ 4397619 h 6088385"/>
                <a:gd name="connsiteX291" fmla="*/ 580108 w 6088384"/>
                <a:gd name="connsiteY291" fmla="*/ 4209099 h 6088385"/>
                <a:gd name="connsiteX292" fmla="*/ 497795 w 6088384"/>
                <a:gd name="connsiteY292" fmla="*/ 4096935 h 6088385"/>
                <a:gd name="connsiteX293" fmla="*/ 480042 w 6088384"/>
                <a:gd name="connsiteY293" fmla="*/ 3981981 h 6088385"/>
                <a:gd name="connsiteX294" fmla="*/ 467578 w 6088384"/>
                <a:gd name="connsiteY294" fmla="*/ 3760525 h 6088385"/>
                <a:gd name="connsiteX295" fmla="*/ 3348538 w 6088384"/>
                <a:gd name="connsiteY295" fmla="*/ 4630337 h 6088385"/>
                <a:gd name="connsiteX296" fmla="*/ 3264801 w 6088384"/>
                <a:gd name="connsiteY296" fmla="*/ 4663298 h 6088385"/>
                <a:gd name="connsiteX297" fmla="*/ 3113051 w 6088384"/>
                <a:gd name="connsiteY297" fmla="*/ 4710237 h 6088385"/>
                <a:gd name="connsiteX298" fmla="*/ 3035084 w 6088384"/>
                <a:gd name="connsiteY298" fmla="*/ 4728537 h 6088385"/>
                <a:gd name="connsiteX299" fmla="*/ 2933216 w 6088384"/>
                <a:gd name="connsiteY299" fmla="*/ 4703665 h 6088385"/>
                <a:gd name="connsiteX300" fmla="*/ 2723847 w 6088384"/>
                <a:gd name="connsiteY300" fmla="*/ 4630433 h 6088385"/>
                <a:gd name="connsiteX301" fmla="*/ 2709174 w 6088384"/>
                <a:gd name="connsiteY301" fmla="*/ 4623622 h 6088385"/>
                <a:gd name="connsiteX302" fmla="*/ 2816829 w 6088384"/>
                <a:gd name="connsiteY302" fmla="*/ 4625529 h 6088385"/>
                <a:gd name="connsiteX303" fmla="*/ 3000342 w 6088384"/>
                <a:gd name="connsiteY303" fmla="*/ 4613950 h 6088385"/>
                <a:gd name="connsiteX304" fmla="*/ 3037726 w 6088384"/>
                <a:gd name="connsiteY304" fmla="*/ 4608406 h 6088385"/>
                <a:gd name="connsiteX305" fmla="*/ 3126829 w 6088384"/>
                <a:gd name="connsiteY305" fmla="*/ 4621056 h 6088385"/>
                <a:gd name="connsiteX306" fmla="*/ 1693626 w 6088384"/>
                <a:gd name="connsiteY306" fmla="*/ 3933959 h 6088385"/>
                <a:gd name="connsiteX307" fmla="*/ 1754529 w 6088384"/>
                <a:gd name="connsiteY307" fmla="*/ 3997057 h 6088385"/>
                <a:gd name="connsiteX308" fmla="*/ 1892480 w 6088384"/>
                <a:gd name="connsiteY308" fmla="*/ 4118634 h 6088385"/>
                <a:gd name="connsiteX309" fmla="*/ 1930914 w 6088384"/>
                <a:gd name="connsiteY309" fmla="*/ 4147142 h 6088385"/>
                <a:gd name="connsiteX310" fmla="*/ 1991986 w 6088384"/>
                <a:gd name="connsiteY310" fmla="*/ 4228423 h 6088385"/>
                <a:gd name="connsiteX311" fmla="*/ 2127779 w 6088384"/>
                <a:gd name="connsiteY311" fmla="*/ 4376081 h 6088385"/>
                <a:gd name="connsiteX312" fmla="*/ 2056509 w 6088384"/>
                <a:gd name="connsiteY312" fmla="*/ 4345072 h 6088385"/>
                <a:gd name="connsiteX313" fmla="*/ 1916015 w 6088384"/>
                <a:gd name="connsiteY313" fmla="*/ 4270960 h 6088385"/>
                <a:gd name="connsiteX314" fmla="*/ 1844836 w 6088384"/>
                <a:gd name="connsiteY314" fmla="*/ 4226841 h 6088385"/>
                <a:gd name="connsiteX315" fmla="*/ 1792289 w 6088384"/>
                <a:gd name="connsiteY315" fmla="*/ 4140346 h 6088385"/>
                <a:gd name="connsiteX316" fmla="*/ 1696026 w 6088384"/>
                <a:gd name="connsiteY316" fmla="*/ 3940517 h 6088385"/>
                <a:gd name="connsiteX317" fmla="*/ 4305615 w 6088384"/>
                <a:gd name="connsiteY317" fmla="*/ 4981400 h 6088385"/>
                <a:gd name="connsiteX318" fmla="*/ 4277686 w 6088384"/>
                <a:gd name="connsiteY318" fmla="*/ 5019390 h 6088385"/>
                <a:gd name="connsiteX319" fmla="*/ 4120759 w 6088384"/>
                <a:gd name="connsiteY319" fmla="*/ 5193007 h 6088385"/>
                <a:gd name="connsiteX320" fmla="*/ 3969028 w 6088384"/>
                <a:gd name="connsiteY320" fmla="*/ 5330152 h 6088385"/>
                <a:gd name="connsiteX321" fmla="*/ 3947771 w 6088384"/>
                <a:gd name="connsiteY321" fmla="*/ 5332154 h 6088385"/>
                <a:gd name="connsiteX322" fmla="*/ 3802383 w 6088384"/>
                <a:gd name="connsiteY322" fmla="*/ 5336702 h 6088385"/>
                <a:gd name="connsiteX323" fmla="*/ 3626497 w 6088384"/>
                <a:gd name="connsiteY323" fmla="*/ 5330036 h 6088385"/>
                <a:gd name="connsiteX324" fmla="*/ 3464693 w 6088384"/>
                <a:gd name="connsiteY324" fmla="*/ 5311556 h 6088385"/>
                <a:gd name="connsiteX325" fmla="*/ 3622185 w 6088384"/>
                <a:gd name="connsiteY325" fmla="*/ 5216260 h 6088385"/>
                <a:gd name="connsiteX326" fmla="*/ 3803030 w 6088384"/>
                <a:gd name="connsiteY326" fmla="*/ 5080380 h 6088385"/>
                <a:gd name="connsiteX327" fmla="*/ 3837046 w 6088384"/>
                <a:gd name="connsiteY327" fmla="*/ 5049097 h 6088385"/>
                <a:gd name="connsiteX328" fmla="*/ 3858412 w 6088384"/>
                <a:gd name="connsiteY328" fmla="*/ 5048894 h 6088385"/>
                <a:gd name="connsiteX329" fmla="*/ 4208238 w 6088384"/>
                <a:gd name="connsiteY329" fmla="*/ 5004699 h 6088385"/>
                <a:gd name="connsiteX330" fmla="*/ 3316595 w 6088384"/>
                <a:gd name="connsiteY330" fmla="*/ 4555293 h 6088385"/>
                <a:gd name="connsiteX331" fmla="*/ 3196302 w 6088384"/>
                <a:gd name="connsiteY331" fmla="*/ 4584890 h 6088385"/>
                <a:gd name="connsiteX332" fmla="*/ 3037726 w 6088384"/>
                <a:gd name="connsiteY332" fmla="*/ 4608406 h 6088385"/>
                <a:gd name="connsiteX333" fmla="*/ 2902871 w 6088384"/>
                <a:gd name="connsiteY333" fmla="*/ 4589261 h 6088385"/>
                <a:gd name="connsiteX334" fmla="*/ 2732125 w 6088384"/>
                <a:gd name="connsiteY334" fmla="*/ 4547251 h 6088385"/>
                <a:gd name="connsiteX335" fmla="*/ 2816976 w 6088384"/>
                <a:gd name="connsiteY335" fmla="*/ 4560201 h 6088385"/>
                <a:gd name="connsiteX336" fmla="*/ 3050706 w 6088384"/>
                <a:gd name="connsiteY336" fmla="*/ 4572003 h 6088385"/>
                <a:gd name="connsiteX337" fmla="*/ 3284436 w 6088384"/>
                <a:gd name="connsiteY337" fmla="*/ 4560201 h 6088385"/>
                <a:gd name="connsiteX338" fmla="*/ 778585 w 6088384"/>
                <a:gd name="connsiteY338" fmla="*/ 3469713 h 6088385"/>
                <a:gd name="connsiteX339" fmla="*/ 910683 w 6088384"/>
                <a:gd name="connsiteY339" fmla="*/ 3677425 h 6088385"/>
                <a:gd name="connsiteX340" fmla="*/ 1041381 w 6088384"/>
                <a:gd name="connsiteY340" fmla="*/ 3838653 h 6088385"/>
                <a:gd name="connsiteX341" fmla="*/ 1046307 w 6088384"/>
                <a:gd name="connsiteY341" fmla="*/ 3956323 h 6088385"/>
                <a:gd name="connsiteX342" fmla="*/ 1078102 w 6088384"/>
                <a:gd name="connsiteY342" fmla="*/ 4180282 h 6088385"/>
                <a:gd name="connsiteX343" fmla="*/ 1109645 w 6088384"/>
                <a:gd name="connsiteY343" fmla="*/ 4308484 h 6088385"/>
                <a:gd name="connsiteX344" fmla="*/ 1018741 w 6088384"/>
                <a:gd name="connsiteY344" fmla="*/ 4235488 h 6088385"/>
                <a:gd name="connsiteX345" fmla="*/ 895376 w 6088384"/>
                <a:gd name="connsiteY345" fmla="*/ 4120757 h 6088385"/>
                <a:gd name="connsiteX346" fmla="*/ 794845 w 6088384"/>
                <a:gd name="connsiteY346" fmla="*/ 4013667 h 6088385"/>
                <a:gd name="connsiteX347" fmla="*/ 760236 w 6088384"/>
                <a:gd name="connsiteY347" fmla="*/ 3971783 h 6088385"/>
                <a:gd name="connsiteX348" fmla="*/ 751682 w 6088384"/>
                <a:gd name="connsiteY348" fmla="*/ 3802383 h 6088385"/>
                <a:gd name="connsiteX349" fmla="*/ 763485 w 6088384"/>
                <a:gd name="connsiteY349" fmla="*/ 3568652 h 6088385"/>
                <a:gd name="connsiteX350" fmla="*/ 1749541 w 6088384"/>
                <a:gd name="connsiteY350" fmla="*/ 3871462 h 6088385"/>
                <a:gd name="connsiteX351" fmla="*/ 1810699 w 6088384"/>
                <a:gd name="connsiteY351" fmla="*/ 3954650 h 6088385"/>
                <a:gd name="connsiteX352" fmla="*/ 1967625 w 6088384"/>
                <a:gd name="connsiteY352" fmla="*/ 4128268 h 6088385"/>
                <a:gd name="connsiteX353" fmla="*/ 2141243 w 6088384"/>
                <a:gd name="connsiteY353" fmla="*/ 4285195 h 6088385"/>
                <a:gd name="connsiteX354" fmla="*/ 2185070 w 6088384"/>
                <a:gd name="connsiteY354" fmla="*/ 4317416 h 6088385"/>
                <a:gd name="connsiteX355" fmla="*/ 2051593 w 6088384"/>
                <a:gd name="connsiteY355" fmla="*/ 4236650 h 6088385"/>
                <a:gd name="connsiteX356" fmla="*/ 1930914 w 6088384"/>
                <a:gd name="connsiteY356" fmla="*/ 4147142 h 6088385"/>
                <a:gd name="connsiteX357" fmla="*/ 1856106 w 6088384"/>
                <a:gd name="connsiteY357" fmla="*/ 4047578 h 6088385"/>
                <a:gd name="connsiteX358" fmla="*/ 4141439 w 6088384"/>
                <a:gd name="connsiteY358" fmla="*/ 4728073 h 6088385"/>
                <a:gd name="connsiteX359" fmla="*/ 4115433 w 6088384"/>
                <a:gd name="connsiteY359" fmla="*/ 4763579 h 6088385"/>
                <a:gd name="connsiteX360" fmla="*/ 3967653 w 6088384"/>
                <a:gd name="connsiteY360" fmla="*/ 4928986 h 6088385"/>
                <a:gd name="connsiteX361" fmla="*/ 3837046 w 6088384"/>
                <a:gd name="connsiteY361" fmla="*/ 5049097 h 6088385"/>
                <a:gd name="connsiteX362" fmla="*/ 3684200 w 6088384"/>
                <a:gd name="connsiteY362" fmla="*/ 5050548 h 6088385"/>
                <a:gd name="connsiteX363" fmla="*/ 3511410 w 6088384"/>
                <a:gd name="connsiteY363" fmla="*/ 5038968 h 6088385"/>
                <a:gd name="connsiteX364" fmla="*/ 3414997 w 6088384"/>
                <a:gd name="connsiteY364" fmla="*/ 5024078 h 6088385"/>
                <a:gd name="connsiteX365" fmla="*/ 3521884 w 6088384"/>
                <a:gd name="connsiteY365" fmla="*/ 4961129 h 6088385"/>
                <a:gd name="connsiteX366" fmla="*/ 3670338 w 6088384"/>
                <a:gd name="connsiteY366" fmla="*/ 4857011 h 6088385"/>
                <a:gd name="connsiteX367" fmla="*/ 3749386 w 6088384"/>
                <a:gd name="connsiteY367" fmla="*/ 4789928 h 6088385"/>
                <a:gd name="connsiteX368" fmla="*/ 3803190 w 6088384"/>
                <a:gd name="connsiteY368" fmla="*/ 4787359 h 6088385"/>
                <a:gd name="connsiteX369" fmla="*/ 4088061 w 6088384"/>
                <a:gd name="connsiteY369" fmla="*/ 4741874 h 6088385"/>
                <a:gd name="connsiteX370" fmla="*/ 1064306 w 6088384"/>
                <a:gd name="connsiteY370" fmla="*/ 3414995 h 6088385"/>
                <a:gd name="connsiteX371" fmla="*/ 1127256 w 6088384"/>
                <a:gd name="connsiteY371" fmla="*/ 3521883 h 6088385"/>
                <a:gd name="connsiteX372" fmla="*/ 1231375 w 6088384"/>
                <a:gd name="connsiteY372" fmla="*/ 3670337 h 6088385"/>
                <a:gd name="connsiteX373" fmla="*/ 1298457 w 6088384"/>
                <a:gd name="connsiteY373" fmla="*/ 3749385 h 6088385"/>
                <a:gd name="connsiteX374" fmla="*/ 1301026 w 6088384"/>
                <a:gd name="connsiteY374" fmla="*/ 3803188 h 6088385"/>
                <a:gd name="connsiteX375" fmla="*/ 1332411 w 6088384"/>
                <a:gd name="connsiteY375" fmla="*/ 4020681 h 6088385"/>
                <a:gd name="connsiteX376" fmla="*/ 1362549 w 6088384"/>
                <a:gd name="connsiteY376" fmla="*/ 4144117 h 6088385"/>
                <a:gd name="connsiteX377" fmla="*/ 1255830 w 6088384"/>
                <a:gd name="connsiteY377" fmla="*/ 4057303 h 6088385"/>
                <a:gd name="connsiteX378" fmla="*/ 1073470 w 6088384"/>
                <a:gd name="connsiteY378" fmla="*/ 3878238 h 6088385"/>
                <a:gd name="connsiteX379" fmla="*/ 1041381 w 6088384"/>
                <a:gd name="connsiteY379" fmla="*/ 3838653 h 6088385"/>
                <a:gd name="connsiteX380" fmla="*/ 1036952 w 6088384"/>
                <a:gd name="connsiteY380" fmla="*/ 3732865 h 6088385"/>
                <a:gd name="connsiteX381" fmla="*/ 1049416 w 6088384"/>
                <a:gd name="connsiteY381" fmla="*/ 3511409 h 6088385"/>
                <a:gd name="connsiteX382" fmla="*/ 4024129 w 6088384"/>
                <a:gd name="connsiteY382" fmla="*/ 4522330 h 6088385"/>
                <a:gd name="connsiteX383" fmla="*/ 4020682 w 6088384"/>
                <a:gd name="connsiteY383" fmla="*/ 4526594 h 6088385"/>
                <a:gd name="connsiteX384" fmla="*/ 3854234 w 6088384"/>
                <a:gd name="connsiteY384" fmla="*/ 4700951 h 6088385"/>
                <a:gd name="connsiteX385" fmla="*/ 3749386 w 6088384"/>
                <a:gd name="connsiteY385" fmla="*/ 4789928 h 6088385"/>
                <a:gd name="connsiteX386" fmla="*/ 3584071 w 6088384"/>
                <a:gd name="connsiteY386" fmla="*/ 4797821 h 6088385"/>
                <a:gd name="connsiteX387" fmla="*/ 3385597 w 6088384"/>
                <a:gd name="connsiteY387" fmla="*/ 4788345 h 6088385"/>
                <a:gd name="connsiteX388" fmla="*/ 3615010 w 6088384"/>
                <a:gd name="connsiteY388" fmla="*/ 4654406 h 6088385"/>
                <a:gd name="connsiteX389" fmla="*/ 3691453 w 6088384"/>
                <a:gd name="connsiteY389" fmla="*/ 4599458 h 6088385"/>
                <a:gd name="connsiteX390" fmla="*/ 3789695 w 6088384"/>
                <a:gd name="connsiteY390" fmla="*/ 4584286 h 6088385"/>
                <a:gd name="connsiteX391" fmla="*/ 4002644 w 6088384"/>
                <a:gd name="connsiteY391" fmla="*/ 4530051 h 6088385"/>
                <a:gd name="connsiteX392" fmla="*/ 1300040 w 6088384"/>
                <a:gd name="connsiteY392" fmla="*/ 3385594 h 6088385"/>
                <a:gd name="connsiteX393" fmla="*/ 1433979 w 6088384"/>
                <a:gd name="connsiteY393" fmla="*/ 3615008 h 6088385"/>
                <a:gd name="connsiteX394" fmla="*/ 1488925 w 6088384"/>
                <a:gd name="connsiteY394" fmla="*/ 3691449 h 6088385"/>
                <a:gd name="connsiteX395" fmla="*/ 1504098 w 6088384"/>
                <a:gd name="connsiteY395" fmla="*/ 3789693 h 6088385"/>
                <a:gd name="connsiteX396" fmla="*/ 1558333 w 6088384"/>
                <a:gd name="connsiteY396" fmla="*/ 4002641 h 6088385"/>
                <a:gd name="connsiteX397" fmla="*/ 1566054 w 6088384"/>
                <a:gd name="connsiteY397" fmla="*/ 4024127 h 6088385"/>
                <a:gd name="connsiteX398" fmla="*/ 1561791 w 6088384"/>
                <a:gd name="connsiteY398" fmla="*/ 4020682 h 6088385"/>
                <a:gd name="connsiteX399" fmla="*/ 1387434 w 6088384"/>
                <a:gd name="connsiteY399" fmla="*/ 3854233 h 6088385"/>
                <a:gd name="connsiteX400" fmla="*/ 1298457 w 6088384"/>
                <a:gd name="connsiteY400" fmla="*/ 3749385 h 6088385"/>
                <a:gd name="connsiteX401" fmla="*/ 1290564 w 6088384"/>
                <a:gd name="connsiteY401" fmla="*/ 3584069 h 6088385"/>
                <a:gd name="connsiteX402" fmla="*/ 3933964 w 6088384"/>
                <a:gd name="connsiteY402" fmla="*/ 4394757 h 6088385"/>
                <a:gd name="connsiteX403" fmla="*/ 3865746 w 6088384"/>
                <a:gd name="connsiteY403" fmla="*/ 4460601 h 6088385"/>
                <a:gd name="connsiteX404" fmla="*/ 3743511 w 6088384"/>
                <a:gd name="connsiteY404" fmla="*/ 4562040 h 6088385"/>
                <a:gd name="connsiteX405" fmla="*/ 3691453 w 6088384"/>
                <a:gd name="connsiteY405" fmla="*/ 4599458 h 6088385"/>
                <a:gd name="connsiteX406" fmla="*/ 3571743 w 6088384"/>
                <a:gd name="connsiteY406" fmla="*/ 4617946 h 6088385"/>
                <a:gd name="connsiteX407" fmla="*/ 3350287 w 6088384"/>
                <a:gd name="connsiteY407" fmla="*/ 4630410 h 6088385"/>
                <a:gd name="connsiteX408" fmla="*/ 3348538 w 6088384"/>
                <a:gd name="connsiteY408" fmla="*/ 4630337 h 6088385"/>
                <a:gd name="connsiteX409" fmla="*/ 3434622 w 6088384"/>
                <a:gd name="connsiteY409" fmla="*/ 4596453 h 6088385"/>
                <a:gd name="connsiteX410" fmla="*/ 3599736 w 6088384"/>
                <a:gd name="connsiteY410" fmla="*/ 4515528 h 6088385"/>
                <a:gd name="connsiteX411" fmla="*/ 3636786 w 6088384"/>
                <a:gd name="connsiteY411" fmla="*/ 4493323 h 6088385"/>
                <a:gd name="connsiteX412" fmla="*/ 3730492 w 6088384"/>
                <a:gd name="connsiteY412" fmla="*/ 4469229 h 6088385"/>
                <a:gd name="connsiteX413" fmla="*/ 1458047 w 6088384"/>
                <a:gd name="connsiteY413" fmla="*/ 3348534 h 6088385"/>
                <a:gd name="connsiteX414" fmla="*/ 1491933 w 6088384"/>
                <a:gd name="connsiteY414" fmla="*/ 3434621 h 6088385"/>
                <a:gd name="connsiteX415" fmla="*/ 1572857 w 6088384"/>
                <a:gd name="connsiteY415" fmla="*/ 3599735 h 6088385"/>
                <a:gd name="connsiteX416" fmla="*/ 1595060 w 6088384"/>
                <a:gd name="connsiteY416" fmla="*/ 3636781 h 6088385"/>
                <a:gd name="connsiteX417" fmla="*/ 1619155 w 6088384"/>
                <a:gd name="connsiteY417" fmla="*/ 3730490 h 6088385"/>
                <a:gd name="connsiteX418" fmla="*/ 1693626 w 6088384"/>
                <a:gd name="connsiteY418" fmla="*/ 3933959 h 6088385"/>
                <a:gd name="connsiteX419" fmla="*/ 1627784 w 6088384"/>
                <a:gd name="connsiteY419" fmla="*/ 3865744 h 6088385"/>
                <a:gd name="connsiteX420" fmla="*/ 1526345 w 6088384"/>
                <a:gd name="connsiteY420" fmla="*/ 3743509 h 6088385"/>
                <a:gd name="connsiteX421" fmla="*/ 1488925 w 6088384"/>
                <a:gd name="connsiteY421" fmla="*/ 3691449 h 6088385"/>
                <a:gd name="connsiteX422" fmla="*/ 1470437 w 6088384"/>
                <a:gd name="connsiteY422" fmla="*/ 3571740 h 6088385"/>
                <a:gd name="connsiteX423" fmla="*/ 1457973 w 6088384"/>
                <a:gd name="connsiteY423" fmla="*/ 3350284 h 6088385"/>
                <a:gd name="connsiteX424" fmla="*/ 3871468 w 6088384"/>
                <a:gd name="connsiteY424" fmla="*/ 4338841 h 6088385"/>
                <a:gd name="connsiteX425" fmla="*/ 3769659 w 6088384"/>
                <a:gd name="connsiteY425" fmla="*/ 4413689 h 6088385"/>
                <a:gd name="connsiteX426" fmla="*/ 3636786 w 6088384"/>
                <a:gd name="connsiteY426" fmla="*/ 4493323 h 6088385"/>
                <a:gd name="connsiteX427" fmla="*/ 3511415 w 6088384"/>
                <a:gd name="connsiteY427" fmla="*/ 4525560 h 6088385"/>
                <a:gd name="connsiteX428" fmla="*/ 3316595 w 6088384"/>
                <a:gd name="connsiteY428" fmla="*/ 4555293 h 6088385"/>
                <a:gd name="connsiteX429" fmla="*/ 3419259 w 6088384"/>
                <a:gd name="connsiteY429" fmla="*/ 4530033 h 6088385"/>
                <a:gd name="connsiteX430" fmla="*/ 3639714 w 6088384"/>
                <a:gd name="connsiteY430" fmla="*/ 4451492 h 6088385"/>
                <a:gd name="connsiteX431" fmla="*/ 3851136 w 6088384"/>
                <a:gd name="connsiteY431" fmla="*/ 4351144 h 6088385"/>
                <a:gd name="connsiteX432" fmla="*/ 1534342 w 6088384"/>
                <a:gd name="connsiteY432" fmla="*/ 3324786 h 6088385"/>
                <a:gd name="connsiteX433" fmla="*/ 1566861 w 6088384"/>
                <a:gd name="connsiteY433" fmla="*/ 3446982 h 6088385"/>
                <a:gd name="connsiteX434" fmla="*/ 1636892 w 6088384"/>
                <a:gd name="connsiteY434" fmla="*/ 3639712 h 6088385"/>
                <a:gd name="connsiteX435" fmla="*/ 1737240 w 6088384"/>
                <a:gd name="connsiteY435" fmla="*/ 3851134 h 6088385"/>
                <a:gd name="connsiteX436" fmla="*/ 1749541 w 6088384"/>
                <a:gd name="connsiteY436" fmla="*/ 3871462 h 6088385"/>
                <a:gd name="connsiteX437" fmla="*/ 1674696 w 6088384"/>
                <a:gd name="connsiteY437" fmla="*/ 3769658 h 6088385"/>
                <a:gd name="connsiteX438" fmla="*/ 1595060 w 6088384"/>
                <a:gd name="connsiteY438" fmla="*/ 3636781 h 6088385"/>
                <a:gd name="connsiteX439" fmla="*/ 1562824 w 6088384"/>
                <a:gd name="connsiteY439" fmla="*/ 3511412 h 6088385"/>
                <a:gd name="connsiteX440" fmla="*/ 5551053 w 6088384"/>
                <a:gd name="connsiteY440" fmla="*/ 4731723 h 6088385"/>
                <a:gd name="connsiteX441" fmla="*/ 5485941 w 6088384"/>
                <a:gd name="connsiteY441" fmla="*/ 4841908 h 6088385"/>
                <a:gd name="connsiteX442" fmla="*/ 5193011 w 6088384"/>
                <a:gd name="connsiteY442" fmla="*/ 5200518 h 6088385"/>
                <a:gd name="connsiteX443" fmla="*/ 4858092 w 6088384"/>
                <a:gd name="connsiteY443" fmla="*/ 5477592 h 6088385"/>
                <a:gd name="connsiteX444" fmla="*/ 4676938 w 6088384"/>
                <a:gd name="connsiteY444" fmla="*/ 5588484 h 6088385"/>
                <a:gd name="connsiteX445" fmla="*/ 4787012 w 6088384"/>
                <a:gd name="connsiteY445" fmla="*/ 5505777 h 6088385"/>
                <a:gd name="connsiteX446" fmla="*/ 5099415 w 6088384"/>
                <a:gd name="connsiteY446" fmla="*/ 5188977 h 6088385"/>
                <a:gd name="connsiteX447" fmla="*/ 5121702 w 6088384"/>
                <a:gd name="connsiteY447" fmla="*/ 5158549 h 6088385"/>
                <a:gd name="connsiteX448" fmla="*/ 5248181 w 6088384"/>
                <a:gd name="connsiteY448" fmla="*/ 5056795 h 6088385"/>
                <a:gd name="connsiteX449" fmla="*/ 5501407 w 6088384"/>
                <a:gd name="connsiteY449" fmla="*/ 4797796 h 6088385"/>
                <a:gd name="connsiteX450" fmla="*/ 5411892 w 6088384"/>
                <a:gd name="connsiteY450" fmla="*/ 4673738 h 6088385"/>
                <a:gd name="connsiteX451" fmla="*/ 5341957 w 6088384"/>
                <a:gd name="connsiteY451" fmla="*/ 4822133 h 6088385"/>
                <a:gd name="connsiteX452" fmla="*/ 5229730 w 6088384"/>
                <a:gd name="connsiteY452" fmla="*/ 5011060 h 6088385"/>
                <a:gd name="connsiteX453" fmla="*/ 5121702 w 6088384"/>
                <a:gd name="connsiteY453" fmla="*/ 5158549 h 6088385"/>
                <a:gd name="connsiteX454" fmla="*/ 5108218 w 6088384"/>
                <a:gd name="connsiteY454" fmla="*/ 5169397 h 6088385"/>
                <a:gd name="connsiteX455" fmla="*/ 4864447 w 6088384"/>
                <a:gd name="connsiteY455" fmla="*/ 5327254 h 6088385"/>
                <a:gd name="connsiteX456" fmla="*/ 4631772 w 6088384"/>
                <a:gd name="connsiteY456" fmla="*/ 5439147 h 6088385"/>
                <a:gd name="connsiteX457" fmla="*/ 4654126 w 6088384"/>
                <a:gd name="connsiteY457" fmla="*/ 5418830 h 6088385"/>
                <a:gd name="connsiteX458" fmla="*/ 4933267 w 6088384"/>
                <a:gd name="connsiteY458" fmla="*/ 5080508 h 6088385"/>
                <a:gd name="connsiteX459" fmla="*/ 4976351 w 6088384"/>
                <a:gd name="connsiteY459" fmla="*/ 5009590 h 6088385"/>
                <a:gd name="connsiteX460" fmla="*/ 5069798 w 6088384"/>
                <a:gd name="connsiteY460" fmla="*/ 4953481 h 6088385"/>
                <a:gd name="connsiteX461" fmla="*/ 5406665 w 6088384"/>
                <a:gd name="connsiteY461" fmla="*/ 4679223 h 6088385"/>
                <a:gd name="connsiteX462" fmla="*/ 82052 w 6088384"/>
                <a:gd name="connsiteY462" fmla="*/ 2438488 h 6088385"/>
                <a:gd name="connsiteX463" fmla="*/ 66694 w 6088384"/>
                <a:gd name="connsiteY463" fmla="*/ 2546666 h 6088385"/>
                <a:gd name="connsiteX464" fmla="*/ 73944 w 6088384"/>
                <a:gd name="connsiteY464" fmla="*/ 3028073 h 6088385"/>
                <a:gd name="connsiteX465" fmla="*/ 74176 w 6088384"/>
                <a:gd name="connsiteY465" fmla="*/ 3029397 h 6088385"/>
                <a:gd name="connsiteX466" fmla="*/ 65432 w 6088384"/>
                <a:gd name="connsiteY466" fmla="*/ 3086017 h 6088385"/>
                <a:gd name="connsiteX467" fmla="*/ 62322 w 6088384"/>
                <a:gd name="connsiteY467" fmla="*/ 3530931 h 6088385"/>
                <a:gd name="connsiteX468" fmla="*/ 72840 w 6088384"/>
                <a:gd name="connsiteY468" fmla="*/ 3605021 h 6088385"/>
                <a:gd name="connsiteX469" fmla="*/ 62210 w 6088384"/>
                <a:gd name="connsiteY469" fmla="*/ 3569597 h 6088385"/>
                <a:gd name="connsiteX470" fmla="*/ 0 w 6088384"/>
                <a:gd name="connsiteY470" fmla="*/ 3037679 h 6088385"/>
                <a:gd name="connsiteX471" fmla="*/ 46444 w 6088384"/>
                <a:gd name="connsiteY471" fmla="*/ 2576971 h 6088385"/>
                <a:gd name="connsiteX472" fmla="*/ 5204298 w 6088384"/>
                <a:gd name="connsiteY472" fmla="*/ 4527545 h 6088385"/>
                <a:gd name="connsiteX473" fmla="*/ 5144035 w 6088384"/>
                <a:gd name="connsiteY473" fmla="*/ 4692198 h 6088385"/>
                <a:gd name="connsiteX474" fmla="*/ 5047772 w 6088384"/>
                <a:gd name="connsiteY474" fmla="*/ 4892027 h 6088385"/>
                <a:gd name="connsiteX475" fmla="*/ 4976351 w 6088384"/>
                <a:gd name="connsiteY475" fmla="*/ 5009590 h 6088385"/>
                <a:gd name="connsiteX476" fmla="*/ 4882523 w 6088384"/>
                <a:gd name="connsiteY476" fmla="*/ 5065927 h 6088385"/>
                <a:gd name="connsiteX477" fmla="*/ 4632991 w 6088384"/>
                <a:gd name="connsiteY477" fmla="*/ 5181122 h 6088385"/>
                <a:gd name="connsiteX478" fmla="*/ 4495012 w 6088384"/>
                <a:gd name="connsiteY478" fmla="*/ 5225428 h 6088385"/>
                <a:gd name="connsiteX479" fmla="*/ 4511006 w 6088384"/>
                <a:gd name="connsiteY479" fmla="*/ 5208035 h 6088385"/>
                <a:gd name="connsiteX480" fmla="*/ 4765752 w 6088384"/>
                <a:gd name="connsiteY480" fmla="*/ 4830746 h 6088385"/>
                <a:gd name="connsiteX481" fmla="*/ 4777612 w 6088384"/>
                <a:gd name="connsiteY481" fmla="*/ 4805758 h 6088385"/>
                <a:gd name="connsiteX482" fmla="*/ 4883212 w 6088384"/>
                <a:gd name="connsiteY482" fmla="*/ 4749893 h 6088385"/>
                <a:gd name="connsiteX483" fmla="*/ 5119554 w 6088384"/>
                <a:gd name="connsiteY483" fmla="*/ 4595078 h 6088385"/>
                <a:gd name="connsiteX484" fmla="*/ 228925 w 6088384"/>
                <a:gd name="connsiteY484" fmla="*/ 2445680 h 6088385"/>
                <a:gd name="connsiteX485" fmla="*/ 225848 w 6088384"/>
                <a:gd name="connsiteY485" fmla="*/ 2515452 h 6088385"/>
                <a:gd name="connsiteX486" fmla="*/ 272027 w 6088384"/>
                <a:gd name="connsiteY486" fmla="*/ 2962858 h 6088385"/>
                <a:gd name="connsiteX487" fmla="*/ 287751 w 6088384"/>
                <a:gd name="connsiteY487" fmla="*/ 3026951 h 6088385"/>
                <a:gd name="connsiteX488" fmla="*/ 260161 w 6088384"/>
                <a:gd name="connsiteY488" fmla="*/ 3139951 h 6088385"/>
                <a:gd name="connsiteX489" fmla="*/ 218314 w 6088384"/>
                <a:gd name="connsiteY489" fmla="*/ 3576564 h 6088385"/>
                <a:gd name="connsiteX490" fmla="*/ 219052 w 6088384"/>
                <a:gd name="connsiteY490" fmla="*/ 3592029 h 6088385"/>
                <a:gd name="connsiteX491" fmla="*/ 180167 w 6088384"/>
                <a:gd name="connsiteY491" fmla="*/ 3491873 h 6088385"/>
                <a:gd name="connsiteX492" fmla="*/ 115079 w 6088384"/>
                <a:gd name="connsiteY492" fmla="*/ 3263128 h 6088385"/>
                <a:gd name="connsiteX493" fmla="*/ 74176 w 6088384"/>
                <a:gd name="connsiteY493" fmla="*/ 3029397 h 6088385"/>
                <a:gd name="connsiteX494" fmla="*/ 99092 w 6088384"/>
                <a:gd name="connsiteY494" fmla="*/ 2868064 h 6088385"/>
                <a:gd name="connsiteX495" fmla="*/ 227515 w 6088384"/>
                <a:gd name="connsiteY495" fmla="*/ 2448673 h 6088385"/>
                <a:gd name="connsiteX496" fmla="*/ 486239 w 6088384"/>
                <a:gd name="connsiteY496" fmla="*/ 2502674 h 6088385"/>
                <a:gd name="connsiteX497" fmla="*/ 493540 w 6088384"/>
                <a:gd name="connsiteY497" fmla="*/ 2602947 h 6088385"/>
                <a:gd name="connsiteX498" fmla="*/ 574371 w 6088384"/>
                <a:gd name="connsiteY498" fmla="*/ 2993861 h 6088385"/>
                <a:gd name="connsiteX499" fmla="*/ 586130 w 6088384"/>
                <a:gd name="connsiteY499" fmla="*/ 3026869 h 6088385"/>
                <a:gd name="connsiteX500" fmla="*/ 563585 w 6088384"/>
                <a:gd name="connsiteY500" fmla="*/ 3090151 h 6088385"/>
                <a:gd name="connsiteX501" fmla="*/ 476933 w 6088384"/>
                <a:gd name="connsiteY501" fmla="*/ 3537067 h 6088385"/>
                <a:gd name="connsiteX502" fmla="*/ 476768 w 6088384"/>
                <a:gd name="connsiteY502" fmla="*/ 3541015 h 6088385"/>
                <a:gd name="connsiteX503" fmla="*/ 443598 w 6088384"/>
                <a:gd name="connsiteY503" fmla="*/ 3479553 h 6088385"/>
                <a:gd name="connsiteX504" fmla="*/ 315138 w 6088384"/>
                <a:gd name="connsiteY504" fmla="*/ 3138583 h 6088385"/>
                <a:gd name="connsiteX505" fmla="*/ 287751 w 6088384"/>
                <a:gd name="connsiteY505" fmla="*/ 3026951 h 6088385"/>
                <a:gd name="connsiteX506" fmla="*/ 312470 w 6088384"/>
                <a:gd name="connsiteY506" fmla="*/ 2925708 h 6088385"/>
                <a:gd name="connsiteX507" fmla="*/ 479859 w 6088384"/>
                <a:gd name="connsiteY507" fmla="*/ 2513471 h 6088385"/>
                <a:gd name="connsiteX508" fmla="*/ 4960447 w 6088384"/>
                <a:gd name="connsiteY508" fmla="*/ 4334629 h 6088385"/>
                <a:gd name="connsiteX509" fmla="*/ 4944642 w 6088384"/>
                <a:gd name="connsiteY509" fmla="*/ 4398868 h 6088385"/>
                <a:gd name="connsiteX510" fmla="*/ 4866101 w 6088384"/>
                <a:gd name="connsiteY510" fmla="*/ 4619324 h 6088385"/>
                <a:gd name="connsiteX511" fmla="*/ 4777612 w 6088384"/>
                <a:gd name="connsiteY511" fmla="*/ 4805758 h 6088385"/>
                <a:gd name="connsiteX512" fmla="*/ 4756277 w 6088384"/>
                <a:gd name="connsiteY512" fmla="*/ 4817045 h 6088385"/>
                <a:gd name="connsiteX513" fmla="*/ 4623696 w 6088384"/>
                <a:gd name="connsiteY513" fmla="*/ 4876885 h 6088385"/>
                <a:gd name="connsiteX514" fmla="*/ 4347677 w 6088384"/>
                <a:gd name="connsiteY514" fmla="*/ 4971336 h 6088385"/>
                <a:gd name="connsiteX515" fmla="*/ 4305615 w 6088384"/>
                <a:gd name="connsiteY515" fmla="*/ 4981400 h 6088385"/>
                <a:gd name="connsiteX516" fmla="*/ 4413689 w 6088384"/>
                <a:gd name="connsiteY516" fmla="*/ 4834396 h 6088385"/>
                <a:gd name="connsiteX517" fmla="*/ 4528769 w 6088384"/>
                <a:gd name="connsiteY517" fmla="*/ 4639653 h 6088385"/>
                <a:gd name="connsiteX518" fmla="*/ 4558162 w 6088384"/>
                <a:gd name="connsiteY518" fmla="*/ 4576323 h 6088385"/>
                <a:gd name="connsiteX519" fmla="*/ 4634707 w 6088384"/>
                <a:gd name="connsiteY519" fmla="*/ 4542774 h 6088385"/>
                <a:gd name="connsiteX520" fmla="*/ 4889134 w 6088384"/>
                <a:gd name="connsiteY520" fmla="*/ 4389157 h 6088385"/>
                <a:gd name="connsiteX521" fmla="*/ 785243 w 6088384"/>
                <a:gd name="connsiteY521" fmla="*/ 2587591 h 6088385"/>
                <a:gd name="connsiteX522" fmla="*/ 835160 w 6088384"/>
                <a:gd name="connsiteY522" fmla="*/ 2851379 h 6088385"/>
                <a:gd name="connsiteX523" fmla="*/ 890534 w 6088384"/>
                <a:gd name="connsiteY523" fmla="*/ 3024024 h 6088385"/>
                <a:gd name="connsiteX524" fmla="*/ 854457 w 6088384"/>
                <a:gd name="connsiteY524" fmla="*/ 3122596 h 6088385"/>
                <a:gd name="connsiteX525" fmla="*/ 798126 w 6088384"/>
                <a:gd name="connsiteY525" fmla="*/ 3341674 h 6088385"/>
                <a:gd name="connsiteX526" fmla="*/ 778585 w 6088384"/>
                <a:gd name="connsiteY526" fmla="*/ 3469713 h 6088385"/>
                <a:gd name="connsiteX527" fmla="*/ 769739 w 6088384"/>
                <a:gd name="connsiteY527" fmla="*/ 3455804 h 6088385"/>
                <a:gd name="connsiteX528" fmla="*/ 652911 w 6088384"/>
                <a:gd name="connsiteY528" fmla="*/ 3214317 h 6088385"/>
                <a:gd name="connsiteX529" fmla="*/ 586130 w 6088384"/>
                <a:gd name="connsiteY529" fmla="*/ 3026869 h 6088385"/>
                <a:gd name="connsiteX530" fmla="*/ 642125 w 6088384"/>
                <a:gd name="connsiteY530" fmla="*/ 2869696 h 6088385"/>
                <a:gd name="connsiteX531" fmla="*/ 742474 w 6088384"/>
                <a:gd name="connsiteY531" fmla="*/ 2658274 h 6088385"/>
                <a:gd name="connsiteX532" fmla="*/ 4711368 w 6088384"/>
                <a:gd name="connsiteY532" fmla="*/ 4165121 h 6088385"/>
                <a:gd name="connsiteX533" fmla="*/ 4696158 w 6088384"/>
                <a:gd name="connsiteY533" fmla="*/ 4227416 h 6088385"/>
                <a:gd name="connsiteX534" fmla="*/ 4622925 w 6088384"/>
                <a:gd name="connsiteY534" fmla="*/ 4436785 h 6088385"/>
                <a:gd name="connsiteX535" fmla="*/ 4558162 w 6088384"/>
                <a:gd name="connsiteY535" fmla="*/ 4576323 h 6088385"/>
                <a:gd name="connsiteX536" fmla="*/ 4366457 w 6088384"/>
                <a:gd name="connsiteY536" fmla="*/ 4660346 h 6088385"/>
                <a:gd name="connsiteX537" fmla="*/ 4228298 w 6088384"/>
                <a:gd name="connsiteY537" fmla="*/ 4705616 h 6088385"/>
                <a:gd name="connsiteX538" fmla="*/ 4141439 w 6088384"/>
                <a:gd name="connsiteY538" fmla="*/ 4728073 h 6088385"/>
                <a:gd name="connsiteX539" fmla="*/ 4245748 w 6088384"/>
                <a:gd name="connsiteY539" fmla="*/ 4585662 h 6088385"/>
                <a:gd name="connsiteX540" fmla="*/ 4357975 w 6088384"/>
                <a:gd name="connsiteY540" fmla="*/ 4396735 h 6088385"/>
                <a:gd name="connsiteX541" fmla="*/ 4365356 w 6088384"/>
                <a:gd name="connsiteY541" fmla="*/ 4381073 h 6088385"/>
                <a:gd name="connsiteX542" fmla="*/ 4431689 w 6088384"/>
                <a:gd name="connsiteY542" fmla="*/ 4349327 h 6088385"/>
                <a:gd name="connsiteX543" fmla="*/ 4642020 w 6088384"/>
                <a:gd name="connsiteY543" fmla="*/ 4219210 h 6088385"/>
                <a:gd name="connsiteX544" fmla="*/ 1069434 w 6088384"/>
                <a:gd name="connsiteY544" fmla="*/ 2643862 h 6088385"/>
                <a:gd name="connsiteX545" fmla="*/ 1084286 w 6088384"/>
                <a:gd name="connsiteY545" fmla="*/ 2749606 h 6088385"/>
                <a:gd name="connsiteX546" fmla="*/ 1123668 w 6088384"/>
                <a:gd name="connsiteY546" fmla="*/ 2926605 h 6088385"/>
                <a:gd name="connsiteX547" fmla="*/ 1156222 w 6088384"/>
                <a:gd name="connsiteY547" fmla="*/ 3027883 h 6088385"/>
                <a:gd name="connsiteX548" fmla="*/ 1137311 w 6088384"/>
                <a:gd name="connsiteY548" fmla="*/ 3080508 h 6088385"/>
                <a:gd name="connsiteX549" fmla="*/ 1083076 w 6088384"/>
                <a:gd name="connsiteY549" fmla="*/ 3293456 h 6088385"/>
                <a:gd name="connsiteX550" fmla="*/ 1064306 w 6088384"/>
                <a:gd name="connsiteY550" fmla="*/ 3414995 h 6088385"/>
                <a:gd name="connsiteX551" fmla="*/ 1034931 w 6088384"/>
                <a:gd name="connsiteY551" fmla="*/ 3365117 h 6088385"/>
                <a:gd name="connsiteX552" fmla="*/ 919967 w 6088384"/>
                <a:gd name="connsiteY552" fmla="*/ 3115789 h 6088385"/>
                <a:gd name="connsiteX553" fmla="*/ 890534 w 6088384"/>
                <a:gd name="connsiteY553" fmla="*/ 3024024 h 6088385"/>
                <a:gd name="connsiteX554" fmla="*/ 931328 w 6088384"/>
                <a:gd name="connsiteY554" fmla="*/ 2912568 h 6088385"/>
                <a:gd name="connsiteX555" fmla="*/ 1027590 w 6088384"/>
                <a:gd name="connsiteY555" fmla="*/ 2712739 h 6088385"/>
                <a:gd name="connsiteX556" fmla="*/ 4505710 w 6088384"/>
                <a:gd name="connsiteY556" fmla="*/ 4047431 h 6088385"/>
                <a:gd name="connsiteX557" fmla="*/ 4451494 w 6088384"/>
                <a:gd name="connsiteY557" fmla="*/ 4198299 h 6088385"/>
                <a:gd name="connsiteX558" fmla="*/ 4365356 w 6088384"/>
                <a:gd name="connsiteY558" fmla="*/ 4381073 h 6088385"/>
                <a:gd name="connsiteX559" fmla="*/ 4209087 w 6088384"/>
                <a:gd name="connsiteY559" fmla="*/ 4455863 h 6088385"/>
                <a:gd name="connsiteX560" fmla="*/ 4024129 w 6088384"/>
                <a:gd name="connsiteY560" fmla="*/ 4522330 h 6088385"/>
                <a:gd name="connsiteX561" fmla="*/ 4107375 w 6088384"/>
                <a:gd name="connsiteY561" fmla="*/ 4419333 h 6088385"/>
                <a:gd name="connsiteX562" fmla="*/ 4187588 w 6088384"/>
                <a:gd name="connsiteY562" fmla="*/ 4306880 h 6088385"/>
                <a:gd name="connsiteX563" fmla="*/ 4226843 w 6088384"/>
                <a:gd name="connsiteY563" fmla="*/ 4243549 h 6088385"/>
                <a:gd name="connsiteX564" fmla="*/ 4328830 w 6088384"/>
                <a:gd name="connsiteY564" fmla="*/ 4181590 h 6088385"/>
                <a:gd name="connsiteX565" fmla="*/ 4376083 w 6088384"/>
                <a:gd name="connsiteY565" fmla="*/ 3960606 h 6088385"/>
                <a:gd name="connsiteX566" fmla="*/ 4345072 w 6088384"/>
                <a:gd name="connsiteY566" fmla="*/ 4031876 h 6088385"/>
                <a:gd name="connsiteX567" fmla="*/ 4270961 w 6088384"/>
                <a:gd name="connsiteY567" fmla="*/ 4172370 h 6088385"/>
                <a:gd name="connsiteX568" fmla="*/ 4226843 w 6088384"/>
                <a:gd name="connsiteY568" fmla="*/ 4243549 h 6088385"/>
                <a:gd name="connsiteX569" fmla="*/ 4140349 w 6088384"/>
                <a:gd name="connsiteY569" fmla="*/ 4296095 h 6088385"/>
                <a:gd name="connsiteX570" fmla="*/ 3940520 w 6088384"/>
                <a:gd name="connsiteY570" fmla="*/ 4392357 h 6088385"/>
                <a:gd name="connsiteX571" fmla="*/ 3933964 w 6088384"/>
                <a:gd name="connsiteY571" fmla="*/ 4394757 h 6088385"/>
                <a:gd name="connsiteX572" fmla="*/ 3997060 w 6088384"/>
                <a:gd name="connsiteY572" fmla="*/ 4333857 h 6088385"/>
                <a:gd name="connsiteX573" fmla="*/ 4118637 w 6088384"/>
                <a:gd name="connsiteY573" fmla="*/ 4195906 h 6088385"/>
                <a:gd name="connsiteX574" fmla="*/ 4147146 w 6088384"/>
                <a:gd name="connsiteY574" fmla="*/ 4157468 h 6088385"/>
                <a:gd name="connsiteX575" fmla="*/ 4228425 w 6088384"/>
                <a:gd name="connsiteY575" fmla="*/ 4096398 h 6088385"/>
                <a:gd name="connsiteX576" fmla="*/ 1304507 w 6088384"/>
                <a:gd name="connsiteY576" fmla="*/ 2676710 h 6088385"/>
                <a:gd name="connsiteX577" fmla="*/ 1304647 w 6088384"/>
                <a:gd name="connsiteY577" fmla="*/ 2685603 h 6088385"/>
                <a:gd name="connsiteX578" fmla="*/ 1341988 w 6088384"/>
                <a:gd name="connsiteY578" fmla="*/ 2958985 h 6088385"/>
                <a:gd name="connsiteX579" fmla="*/ 1359848 w 6088384"/>
                <a:gd name="connsiteY579" fmla="*/ 3035080 h 6088385"/>
                <a:gd name="connsiteX580" fmla="*/ 1332411 w 6088384"/>
                <a:gd name="connsiteY580" fmla="*/ 3147457 h 6088385"/>
                <a:gd name="connsiteX581" fmla="*/ 1301025 w 6088384"/>
                <a:gd name="connsiteY581" fmla="*/ 3364951 h 6088385"/>
                <a:gd name="connsiteX582" fmla="*/ 1300040 w 6088384"/>
                <a:gd name="connsiteY582" fmla="*/ 3385594 h 6088385"/>
                <a:gd name="connsiteX583" fmla="*/ 1294863 w 6088384"/>
                <a:gd name="connsiteY583" fmla="*/ 3376726 h 6088385"/>
                <a:gd name="connsiteX584" fmla="*/ 1197475 w 6088384"/>
                <a:gd name="connsiteY584" fmla="*/ 3156224 h 6088385"/>
                <a:gd name="connsiteX585" fmla="*/ 1156222 w 6088384"/>
                <a:gd name="connsiteY585" fmla="*/ 3027883 h 6088385"/>
                <a:gd name="connsiteX586" fmla="*/ 1211498 w 6088384"/>
                <a:gd name="connsiteY586" fmla="*/ 2874065 h 6088385"/>
                <a:gd name="connsiteX587" fmla="*/ 4317422 w 6088384"/>
                <a:gd name="connsiteY587" fmla="*/ 3903307 h 6088385"/>
                <a:gd name="connsiteX588" fmla="*/ 4236653 w 6088384"/>
                <a:gd name="connsiteY588" fmla="*/ 4036792 h 6088385"/>
                <a:gd name="connsiteX589" fmla="*/ 4147146 w 6088384"/>
                <a:gd name="connsiteY589" fmla="*/ 4157468 h 6088385"/>
                <a:gd name="connsiteX590" fmla="*/ 4047580 w 6088384"/>
                <a:gd name="connsiteY590" fmla="*/ 4232279 h 6088385"/>
                <a:gd name="connsiteX591" fmla="*/ 3871468 w 6088384"/>
                <a:gd name="connsiteY591" fmla="*/ 4338841 h 6088385"/>
                <a:gd name="connsiteX592" fmla="*/ 3954651 w 6088384"/>
                <a:gd name="connsiteY592" fmla="*/ 4277686 h 6088385"/>
                <a:gd name="connsiteX593" fmla="*/ 4128269 w 6088384"/>
                <a:gd name="connsiteY593" fmla="*/ 4120760 h 6088385"/>
                <a:gd name="connsiteX594" fmla="*/ 4285196 w 6088384"/>
                <a:gd name="connsiteY594" fmla="*/ 3947142 h 6088385"/>
                <a:gd name="connsiteX595" fmla="*/ 1537796 w 6088384"/>
                <a:gd name="connsiteY595" fmla="*/ 2745686 h 6088385"/>
                <a:gd name="connsiteX596" fmla="*/ 1523046 w 6088384"/>
                <a:gd name="connsiteY596" fmla="*/ 2874818 h 6088385"/>
                <a:gd name="connsiteX597" fmla="*/ 1516381 w 6088384"/>
                <a:gd name="connsiteY597" fmla="*/ 3050704 h 6088385"/>
                <a:gd name="connsiteX598" fmla="*/ 1528183 w 6088384"/>
                <a:gd name="connsiteY598" fmla="*/ 3284434 h 6088385"/>
                <a:gd name="connsiteX599" fmla="*/ 1534342 w 6088384"/>
                <a:gd name="connsiteY599" fmla="*/ 3324786 h 6088385"/>
                <a:gd name="connsiteX600" fmla="*/ 1515022 w 6088384"/>
                <a:gd name="connsiteY600" fmla="*/ 3252192 h 6088385"/>
                <a:gd name="connsiteX601" fmla="*/ 1484260 w 6088384"/>
                <a:gd name="connsiteY601" fmla="*/ 3080852 h 6088385"/>
                <a:gd name="connsiteX602" fmla="*/ 1479918 w 6088384"/>
                <a:gd name="connsiteY602" fmla="*/ 3038143 h 6088385"/>
                <a:gd name="connsiteX603" fmla="*/ 1499122 w 6088384"/>
                <a:gd name="connsiteY603" fmla="*/ 2902868 h 6088385"/>
                <a:gd name="connsiteX604" fmla="*/ 1464026 w 6088384"/>
                <a:gd name="connsiteY604" fmla="*/ 2710757 h 6088385"/>
                <a:gd name="connsiteX605" fmla="*/ 1462290 w 6088384"/>
                <a:gd name="connsiteY605" fmla="*/ 2759761 h 6088385"/>
                <a:gd name="connsiteX606" fmla="*/ 1466827 w 6088384"/>
                <a:gd name="connsiteY606" fmla="*/ 2909379 h 6088385"/>
                <a:gd name="connsiteX607" fmla="*/ 1479918 w 6088384"/>
                <a:gd name="connsiteY607" fmla="*/ 3038143 h 6088385"/>
                <a:gd name="connsiteX608" fmla="*/ 1467328 w 6088384"/>
                <a:gd name="connsiteY608" fmla="*/ 3126826 h 6088385"/>
                <a:gd name="connsiteX609" fmla="*/ 1458047 w 6088384"/>
                <a:gd name="connsiteY609" fmla="*/ 3348534 h 6088385"/>
                <a:gd name="connsiteX610" fmla="*/ 1425087 w 6088384"/>
                <a:gd name="connsiteY610" fmla="*/ 3264800 h 6088385"/>
                <a:gd name="connsiteX611" fmla="*/ 1378148 w 6088384"/>
                <a:gd name="connsiteY611" fmla="*/ 3113050 h 6088385"/>
                <a:gd name="connsiteX612" fmla="*/ 1359848 w 6088384"/>
                <a:gd name="connsiteY612" fmla="*/ 3035080 h 6088385"/>
                <a:gd name="connsiteX613" fmla="*/ 1384719 w 6088384"/>
                <a:gd name="connsiteY613" fmla="*/ 2933213 h 6088385"/>
                <a:gd name="connsiteX614" fmla="*/ 1457952 w 6088384"/>
                <a:gd name="connsiteY614" fmla="*/ 2723845 h 6088385"/>
                <a:gd name="connsiteX615" fmla="*/ 1758511 w 6088384"/>
                <a:gd name="connsiteY615" fmla="*/ 2202013 h 6088385"/>
                <a:gd name="connsiteX616" fmla="*/ 1692987 w 6088384"/>
                <a:gd name="connsiteY616" fmla="*/ 2325596 h 6088385"/>
                <a:gd name="connsiteX617" fmla="*/ 1632520 w 6088384"/>
                <a:gd name="connsiteY617" fmla="*/ 2459456 h 6088385"/>
                <a:gd name="connsiteX618" fmla="*/ 1553979 w 6088384"/>
                <a:gd name="connsiteY618" fmla="*/ 2679911 h 6088385"/>
                <a:gd name="connsiteX619" fmla="*/ 1537796 w 6088384"/>
                <a:gd name="connsiteY619" fmla="*/ 2745686 h 6088385"/>
                <a:gd name="connsiteX620" fmla="*/ 1542721 w 6088384"/>
                <a:gd name="connsiteY620" fmla="*/ 2702569 h 6088385"/>
                <a:gd name="connsiteX621" fmla="*/ 1570225 w 6088384"/>
                <a:gd name="connsiteY621" fmla="*/ 2555214 h 6088385"/>
                <a:gd name="connsiteX622" fmla="*/ 1599448 w 6088384"/>
                <a:gd name="connsiteY622" fmla="*/ 2440864 h 6088385"/>
                <a:gd name="connsiteX623" fmla="*/ 1667187 w 6088384"/>
                <a:gd name="connsiteY623" fmla="*/ 2326234 h 6088385"/>
                <a:gd name="connsiteX624" fmla="*/ 4547250 w 6088384"/>
                <a:gd name="connsiteY624" fmla="*/ 3356272 h 6088385"/>
                <a:gd name="connsiteX625" fmla="*/ 4525561 w 6088384"/>
                <a:gd name="connsiteY625" fmla="*/ 3498388 h 6088385"/>
                <a:gd name="connsiteX626" fmla="*/ 4487656 w 6088384"/>
                <a:gd name="connsiteY626" fmla="*/ 3649686 h 6088385"/>
                <a:gd name="connsiteX627" fmla="*/ 4421199 w 6088384"/>
                <a:gd name="connsiteY627" fmla="*/ 3762149 h 6088385"/>
                <a:gd name="connsiteX628" fmla="*/ 4317422 w 6088384"/>
                <a:gd name="connsiteY628" fmla="*/ 3903307 h 6088385"/>
                <a:gd name="connsiteX629" fmla="*/ 4355518 w 6088384"/>
                <a:gd name="connsiteY629" fmla="*/ 3840348 h 6088385"/>
                <a:gd name="connsiteX630" fmla="*/ 4455866 w 6088384"/>
                <a:gd name="connsiteY630" fmla="*/ 3628926 h 6088385"/>
                <a:gd name="connsiteX631" fmla="*/ 4534407 w 6088384"/>
                <a:gd name="connsiteY631" fmla="*/ 3408471 h 6088385"/>
                <a:gd name="connsiteX632" fmla="*/ 4623792 w 6088384"/>
                <a:gd name="connsiteY632" fmla="*/ 3379458 h 6088385"/>
                <a:gd name="connsiteX633" fmla="*/ 4613577 w 6088384"/>
                <a:gd name="connsiteY633" fmla="*/ 3560955 h 6088385"/>
                <a:gd name="connsiteX634" fmla="*/ 4590194 w 6088384"/>
                <a:gd name="connsiteY634" fmla="*/ 3712360 h 6088385"/>
                <a:gd name="connsiteX635" fmla="*/ 4555674 w 6088384"/>
                <a:gd name="connsiteY635" fmla="*/ 3761059 h 6088385"/>
                <a:gd name="connsiteX636" fmla="*/ 4393047 w 6088384"/>
                <a:gd name="connsiteY636" fmla="*/ 3945004 h 6088385"/>
                <a:gd name="connsiteX637" fmla="*/ 4376083 w 6088384"/>
                <a:gd name="connsiteY637" fmla="*/ 3960606 h 6088385"/>
                <a:gd name="connsiteX638" fmla="*/ 4417887 w 6088384"/>
                <a:gd name="connsiteY638" fmla="*/ 3864527 h 6088385"/>
                <a:gd name="connsiteX639" fmla="*/ 4477418 w 6088384"/>
                <a:gd name="connsiteY639" fmla="*/ 3690552 h 6088385"/>
                <a:gd name="connsiteX640" fmla="*/ 4487656 w 6088384"/>
                <a:gd name="connsiteY640" fmla="*/ 3649686 h 6088385"/>
                <a:gd name="connsiteX641" fmla="*/ 4536278 w 6088384"/>
                <a:gd name="connsiteY641" fmla="*/ 3567406 h 6088385"/>
                <a:gd name="connsiteX642" fmla="*/ 4782323 w 6088384"/>
                <a:gd name="connsiteY642" fmla="*/ 3409183 h 6088385"/>
                <a:gd name="connsiteX643" fmla="*/ 4790314 w 6088384"/>
                <a:gd name="connsiteY643" fmla="*/ 3576561 h 6088385"/>
                <a:gd name="connsiteX644" fmla="*/ 4780837 w 6088384"/>
                <a:gd name="connsiteY644" fmla="*/ 3775055 h 6088385"/>
                <a:gd name="connsiteX645" fmla="*/ 4710782 w 6088384"/>
                <a:gd name="connsiteY645" fmla="*/ 3857615 h 6088385"/>
                <a:gd name="connsiteX646" fmla="*/ 4528820 w 6088384"/>
                <a:gd name="connsiteY646" fmla="*/ 4029903 h 6088385"/>
                <a:gd name="connsiteX647" fmla="*/ 4505710 w 6088384"/>
                <a:gd name="connsiteY647" fmla="*/ 4047431 h 6088385"/>
                <a:gd name="connsiteX648" fmla="*/ 4525682 w 6088384"/>
                <a:gd name="connsiteY648" fmla="*/ 3991856 h 6088385"/>
                <a:gd name="connsiteX649" fmla="*/ 4579917 w 6088384"/>
                <a:gd name="connsiteY649" fmla="*/ 3778908 h 6088385"/>
                <a:gd name="connsiteX650" fmla="*/ 4590194 w 6088384"/>
                <a:gd name="connsiteY650" fmla="*/ 3712360 h 6088385"/>
                <a:gd name="connsiteX651" fmla="*/ 4696800 w 6088384"/>
                <a:gd name="connsiteY651" fmla="*/ 3561968 h 6088385"/>
                <a:gd name="connsiteX652" fmla="*/ 1712911 w 6088384"/>
                <a:gd name="connsiteY652" fmla="*/ 2127218 h 6088385"/>
                <a:gd name="connsiteX653" fmla="*/ 1692652 w 6088384"/>
                <a:gd name="connsiteY653" fmla="*/ 2168911 h 6088385"/>
                <a:gd name="connsiteX654" fmla="*/ 1606994 w 6088384"/>
                <a:gd name="connsiteY654" fmla="*/ 2411340 h 6088385"/>
                <a:gd name="connsiteX655" fmla="*/ 1599448 w 6088384"/>
                <a:gd name="connsiteY655" fmla="*/ 2440864 h 6088385"/>
                <a:gd name="connsiteX656" fmla="*/ 1552108 w 6088384"/>
                <a:gd name="connsiteY656" fmla="*/ 2520977 h 6088385"/>
                <a:gd name="connsiteX657" fmla="*/ 1464026 w 6088384"/>
                <a:gd name="connsiteY657" fmla="*/ 2710757 h 6088385"/>
                <a:gd name="connsiteX658" fmla="*/ 1467559 w 6088384"/>
                <a:gd name="connsiteY658" fmla="*/ 2611009 h 6088385"/>
                <a:gd name="connsiteX659" fmla="*/ 1496804 w 6088384"/>
                <a:gd name="connsiteY659" fmla="*/ 2378080 h 6088385"/>
                <a:gd name="connsiteX660" fmla="*/ 1547559 w 6088384"/>
                <a:gd name="connsiteY660" fmla="*/ 2308785 h 6088385"/>
                <a:gd name="connsiteX661" fmla="*/ 1695338 w 6088384"/>
                <a:gd name="connsiteY661" fmla="*/ 2143378 h 6088385"/>
                <a:gd name="connsiteX662" fmla="*/ 1584471 w 6088384"/>
                <a:gd name="connsiteY662" fmla="*/ 2037722 h 6088385"/>
                <a:gd name="connsiteX663" fmla="*/ 1551408 w 6088384"/>
                <a:gd name="connsiteY663" fmla="*/ 2134575 h 6088385"/>
                <a:gd name="connsiteX664" fmla="*/ 1499811 w 6088384"/>
                <a:gd name="connsiteY664" fmla="*/ 2354132 h 6088385"/>
                <a:gd name="connsiteX665" fmla="*/ 1496804 w 6088384"/>
                <a:gd name="connsiteY665" fmla="*/ 2378080 h 6088385"/>
                <a:gd name="connsiteX666" fmla="*/ 1417244 w 6088384"/>
                <a:gd name="connsiteY666" fmla="*/ 2486702 h 6088385"/>
                <a:gd name="connsiteX667" fmla="*/ 1305017 w 6088384"/>
                <a:gd name="connsiteY667" fmla="*/ 2675629 h 6088385"/>
                <a:gd name="connsiteX668" fmla="*/ 1304507 w 6088384"/>
                <a:gd name="connsiteY668" fmla="*/ 2676710 h 6088385"/>
                <a:gd name="connsiteX669" fmla="*/ 1300320 w 6088384"/>
                <a:gd name="connsiteY669" fmla="*/ 2410189 h 6088385"/>
                <a:gd name="connsiteX670" fmla="*/ 1309367 w 6088384"/>
                <a:gd name="connsiteY670" fmla="*/ 2309022 h 6088385"/>
                <a:gd name="connsiteX671" fmla="*/ 1421236 w 6088384"/>
                <a:gd name="connsiteY671" fmla="*/ 2185935 h 6088385"/>
                <a:gd name="connsiteX672" fmla="*/ 1583574 w 6088384"/>
                <a:gd name="connsiteY672" fmla="*/ 2038393 h 6088385"/>
                <a:gd name="connsiteX673" fmla="*/ 5019119 w 6088384"/>
                <a:gd name="connsiteY673" fmla="*/ 3448343 h 6088385"/>
                <a:gd name="connsiteX674" fmla="*/ 5028183 w 6088384"/>
                <a:gd name="connsiteY674" fmla="*/ 3507038 h 6088385"/>
                <a:gd name="connsiteX675" fmla="*/ 5040647 w 6088384"/>
                <a:gd name="connsiteY675" fmla="*/ 3728494 h 6088385"/>
                <a:gd name="connsiteX676" fmla="*/ 5034663 w 6088384"/>
                <a:gd name="connsiteY676" fmla="*/ 3871454 h 6088385"/>
                <a:gd name="connsiteX677" fmla="*/ 5017315 w 6088384"/>
                <a:gd name="connsiteY677" fmla="*/ 3891777 h 6088385"/>
                <a:gd name="connsiteX678" fmla="*/ 4837941 w 6088384"/>
                <a:gd name="connsiteY678" fmla="*/ 4066398 h 6088385"/>
                <a:gd name="connsiteX679" fmla="*/ 4711368 w 6088384"/>
                <a:gd name="connsiteY679" fmla="*/ 4165121 h 6088385"/>
                <a:gd name="connsiteX680" fmla="*/ 4748467 w 6088384"/>
                <a:gd name="connsiteY680" fmla="*/ 4013173 h 6088385"/>
                <a:gd name="connsiteX681" fmla="*/ 4779852 w 6088384"/>
                <a:gd name="connsiteY681" fmla="*/ 3795679 h 6088385"/>
                <a:gd name="connsiteX682" fmla="*/ 4780837 w 6088384"/>
                <a:gd name="connsiteY682" fmla="*/ 3775055 h 6088385"/>
                <a:gd name="connsiteX683" fmla="*/ 4873001 w 6088384"/>
                <a:gd name="connsiteY683" fmla="*/ 3666440 h 6088385"/>
                <a:gd name="connsiteX684" fmla="*/ 5013764 w 6088384"/>
                <a:gd name="connsiteY684" fmla="*/ 3458091 h 6088385"/>
                <a:gd name="connsiteX685" fmla="*/ 1376732 w 6088384"/>
                <a:gd name="connsiteY685" fmla="*/ 1922648 h 6088385"/>
                <a:gd name="connsiteX686" fmla="*/ 1350089 w 6088384"/>
                <a:gd name="connsiteY686" fmla="*/ 2025636 h 6088385"/>
                <a:gd name="connsiteX687" fmla="*/ 1318739 w 6088384"/>
                <a:gd name="connsiteY687" fmla="*/ 2204232 h 6088385"/>
                <a:gd name="connsiteX688" fmla="*/ 1309367 w 6088384"/>
                <a:gd name="connsiteY688" fmla="*/ 2309022 h 6088385"/>
                <a:gd name="connsiteX689" fmla="*/ 1273694 w 6088384"/>
                <a:gd name="connsiteY689" fmla="*/ 2348273 h 6088385"/>
                <a:gd name="connsiteX690" fmla="*/ 1142095 w 6088384"/>
                <a:gd name="connsiteY690" fmla="*/ 2524257 h 6088385"/>
                <a:gd name="connsiteX691" fmla="*/ 1069434 w 6088384"/>
                <a:gd name="connsiteY691" fmla="*/ 2643862 h 6088385"/>
                <a:gd name="connsiteX692" fmla="*/ 1058981 w 6088384"/>
                <a:gd name="connsiteY692" fmla="*/ 2569442 h 6088385"/>
                <a:gd name="connsiteX693" fmla="*/ 1048181 w 6088384"/>
                <a:gd name="connsiteY693" fmla="*/ 2295099 h 6088385"/>
                <a:gd name="connsiteX694" fmla="*/ 1051985 w 6088384"/>
                <a:gd name="connsiteY694" fmla="*/ 2221433 h 6088385"/>
                <a:gd name="connsiteX695" fmla="*/ 1148613 w 6088384"/>
                <a:gd name="connsiteY695" fmla="*/ 2116361 h 6088385"/>
                <a:gd name="connsiteX696" fmla="*/ 1314020 w 6088384"/>
                <a:gd name="connsiteY696" fmla="*/ 1968581 h 6088385"/>
                <a:gd name="connsiteX697" fmla="*/ 5301848 w 6088384"/>
                <a:gd name="connsiteY697" fmla="*/ 3502933 h 6088385"/>
                <a:gd name="connsiteX698" fmla="*/ 5311878 w 6088384"/>
                <a:gd name="connsiteY698" fmla="*/ 3568652 h 6088385"/>
                <a:gd name="connsiteX699" fmla="*/ 5323680 w 6088384"/>
                <a:gd name="connsiteY699" fmla="*/ 3802383 h 6088385"/>
                <a:gd name="connsiteX700" fmla="*/ 5313388 w 6088384"/>
                <a:gd name="connsiteY700" fmla="*/ 4006202 h 6088385"/>
                <a:gd name="connsiteX701" fmla="*/ 5300107 w 6088384"/>
                <a:gd name="connsiteY701" fmla="*/ 4022244 h 6088385"/>
                <a:gd name="connsiteX702" fmla="*/ 5200519 w 6088384"/>
                <a:gd name="connsiteY702" fmla="*/ 4128266 h 6088385"/>
                <a:gd name="connsiteX703" fmla="*/ 5049258 w 6088384"/>
                <a:gd name="connsiteY703" fmla="*/ 4266721 h 6088385"/>
                <a:gd name="connsiteX704" fmla="*/ 4960447 w 6088384"/>
                <a:gd name="connsiteY704" fmla="*/ 4334629 h 6088385"/>
                <a:gd name="connsiteX705" fmla="*/ 4999498 w 6088384"/>
                <a:gd name="connsiteY705" fmla="*/ 4175911 h 6088385"/>
                <a:gd name="connsiteX706" fmla="*/ 5031293 w 6088384"/>
                <a:gd name="connsiteY706" fmla="*/ 3951953 h 6088385"/>
                <a:gd name="connsiteX707" fmla="*/ 5034663 w 6088384"/>
                <a:gd name="connsiteY707" fmla="*/ 3871454 h 6088385"/>
                <a:gd name="connsiteX708" fmla="*/ 5126650 w 6088384"/>
                <a:gd name="connsiteY708" fmla="*/ 3763684 h 6088385"/>
                <a:gd name="connsiteX709" fmla="*/ 5227047 w 6088384"/>
                <a:gd name="connsiteY709" fmla="*/ 3626554 h 6088385"/>
                <a:gd name="connsiteX710" fmla="*/ 1126658 w 6088384"/>
                <a:gd name="connsiteY710" fmla="*/ 1755277 h 6088385"/>
                <a:gd name="connsiteX711" fmla="*/ 1110920 w 6088384"/>
                <a:gd name="connsiteY711" fmla="*/ 1810946 h 6088385"/>
                <a:gd name="connsiteX712" fmla="*/ 1055320 w 6088384"/>
                <a:gd name="connsiteY712" fmla="*/ 2156852 h 6088385"/>
                <a:gd name="connsiteX713" fmla="*/ 1051985 w 6088384"/>
                <a:gd name="connsiteY713" fmla="*/ 2221433 h 6088385"/>
                <a:gd name="connsiteX714" fmla="*/ 997219 w 6088384"/>
                <a:gd name="connsiteY714" fmla="*/ 2280985 h 6088385"/>
                <a:gd name="connsiteX715" fmla="*/ 861339 w 6088384"/>
                <a:gd name="connsiteY715" fmla="*/ 2461829 h 6088385"/>
                <a:gd name="connsiteX716" fmla="*/ 785243 w 6088384"/>
                <a:gd name="connsiteY716" fmla="*/ 2587591 h 6088385"/>
                <a:gd name="connsiteX717" fmla="*/ 782683 w 6088384"/>
                <a:gd name="connsiteY717" fmla="*/ 2574059 h 6088385"/>
                <a:gd name="connsiteX718" fmla="*/ 764707 w 6088384"/>
                <a:gd name="connsiteY718" fmla="*/ 2286001 h 6088385"/>
                <a:gd name="connsiteX719" fmla="*/ 769346 w 6088384"/>
                <a:gd name="connsiteY719" fmla="*/ 2139190 h 6088385"/>
                <a:gd name="connsiteX720" fmla="*/ 774442 w 6088384"/>
                <a:gd name="connsiteY720" fmla="*/ 2085608 h 6088385"/>
                <a:gd name="connsiteX721" fmla="*/ 887868 w 6088384"/>
                <a:gd name="connsiteY721" fmla="*/ 1960116 h 6088385"/>
                <a:gd name="connsiteX722" fmla="*/ 1061486 w 6088384"/>
                <a:gd name="connsiteY722" fmla="*/ 1803190 h 6088385"/>
                <a:gd name="connsiteX723" fmla="*/ 5602478 w 6088384"/>
                <a:gd name="connsiteY723" fmla="*/ 3584705 h 6088385"/>
                <a:gd name="connsiteX724" fmla="*/ 5610022 w 6088384"/>
                <a:gd name="connsiteY724" fmla="*/ 3764896 h 6088385"/>
                <a:gd name="connsiteX725" fmla="*/ 5597558 w 6088384"/>
                <a:gd name="connsiteY725" fmla="*/ 3986353 h 6088385"/>
                <a:gd name="connsiteX726" fmla="*/ 5574226 w 6088384"/>
                <a:gd name="connsiteY726" fmla="*/ 4137428 h 6088385"/>
                <a:gd name="connsiteX727" fmla="*/ 5517995 w 6088384"/>
                <a:gd name="connsiteY727" fmla="*/ 4213370 h 6088385"/>
                <a:gd name="connsiteX728" fmla="*/ 5228666 w 6088384"/>
                <a:gd name="connsiteY728" fmla="*/ 4508127 h 6088385"/>
                <a:gd name="connsiteX729" fmla="*/ 5204298 w 6088384"/>
                <a:gd name="connsiteY729" fmla="*/ 4527545 h 6088385"/>
                <a:gd name="connsiteX730" fmla="*/ 5220906 w 6088384"/>
                <a:gd name="connsiteY730" fmla="*/ 4482170 h 6088385"/>
                <a:gd name="connsiteX731" fmla="*/ 5311878 w 6088384"/>
                <a:gd name="connsiteY731" fmla="*/ 4036113 h 6088385"/>
                <a:gd name="connsiteX732" fmla="*/ 5313388 w 6088384"/>
                <a:gd name="connsiteY732" fmla="*/ 4006202 h 6088385"/>
                <a:gd name="connsiteX733" fmla="*/ 5391681 w 6088384"/>
                <a:gd name="connsiteY733" fmla="*/ 3911628 h 6088385"/>
                <a:gd name="connsiteX734" fmla="*/ 5550788 w 6088384"/>
                <a:gd name="connsiteY734" fmla="*/ 3678154 h 6088385"/>
                <a:gd name="connsiteX735" fmla="*/ 5859844 w 6088384"/>
                <a:gd name="connsiteY735" fmla="*/ 3641051 h 6088385"/>
                <a:gd name="connsiteX736" fmla="*/ 5852103 w 6088384"/>
                <a:gd name="connsiteY736" fmla="*/ 3803191 h 6088385"/>
                <a:gd name="connsiteX737" fmla="*/ 5820718 w 6088384"/>
                <a:gd name="connsiteY737" fmla="*/ 4020685 h 6088385"/>
                <a:gd name="connsiteX738" fmla="*/ 5776212 w 6088384"/>
                <a:gd name="connsiteY738" fmla="*/ 4202966 h 6088385"/>
                <a:gd name="connsiteX739" fmla="*/ 5764557 w 6088384"/>
                <a:gd name="connsiteY739" fmla="*/ 4224271 h 6088385"/>
                <a:gd name="connsiteX740" fmla="*/ 5506578 w 6088384"/>
                <a:gd name="connsiteY740" fmla="*/ 4574389 h 6088385"/>
                <a:gd name="connsiteX741" fmla="*/ 5411892 w 6088384"/>
                <a:gd name="connsiteY741" fmla="*/ 4673738 h 6088385"/>
                <a:gd name="connsiteX742" fmla="*/ 5435476 w 6088384"/>
                <a:gd name="connsiteY742" fmla="*/ 4623697 h 6088385"/>
                <a:gd name="connsiteX743" fmla="*/ 5563898 w 6088384"/>
                <a:gd name="connsiteY743" fmla="*/ 4204306 h 6088385"/>
                <a:gd name="connsiteX744" fmla="*/ 5574226 w 6088384"/>
                <a:gd name="connsiteY744" fmla="*/ 4137428 h 6088385"/>
                <a:gd name="connsiteX745" fmla="*/ 5647983 w 6088384"/>
                <a:gd name="connsiteY745" fmla="*/ 4037817 h 6088385"/>
                <a:gd name="connsiteX746" fmla="*/ 5854254 w 6088384"/>
                <a:gd name="connsiteY746" fmla="*/ 3655522 h 6088385"/>
                <a:gd name="connsiteX747" fmla="*/ 882742 w 6088384"/>
                <a:gd name="connsiteY747" fmla="*/ 1561511 h 6088385"/>
                <a:gd name="connsiteX748" fmla="*/ 875991 w 6088384"/>
                <a:gd name="connsiteY748" fmla="*/ 1579442 h 6088385"/>
                <a:gd name="connsiteX749" fmla="*/ 783073 w 6088384"/>
                <a:gd name="connsiteY749" fmla="*/ 1994848 h 6088385"/>
                <a:gd name="connsiteX750" fmla="*/ 774442 w 6088384"/>
                <a:gd name="connsiteY750" fmla="*/ 2085608 h 6088385"/>
                <a:gd name="connsiteX751" fmla="*/ 730942 w 6088384"/>
                <a:gd name="connsiteY751" fmla="*/ 2133734 h 6088385"/>
                <a:gd name="connsiteX752" fmla="*/ 594939 w 6088384"/>
                <a:gd name="connsiteY752" fmla="*/ 2318727 h 6088385"/>
                <a:gd name="connsiteX753" fmla="*/ 486239 w 6088384"/>
                <a:gd name="connsiteY753" fmla="*/ 2502674 h 6088385"/>
                <a:gd name="connsiteX754" fmla="*/ 479282 w 6088384"/>
                <a:gd name="connsiteY754" fmla="*/ 2407131 h 6088385"/>
                <a:gd name="connsiteX755" fmla="*/ 485153 w 6088384"/>
                <a:gd name="connsiteY755" fmla="*/ 2164027 h 6088385"/>
                <a:gd name="connsiteX756" fmla="*/ 512922 w 6088384"/>
                <a:gd name="connsiteY756" fmla="*/ 1952550 h 6088385"/>
                <a:gd name="connsiteX757" fmla="*/ 563576 w 6088384"/>
                <a:gd name="connsiteY757" fmla="*/ 1883393 h 6088385"/>
                <a:gd name="connsiteX758" fmla="*/ 875979 w 6088384"/>
                <a:gd name="connsiteY758" fmla="*/ 1566592 h 6088385"/>
                <a:gd name="connsiteX759" fmla="*/ 6006336 w 6088384"/>
                <a:gd name="connsiteY759" fmla="*/ 3649883 h 6088385"/>
                <a:gd name="connsiteX760" fmla="*/ 5989898 w 6088384"/>
                <a:gd name="connsiteY760" fmla="*/ 3765674 h 6088385"/>
                <a:gd name="connsiteX761" fmla="*/ 5856501 w 6088384"/>
                <a:gd name="connsiteY761" fmla="*/ 4209086 h 6088385"/>
                <a:gd name="connsiteX762" fmla="*/ 5637287 w 6088384"/>
                <a:gd name="connsiteY762" fmla="*/ 4616952 h 6088385"/>
                <a:gd name="connsiteX763" fmla="*/ 5551053 w 6088384"/>
                <a:gd name="connsiteY763" fmla="*/ 4731723 h 6088385"/>
                <a:gd name="connsiteX764" fmla="*/ 5601021 w 6088384"/>
                <a:gd name="connsiteY764" fmla="*/ 4647165 h 6088385"/>
                <a:gd name="connsiteX765" fmla="*/ 5768409 w 6088384"/>
                <a:gd name="connsiteY765" fmla="*/ 4234928 h 6088385"/>
                <a:gd name="connsiteX766" fmla="*/ 5776212 w 6088384"/>
                <a:gd name="connsiteY766" fmla="*/ 4202966 h 6088385"/>
                <a:gd name="connsiteX767" fmla="*/ 5850774 w 6088384"/>
                <a:gd name="connsiteY767" fmla="*/ 4066678 h 6088385"/>
                <a:gd name="connsiteX768" fmla="*/ 5985610 w 6088384"/>
                <a:gd name="connsiteY768" fmla="*/ 3730489 h 6088385"/>
                <a:gd name="connsiteX769" fmla="*/ 676496 w 6088384"/>
                <a:gd name="connsiteY769" fmla="*/ 1414641 h 6088385"/>
                <a:gd name="connsiteX770" fmla="*/ 652910 w 6088384"/>
                <a:gd name="connsiteY770" fmla="*/ 1464687 h 6088385"/>
                <a:gd name="connsiteX771" fmla="*/ 516591 w 6088384"/>
                <a:gd name="connsiteY771" fmla="*/ 1924609 h 6088385"/>
                <a:gd name="connsiteX772" fmla="*/ 512922 w 6088384"/>
                <a:gd name="connsiteY772" fmla="*/ 1952550 h 6088385"/>
                <a:gd name="connsiteX773" fmla="*/ 433261 w 6088384"/>
                <a:gd name="connsiteY773" fmla="*/ 2061310 h 6088385"/>
                <a:gd name="connsiteX774" fmla="*/ 321034 w 6088384"/>
                <a:gd name="connsiteY774" fmla="*/ 2250237 h 6088385"/>
                <a:gd name="connsiteX775" fmla="*/ 228925 w 6088384"/>
                <a:gd name="connsiteY775" fmla="*/ 2445680 h 6088385"/>
                <a:gd name="connsiteX776" fmla="*/ 235758 w 6088384"/>
                <a:gd name="connsiteY776" fmla="*/ 2290742 h 6088385"/>
                <a:gd name="connsiteX777" fmla="*/ 267668 w 6088384"/>
                <a:gd name="connsiteY777" fmla="*/ 2067698 h 6088385"/>
                <a:gd name="connsiteX778" fmla="*/ 312174 w 6088384"/>
                <a:gd name="connsiteY778" fmla="*/ 1885412 h 6088385"/>
                <a:gd name="connsiteX779" fmla="*/ 323827 w 6088384"/>
                <a:gd name="connsiteY779" fmla="*/ 1864112 h 6088385"/>
                <a:gd name="connsiteX780" fmla="*/ 581807 w 6088384"/>
                <a:gd name="connsiteY780" fmla="*/ 1513994 h 6088385"/>
                <a:gd name="connsiteX781" fmla="*/ 537332 w 6088384"/>
                <a:gd name="connsiteY781" fmla="*/ 1356661 h 6088385"/>
                <a:gd name="connsiteX782" fmla="*/ 487365 w 6088384"/>
                <a:gd name="connsiteY782" fmla="*/ 1441219 h 6088385"/>
                <a:gd name="connsiteX783" fmla="*/ 319977 w 6088384"/>
                <a:gd name="connsiteY783" fmla="*/ 1853455 h 6088385"/>
                <a:gd name="connsiteX784" fmla="*/ 312174 w 6088384"/>
                <a:gd name="connsiteY784" fmla="*/ 1885412 h 6088385"/>
                <a:gd name="connsiteX785" fmla="*/ 237611 w 6088384"/>
                <a:gd name="connsiteY785" fmla="*/ 2021704 h 6088385"/>
                <a:gd name="connsiteX786" fmla="*/ 102774 w 6088384"/>
                <a:gd name="connsiteY786" fmla="*/ 2357893 h 6088385"/>
                <a:gd name="connsiteX787" fmla="*/ 82052 w 6088384"/>
                <a:gd name="connsiteY787" fmla="*/ 2438488 h 6088385"/>
                <a:gd name="connsiteX788" fmla="*/ 98488 w 6088384"/>
                <a:gd name="connsiteY788" fmla="*/ 2322708 h 6088385"/>
                <a:gd name="connsiteX789" fmla="*/ 231885 w 6088384"/>
                <a:gd name="connsiteY789" fmla="*/ 1879296 h 6088385"/>
                <a:gd name="connsiteX790" fmla="*/ 451099 w 6088384"/>
                <a:gd name="connsiteY790" fmla="*/ 1471430 h 6088385"/>
                <a:gd name="connsiteX791" fmla="*/ 4554281 w 6088384"/>
                <a:gd name="connsiteY791" fmla="*/ 2767670 h 6088385"/>
                <a:gd name="connsiteX792" fmla="*/ 4584892 w 6088384"/>
                <a:gd name="connsiteY792" fmla="*/ 2892083 h 6088385"/>
                <a:gd name="connsiteX793" fmla="*/ 4608173 w 6088384"/>
                <a:gd name="connsiteY793" fmla="*/ 3056074 h 6088385"/>
                <a:gd name="connsiteX794" fmla="*/ 4589263 w 6088384"/>
                <a:gd name="connsiteY794" fmla="*/ 3185514 h 6088385"/>
                <a:gd name="connsiteX795" fmla="*/ 4547250 w 6088384"/>
                <a:gd name="connsiteY795" fmla="*/ 3356272 h 6088385"/>
                <a:gd name="connsiteX796" fmla="*/ 4560202 w 6088384"/>
                <a:gd name="connsiteY796" fmla="*/ 3271409 h 6088385"/>
                <a:gd name="connsiteX797" fmla="*/ 4572004 w 6088384"/>
                <a:gd name="connsiteY797" fmla="*/ 3037679 h 6088385"/>
                <a:gd name="connsiteX798" fmla="*/ 4562433 w 6088384"/>
                <a:gd name="connsiteY798" fmla="*/ 2827088 h 6088385"/>
                <a:gd name="connsiteX799" fmla="*/ 2216920 w 6088384"/>
                <a:gd name="connsiteY799" fmla="*/ 1749541 h 6088385"/>
                <a:gd name="connsiteX800" fmla="*/ 2133734 w 6088384"/>
                <a:gd name="connsiteY800" fmla="*/ 1810697 h 6088385"/>
                <a:gd name="connsiteX801" fmla="*/ 1960117 w 6088384"/>
                <a:gd name="connsiteY801" fmla="*/ 1967623 h 6088385"/>
                <a:gd name="connsiteX802" fmla="*/ 1803190 w 6088384"/>
                <a:gd name="connsiteY802" fmla="*/ 2141241 h 6088385"/>
                <a:gd name="connsiteX803" fmla="*/ 1758511 w 6088384"/>
                <a:gd name="connsiteY803" fmla="*/ 2202013 h 6088385"/>
                <a:gd name="connsiteX804" fmla="*/ 1760907 w 6088384"/>
                <a:gd name="connsiteY804" fmla="*/ 2197495 h 6088385"/>
                <a:gd name="connsiteX805" fmla="*/ 1896599 w 6088384"/>
                <a:gd name="connsiteY805" fmla="*/ 1987634 h 6088385"/>
                <a:gd name="connsiteX806" fmla="*/ 1945177 w 6088384"/>
                <a:gd name="connsiteY806" fmla="*/ 1927957 h 6088385"/>
                <a:gd name="connsiteX807" fmla="*/ 2040806 w 6088384"/>
                <a:gd name="connsiteY807" fmla="*/ 1856104 h 6088385"/>
                <a:gd name="connsiteX808" fmla="*/ 4629554 w 6088384"/>
                <a:gd name="connsiteY808" fmla="*/ 2735284 h 6088385"/>
                <a:gd name="connsiteX809" fmla="*/ 4696158 w 6088384"/>
                <a:gd name="connsiteY809" fmla="*/ 2925705 h 6088385"/>
                <a:gd name="connsiteX810" fmla="*/ 4727988 w 6088384"/>
                <a:gd name="connsiteY810" fmla="*/ 3056071 h 6088385"/>
                <a:gd name="connsiteX811" fmla="*/ 4700471 w 6088384"/>
                <a:gd name="connsiteY811" fmla="*/ 3165869 h 6088385"/>
                <a:gd name="connsiteX812" fmla="*/ 4628315 w 6088384"/>
                <a:gd name="connsiteY812" fmla="*/ 3369745 h 6088385"/>
                <a:gd name="connsiteX813" fmla="*/ 4623792 w 6088384"/>
                <a:gd name="connsiteY813" fmla="*/ 3379458 h 6088385"/>
                <a:gd name="connsiteX814" fmla="*/ 4626041 w 6088384"/>
                <a:gd name="connsiteY814" fmla="*/ 3339499 h 6088385"/>
                <a:gd name="connsiteX815" fmla="*/ 4616687 w 6088384"/>
                <a:gd name="connsiteY815" fmla="*/ 3116041 h 6088385"/>
                <a:gd name="connsiteX816" fmla="*/ 4608173 w 6088384"/>
                <a:gd name="connsiteY816" fmla="*/ 3056074 h 6088385"/>
                <a:gd name="connsiteX817" fmla="*/ 4619315 w 6088384"/>
                <a:gd name="connsiteY817" fmla="*/ 2979804 h 6088385"/>
                <a:gd name="connsiteX818" fmla="*/ 4630392 w 6088384"/>
                <a:gd name="connsiteY818" fmla="*/ 2774414 h 6088385"/>
                <a:gd name="connsiteX819" fmla="*/ 2153044 w 6088384"/>
                <a:gd name="connsiteY819" fmla="*/ 1694132 h 6088385"/>
                <a:gd name="connsiteX820" fmla="*/ 2052028 w 6088384"/>
                <a:gd name="connsiteY820" fmla="*/ 1796691 h 6088385"/>
                <a:gd name="connsiteX821" fmla="*/ 1945177 w 6088384"/>
                <a:gd name="connsiteY821" fmla="*/ 1927957 h 6088385"/>
                <a:gd name="connsiteX822" fmla="*/ 1859962 w 6088384"/>
                <a:gd name="connsiteY822" fmla="*/ 1991984 h 6088385"/>
                <a:gd name="connsiteX823" fmla="*/ 1712911 w 6088384"/>
                <a:gd name="connsiteY823" fmla="*/ 2127218 h 6088385"/>
                <a:gd name="connsiteX824" fmla="*/ 1803945 w 6088384"/>
                <a:gd name="connsiteY824" fmla="*/ 1939873 h 6088385"/>
                <a:gd name="connsiteX825" fmla="*/ 1862570 w 6088384"/>
                <a:gd name="connsiteY825" fmla="*/ 1844213 h 6088385"/>
                <a:gd name="connsiteX826" fmla="*/ 1948039 w 6088384"/>
                <a:gd name="connsiteY826" fmla="*/ 1792289 h 6088385"/>
                <a:gd name="connsiteX827" fmla="*/ 2147868 w 6088384"/>
                <a:gd name="connsiteY827" fmla="*/ 1696026 h 6088385"/>
                <a:gd name="connsiteX828" fmla="*/ 4788191 w 6088384"/>
                <a:gd name="connsiteY828" fmla="*/ 2704378 h 6088385"/>
                <a:gd name="connsiteX829" fmla="*/ 4866101 w 6088384"/>
                <a:gd name="connsiteY829" fmla="*/ 2869694 h 6088385"/>
                <a:gd name="connsiteX830" fmla="*/ 4933683 w 6088384"/>
                <a:gd name="connsiteY830" fmla="*/ 3057756 h 6088385"/>
                <a:gd name="connsiteX831" fmla="*/ 4911169 w 6088384"/>
                <a:gd name="connsiteY831" fmla="*/ 3126506 h 6088385"/>
                <a:gd name="connsiteX832" fmla="*/ 4815580 w 6088384"/>
                <a:gd name="connsiteY832" fmla="*/ 3349771 h 6088385"/>
                <a:gd name="connsiteX833" fmla="*/ 4782323 w 6088384"/>
                <a:gd name="connsiteY833" fmla="*/ 3409183 h 6088385"/>
                <a:gd name="connsiteX834" fmla="*/ 4779852 w 6088384"/>
                <a:gd name="connsiteY834" fmla="*/ 3357442 h 6088385"/>
                <a:gd name="connsiteX835" fmla="*/ 4748467 w 6088384"/>
                <a:gd name="connsiteY835" fmla="*/ 3139948 h 6088385"/>
                <a:gd name="connsiteX836" fmla="*/ 4727988 w 6088384"/>
                <a:gd name="connsiteY836" fmla="*/ 3056071 h 6088385"/>
                <a:gd name="connsiteX837" fmla="*/ 4752746 w 6088384"/>
                <a:gd name="connsiteY837" fmla="*/ 2957282 h 6088385"/>
                <a:gd name="connsiteX838" fmla="*/ 4785141 w 6088384"/>
                <a:gd name="connsiteY838" fmla="*/ 2745490 h 6088385"/>
                <a:gd name="connsiteX839" fmla="*/ 2066619 w 6088384"/>
                <a:gd name="connsiteY839" fmla="*/ 1565205 h 6088385"/>
                <a:gd name="connsiteX840" fmla="*/ 2000478 w 6088384"/>
                <a:gd name="connsiteY840" fmla="*/ 1643791 h 6088385"/>
                <a:gd name="connsiteX841" fmla="*/ 1903191 w 6088384"/>
                <a:gd name="connsiteY841" fmla="*/ 1777930 h 6088385"/>
                <a:gd name="connsiteX842" fmla="*/ 1862570 w 6088384"/>
                <a:gd name="connsiteY842" fmla="*/ 1844213 h 6088385"/>
                <a:gd name="connsiteX843" fmla="*/ 1759558 w 6088384"/>
                <a:gd name="connsiteY843" fmla="*/ 1906794 h 6088385"/>
                <a:gd name="connsiteX844" fmla="*/ 1584471 w 6088384"/>
                <a:gd name="connsiteY844" fmla="*/ 2037722 h 6088385"/>
                <a:gd name="connsiteX845" fmla="*/ 1624120 w 6088384"/>
                <a:gd name="connsiteY845" fmla="*/ 1921578 h 6088385"/>
                <a:gd name="connsiteX846" fmla="*/ 1692106 w 6088384"/>
                <a:gd name="connsiteY846" fmla="*/ 1767111 h 6088385"/>
                <a:gd name="connsiteX847" fmla="*/ 1724939 w 6088384"/>
                <a:gd name="connsiteY847" fmla="*/ 1705267 h 6088385"/>
                <a:gd name="connsiteX848" fmla="*/ 1879300 w 6088384"/>
                <a:gd name="connsiteY848" fmla="*/ 1632520 h 6088385"/>
                <a:gd name="connsiteX849" fmla="*/ 5024289 w 6088384"/>
                <a:gd name="connsiteY849" fmla="*/ 2674084 h 6088385"/>
                <a:gd name="connsiteX850" fmla="*/ 5047773 w 6088384"/>
                <a:gd name="connsiteY850" fmla="*/ 2712738 h 6088385"/>
                <a:gd name="connsiteX851" fmla="*/ 5144035 w 6088384"/>
                <a:gd name="connsiteY851" fmla="*/ 2912568 h 6088385"/>
                <a:gd name="connsiteX852" fmla="*/ 5198683 w 6088384"/>
                <a:gd name="connsiteY852" fmla="*/ 3061878 h 6088385"/>
                <a:gd name="connsiteX853" fmla="*/ 5165108 w 6088384"/>
                <a:gd name="connsiteY853" fmla="*/ 3156542 h 6088385"/>
                <a:gd name="connsiteX854" fmla="*/ 5094839 w 6088384"/>
                <a:gd name="connsiteY854" fmla="*/ 3310498 h 6088385"/>
                <a:gd name="connsiteX855" fmla="*/ 5019119 w 6088384"/>
                <a:gd name="connsiteY855" fmla="*/ 3448343 h 6088385"/>
                <a:gd name="connsiteX856" fmla="*/ 4994523 w 6088384"/>
                <a:gd name="connsiteY856" fmla="*/ 3289086 h 6088385"/>
                <a:gd name="connsiteX857" fmla="*/ 4940289 w 6088384"/>
                <a:gd name="connsiteY857" fmla="*/ 3076137 h 6088385"/>
                <a:gd name="connsiteX858" fmla="*/ 4933683 w 6088384"/>
                <a:gd name="connsiteY858" fmla="*/ 3057756 h 6088385"/>
                <a:gd name="connsiteX859" fmla="*/ 4961596 w 6088384"/>
                <a:gd name="connsiteY859" fmla="*/ 2972520 h 6088385"/>
                <a:gd name="connsiteX860" fmla="*/ 5001089 w 6088384"/>
                <a:gd name="connsiteY860" fmla="*/ 2815127 h 6088385"/>
                <a:gd name="connsiteX861" fmla="*/ 1946628 w 6088384"/>
                <a:gd name="connsiteY861" fmla="*/ 1361970 h 6088385"/>
                <a:gd name="connsiteX862" fmla="*/ 1910523 w 6088384"/>
                <a:gd name="connsiteY862" fmla="*/ 1405563 h 6088385"/>
                <a:gd name="connsiteX863" fmla="*/ 1771308 w 6088384"/>
                <a:gd name="connsiteY863" fmla="*/ 1617929 h 6088385"/>
                <a:gd name="connsiteX864" fmla="*/ 1724939 w 6088384"/>
                <a:gd name="connsiteY864" fmla="*/ 1705267 h 6088385"/>
                <a:gd name="connsiteX865" fmla="*/ 1680864 w 6088384"/>
                <a:gd name="connsiteY865" fmla="*/ 1726039 h 6088385"/>
                <a:gd name="connsiteX866" fmla="*/ 1491937 w 6088384"/>
                <a:gd name="connsiteY866" fmla="*/ 1838267 h 6088385"/>
                <a:gd name="connsiteX867" fmla="*/ 1376732 w 6088384"/>
                <a:gd name="connsiteY867" fmla="*/ 1922648 h 6088385"/>
                <a:gd name="connsiteX868" fmla="*/ 1395655 w 6088384"/>
                <a:gd name="connsiteY868" fmla="*/ 1849503 h 6088385"/>
                <a:gd name="connsiteX869" fmla="*/ 1490664 w 6088384"/>
                <a:gd name="connsiteY869" fmla="*/ 1591909 h 6088385"/>
                <a:gd name="connsiteX870" fmla="*/ 1529007 w 6088384"/>
                <a:gd name="connsiteY870" fmla="*/ 1511364 h 6088385"/>
                <a:gd name="connsiteX871" fmla="*/ 1644091 w 6088384"/>
                <a:gd name="connsiteY871" fmla="*/ 1457950 h 6088385"/>
                <a:gd name="connsiteX872" fmla="*/ 1853460 w 6088384"/>
                <a:gd name="connsiteY872" fmla="*/ 1384718 h 6088385"/>
                <a:gd name="connsiteX873" fmla="*/ 5311061 w 6088384"/>
                <a:gd name="connsiteY873" fmla="*/ 2622874 h 6088385"/>
                <a:gd name="connsiteX874" fmla="*/ 5335126 w 6088384"/>
                <a:gd name="connsiteY874" fmla="*/ 2662645 h 6088385"/>
                <a:gd name="connsiteX875" fmla="*/ 5435475 w 6088384"/>
                <a:gd name="connsiteY875" fmla="*/ 2874067 h 6088385"/>
                <a:gd name="connsiteX876" fmla="*/ 5503298 w 6088384"/>
                <a:gd name="connsiteY876" fmla="*/ 3064439 h 6088385"/>
                <a:gd name="connsiteX877" fmla="*/ 5497696 w 6088384"/>
                <a:gd name="connsiteY877" fmla="*/ 3082625 h 6088385"/>
                <a:gd name="connsiteX878" fmla="*/ 5446261 w 6088384"/>
                <a:gd name="connsiteY878" fmla="*/ 3218688 h 6088385"/>
                <a:gd name="connsiteX879" fmla="*/ 5345912 w 6088384"/>
                <a:gd name="connsiteY879" fmla="*/ 3430110 h 6088385"/>
                <a:gd name="connsiteX880" fmla="*/ 5301848 w 6088384"/>
                <a:gd name="connsiteY880" fmla="*/ 3502933 h 6088385"/>
                <a:gd name="connsiteX881" fmla="*/ 5277237 w 6088384"/>
                <a:gd name="connsiteY881" fmla="*/ 3341673 h 6088385"/>
                <a:gd name="connsiteX882" fmla="*/ 5220906 w 6088384"/>
                <a:gd name="connsiteY882" fmla="*/ 3122596 h 6088385"/>
                <a:gd name="connsiteX883" fmla="*/ 5198683 w 6088384"/>
                <a:gd name="connsiteY883" fmla="*/ 3061878 h 6088385"/>
                <a:gd name="connsiteX884" fmla="*/ 5241113 w 6088384"/>
                <a:gd name="connsiteY884" fmla="*/ 2942247 h 6088385"/>
                <a:gd name="connsiteX885" fmla="*/ 5295801 w 6088384"/>
                <a:gd name="connsiteY885" fmla="*/ 2718747 h 6088385"/>
                <a:gd name="connsiteX886" fmla="*/ 4338844 w 6088384"/>
                <a:gd name="connsiteY886" fmla="*/ 2216917 h 6088385"/>
                <a:gd name="connsiteX887" fmla="*/ 4413691 w 6088384"/>
                <a:gd name="connsiteY887" fmla="*/ 2318725 h 6088385"/>
                <a:gd name="connsiteX888" fmla="*/ 4496796 w 6088384"/>
                <a:gd name="connsiteY888" fmla="*/ 2459359 h 6088385"/>
                <a:gd name="connsiteX889" fmla="*/ 4534279 w 6088384"/>
                <a:gd name="connsiteY889" fmla="*/ 2621870 h 6088385"/>
                <a:gd name="connsiteX890" fmla="*/ 4554281 w 6088384"/>
                <a:gd name="connsiteY890" fmla="*/ 2767670 h 6088385"/>
                <a:gd name="connsiteX891" fmla="*/ 4530035 w 6088384"/>
                <a:gd name="connsiteY891" fmla="*/ 2669126 h 6088385"/>
                <a:gd name="connsiteX892" fmla="*/ 4451495 w 6088384"/>
                <a:gd name="connsiteY892" fmla="*/ 2448671 h 6088385"/>
                <a:gd name="connsiteX893" fmla="*/ 4351146 w 6088384"/>
                <a:gd name="connsiteY893" fmla="*/ 2237249 h 6088385"/>
                <a:gd name="connsiteX894" fmla="*/ 2763584 w 6088384"/>
                <a:gd name="connsiteY894" fmla="*/ 1534344 h 6088385"/>
                <a:gd name="connsiteX895" fmla="*/ 2641403 w 6088384"/>
                <a:gd name="connsiteY895" fmla="*/ 1566860 h 6088385"/>
                <a:gd name="connsiteX896" fmla="*/ 2448672 w 6088384"/>
                <a:gd name="connsiteY896" fmla="*/ 1636891 h 6088385"/>
                <a:gd name="connsiteX897" fmla="*/ 2237250 w 6088384"/>
                <a:gd name="connsiteY897" fmla="*/ 1737239 h 6088385"/>
                <a:gd name="connsiteX898" fmla="*/ 2216920 w 6088384"/>
                <a:gd name="connsiteY898" fmla="*/ 1749541 h 6088385"/>
                <a:gd name="connsiteX899" fmla="*/ 2318727 w 6088384"/>
                <a:gd name="connsiteY899" fmla="*/ 1674695 h 6088385"/>
                <a:gd name="connsiteX900" fmla="*/ 2448389 w 6088384"/>
                <a:gd name="connsiteY900" fmla="*/ 1595887 h 6088385"/>
                <a:gd name="connsiteX901" fmla="*/ 2576973 w 6088384"/>
                <a:gd name="connsiteY901" fmla="*/ 1562824 h 6088385"/>
                <a:gd name="connsiteX902" fmla="*/ 1780592 w 6088384"/>
                <a:gd name="connsiteY902" fmla="*/ 1109474 h 6088385"/>
                <a:gd name="connsiteX903" fmla="*/ 1733905 w 6088384"/>
                <a:gd name="connsiteY903" fmla="*/ 1168619 h 6088385"/>
                <a:gd name="connsiteX904" fmla="*/ 1550165 w 6088384"/>
                <a:gd name="connsiteY904" fmla="*/ 1466918 h 6088385"/>
                <a:gd name="connsiteX905" fmla="*/ 1529007 w 6088384"/>
                <a:gd name="connsiteY905" fmla="*/ 1511364 h 6088385"/>
                <a:gd name="connsiteX906" fmla="*/ 1441223 w 6088384"/>
                <a:gd name="connsiteY906" fmla="*/ 1552107 h 6088385"/>
                <a:gd name="connsiteX907" fmla="*/ 1246480 w 6088384"/>
                <a:gd name="connsiteY907" fmla="*/ 1667186 h 6088385"/>
                <a:gd name="connsiteX908" fmla="*/ 1126658 w 6088384"/>
                <a:gd name="connsiteY908" fmla="*/ 1755277 h 6088385"/>
                <a:gd name="connsiteX909" fmla="*/ 1159488 w 6088384"/>
                <a:gd name="connsiteY909" fmla="*/ 1639154 h 6088385"/>
                <a:gd name="connsiteX910" fmla="*/ 1222286 w 6088384"/>
                <a:gd name="connsiteY910" fmla="*/ 1469060 h 6088385"/>
                <a:gd name="connsiteX911" fmla="*/ 1295753 w 6088384"/>
                <a:gd name="connsiteY911" fmla="*/ 1309113 h 6088385"/>
                <a:gd name="connsiteX912" fmla="*/ 1308876 w 6088384"/>
                <a:gd name="connsiteY912" fmla="*/ 1285454 h 6088385"/>
                <a:gd name="connsiteX913" fmla="*/ 1464690 w 6088384"/>
                <a:gd name="connsiteY913" fmla="*/ 1211498 h 6088385"/>
                <a:gd name="connsiteX914" fmla="*/ 1685146 w 6088384"/>
                <a:gd name="connsiteY914" fmla="*/ 1132958 h 6088385"/>
                <a:gd name="connsiteX915" fmla="*/ 4386907 w 6088384"/>
                <a:gd name="connsiteY915" fmla="*/ 2144207 h 6088385"/>
                <a:gd name="connsiteX916" fmla="*/ 4530041 w 6088384"/>
                <a:gd name="connsiteY916" fmla="*/ 2304413 h 6088385"/>
                <a:gd name="connsiteX917" fmla="*/ 4601134 w 6088384"/>
                <a:gd name="connsiteY917" fmla="*/ 2401476 h 6088385"/>
                <a:gd name="connsiteX918" fmla="*/ 4627473 w 6088384"/>
                <a:gd name="connsiteY918" fmla="*/ 2638239 h 6088385"/>
                <a:gd name="connsiteX919" fmla="*/ 4629554 w 6088384"/>
                <a:gd name="connsiteY919" fmla="*/ 2735284 h 6088385"/>
                <a:gd name="connsiteX920" fmla="*/ 4622926 w 6088384"/>
                <a:gd name="connsiteY920" fmla="*/ 2716336 h 6088385"/>
                <a:gd name="connsiteX921" fmla="*/ 4528770 w 6088384"/>
                <a:gd name="connsiteY921" fmla="*/ 2513468 h 6088385"/>
                <a:gd name="connsiteX922" fmla="*/ 4496796 w 6088384"/>
                <a:gd name="connsiteY922" fmla="*/ 2459359 h 6088385"/>
                <a:gd name="connsiteX923" fmla="*/ 4488378 w 6088384"/>
                <a:gd name="connsiteY923" fmla="*/ 2422862 h 6088385"/>
                <a:gd name="connsiteX924" fmla="*/ 4425567 w 6088384"/>
                <a:gd name="connsiteY924" fmla="*/ 2230901 h 6088385"/>
                <a:gd name="connsiteX925" fmla="*/ 2735137 w 6088384"/>
                <a:gd name="connsiteY925" fmla="*/ 1458140 h 6088385"/>
                <a:gd name="connsiteX926" fmla="*/ 2729251 w 6088384"/>
                <a:gd name="connsiteY926" fmla="*/ 1460269 h 6088385"/>
                <a:gd name="connsiteX927" fmla="*/ 2463960 w 6088384"/>
                <a:gd name="connsiteY927" fmla="*/ 1586423 h 6088385"/>
                <a:gd name="connsiteX928" fmla="*/ 2448389 w 6088384"/>
                <a:gd name="connsiteY928" fmla="*/ 1595887 h 6088385"/>
                <a:gd name="connsiteX929" fmla="*/ 2357895 w 6088384"/>
                <a:gd name="connsiteY929" fmla="*/ 1619156 h 6088385"/>
                <a:gd name="connsiteX930" fmla="*/ 2153044 w 6088384"/>
                <a:gd name="connsiteY930" fmla="*/ 1694132 h 6088385"/>
                <a:gd name="connsiteX931" fmla="*/ 2180371 w 6088384"/>
                <a:gd name="connsiteY931" fmla="*/ 1666387 h 6088385"/>
                <a:gd name="connsiteX932" fmla="*/ 2300220 w 6088384"/>
                <a:gd name="connsiteY932" fmla="*/ 1561746 h 6088385"/>
                <a:gd name="connsiteX933" fmla="*/ 2396245 w 6088384"/>
                <a:gd name="connsiteY933" fmla="*/ 1489031 h 6088385"/>
                <a:gd name="connsiteX934" fmla="*/ 2516644 w 6088384"/>
                <a:gd name="connsiteY934" fmla="*/ 1470437 h 6088385"/>
                <a:gd name="connsiteX935" fmla="*/ 5608450 w 6088384"/>
                <a:gd name="connsiteY935" fmla="*/ 2536991 h 6088385"/>
                <a:gd name="connsiteX936" fmla="*/ 5695176 w 6088384"/>
                <a:gd name="connsiteY936" fmla="*/ 2723849 h 6088385"/>
                <a:gd name="connsiteX937" fmla="*/ 5768408 w 6088384"/>
                <a:gd name="connsiteY937" fmla="*/ 2933217 h 6088385"/>
                <a:gd name="connsiteX938" fmla="*/ 5800194 w 6088384"/>
                <a:gd name="connsiteY938" fmla="*/ 3063405 h 6088385"/>
                <a:gd name="connsiteX939" fmla="*/ 5772827 w 6088384"/>
                <a:gd name="connsiteY939" fmla="*/ 3173025 h 6088385"/>
                <a:gd name="connsiteX940" fmla="*/ 5618319 w 6088384"/>
                <a:gd name="connsiteY940" fmla="*/ 3556067 h 6088385"/>
                <a:gd name="connsiteX941" fmla="*/ 5602478 w 6088384"/>
                <a:gd name="connsiteY941" fmla="*/ 3584705 h 6088385"/>
                <a:gd name="connsiteX942" fmla="*/ 5600668 w 6088384"/>
                <a:gd name="connsiteY942" fmla="*/ 3541438 h 6088385"/>
                <a:gd name="connsiteX943" fmla="*/ 5514015 w 6088384"/>
                <a:gd name="connsiteY943" fmla="*/ 3094522 h 6088385"/>
                <a:gd name="connsiteX944" fmla="*/ 5503298 w 6088384"/>
                <a:gd name="connsiteY944" fmla="*/ 3064439 h 6088385"/>
                <a:gd name="connsiteX945" fmla="*/ 5539969 w 6088384"/>
                <a:gd name="connsiteY945" fmla="*/ 2945385 h 6088385"/>
                <a:gd name="connsiteX946" fmla="*/ 5597618 w 6088384"/>
                <a:gd name="connsiteY946" fmla="*/ 2668797 h 6088385"/>
                <a:gd name="connsiteX947" fmla="*/ 1593377 w 6088384"/>
                <a:gd name="connsiteY947" fmla="*/ 862954 h 6088385"/>
                <a:gd name="connsiteX948" fmla="*/ 1577380 w 6088384"/>
                <a:gd name="connsiteY948" fmla="*/ 880349 h 6088385"/>
                <a:gd name="connsiteX949" fmla="*/ 1379846 w 6088384"/>
                <a:gd name="connsiteY949" fmla="*/ 1157504 h 6088385"/>
                <a:gd name="connsiteX950" fmla="*/ 1308876 w 6088384"/>
                <a:gd name="connsiteY950" fmla="*/ 1285454 h 6088385"/>
                <a:gd name="connsiteX951" fmla="*/ 1253268 w 6088384"/>
                <a:gd name="connsiteY951" fmla="*/ 1311847 h 6088385"/>
                <a:gd name="connsiteX952" fmla="*/ 1056824 w 6088384"/>
                <a:gd name="connsiteY952" fmla="*/ 1430712 h 6088385"/>
                <a:gd name="connsiteX953" fmla="*/ 882742 w 6088384"/>
                <a:gd name="connsiteY953" fmla="*/ 1561511 h 6088385"/>
                <a:gd name="connsiteX954" fmla="*/ 949813 w 6088384"/>
                <a:gd name="connsiteY954" fmla="*/ 1383386 h 6088385"/>
                <a:gd name="connsiteX955" fmla="*/ 1040615 w 6088384"/>
                <a:gd name="connsiteY955" fmla="*/ 1196357 h 6088385"/>
                <a:gd name="connsiteX956" fmla="*/ 1112039 w 6088384"/>
                <a:gd name="connsiteY956" fmla="*/ 1078789 h 6088385"/>
                <a:gd name="connsiteX957" fmla="*/ 1205860 w 6088384"/>
                <a:gd name="connsiteY957" fmla="*/ 1022456 h 6088385"/>
                <a:gd name="connsiteX958" fmla="*/ 1455393 w 6088384"/>
                <a:gd name="connsiteY958" fmla="*/ 907261 h 6088385"/>
                <a:gd name="connsiteX959" fmla="*/ 4522743 w 6088384"/>
                <a:gd name="connsiteY959" fmla="*/ 2066526 h 6088385"/>
                <a:gd name="connsiteX960" fmla="*/ 4654126 w 6088384"/>
                <a:gd name="connsiteY960" fmla="*/ 2185936 h 6088385"/>
                <a:gd name="connsiteX961" fmla="*/ 4789834 w 6088384"/>
                <a:gd name="connsiteY961" fmla="*/ 2335251 h 6088385"/>
                <a:gd name="connsiteX962" fmla="*/ 4797408 w 6088384"/>
                <a:gd name="connsiteY962" fmla="*/ 2460717 h 6088385"/>
                <a:gd name="connsiteX963" fmla="*/ 4795693 w 6088384"/>
                <a:gd name="connsiteY963" fmla="*/ 2603259 h 6088385"/>
                <a:gd name="connsiteX964" fmla="*/ 4788191 w 6088384"/>
                <a:gd name="connsiteY964" fmla="*/ 2704378 h 6088385"/>
                <a:gd name="connsiteX965" fmla="*/ 4772583 w 6088384"/>
                <a:gd name="connsiteY965" fmla="*/ 2671258 h 6088385"/>
                <a:gd name="connsiteX966" fmla="*/ 4660355 w 6088384"/>
                <a:gd name="connsiteY966" fmla="*/ 2482331 h 6088385"/>
                <a:gd name="connsiteX967" fmla="*/ 4601134 w 6088384"/>
                <a:gd name="connsiteY967" fmla="*/ 2401476 h 6088385"/>
                <a:gd name="connsiteX968" fmla="*/ 4597548 w 6088384"/>
                <a:gd name="connsiteY968" fmla="*/ 2369244 h 6088385"/>
                <a:gd name="connsiteX969" fmla="*/ 4536459 w 6088384"/>
                <a:gd name="connsiteY969" fmla="*/ 2107021 h 6088385"/>
                <a:gd name="connsiteX970" fmla="*/ 2707348 w 6088384"/>
                <a:gd name="connsiteY970" fmla="*/ 1300255 h 6088385"/>
                <a:gd name="connsiteX971" fmla="*/ 2626912 w 6088384"/>
                <a:gd name="connsiteY971" fmla="*/ 1339978 h 6088385"/>
                <a:gd name="connsiteX972" fmla="*/ 2426535 w 6088384"/>
                <a:gd name="connsiteY972" fmla="*/ 1466094 h 6088385"/>
                <a:gd name="connsiteX973" fmla="*/ 2396245 w 6088384"/>
                <a:gd name="connsiteY973" fmla="*/ 1489031 h 6088385"/>
                <a:gd name="connsiteX974" fmla="*/ 2298691 w 6088384"/>
                <a:gd name="connsiteY974" fmla="*/ 1504098 h 6088385"/>
                <a:gd name="connsiteX975" fmla="*/ 2085743 w 6088384"/>
                <a:gd name="connsiteY975" fmla="*/ 1558332 h 6088385"/>
                <a:gd name="connsiteX976" fmla="*/ 2066619 w 6088384"/>
                <a:gd name="connsiteY976" fmla="*/ 1565205 h 6088385"/>
                <a:gd name="connsiteX977" fmla="*/ 2107003 w 6088384"/>
                <a:gd name="connsiteY977" fmla="*/ 1517222 h 6088385"/>
                <a:gd name="connsiteX978" fmla="*/ 2283033 w 6088384"/>
                <a:gd name="connsiteY978" fmla="*/ 1342641 h 6088385"/>
                <a:gd name="connsiteX979" fmla="*/ 2338391 w 6088384"/>
                <a:gd name="connsiteY979" fmla="*/ 1298484 h 6088385"/>
                <a:gd name="connsiteX980" fmla="*/ 2504315 w 6088384"/>
                <a:gd name="connsiteY980" fmla="*/ 1290562 h 6088385"/>
                <a:gd name="connsiteX981" fmla="*/ 3903326 w 6088384"/>
                <a:gd name="connsiteY981" fmla="*/ 1770974 h 6088385"/>
                <a:gd name="connsiteX982" fmla="*/ 4036794 w 6088384"/>
                <a:gd name="connsiteY982" fmla="*/ 1851733 h 6088385"/>
                <a:gd name="connsiteX983" fmla="*/ 4159484 w 6088384"/>
                <a:gd name="connsiteY983" fmla="*/ 1943918 h 6088385"/>
                <a:gd name="connsiteX984" fmla="*/ 4232281 w 6088384"/>
                <a:gd name="connsiteY984" fmla="*/ 2040805 h 6088385"/>
                <a:gd name="connsiteX985" fmla="*/ 4338844 w 6088384"/>
                <a:gd name="connsiteY985" fmla="*/ 2216917 h 6088385"/>
                <a:gd name="connsiteX986" fmla="*/ 4277688 w 6088384"/>
                <a:gd name="connsiteY986" fmla="*/ 2133732 h 6088385"/>
                <a:gd name="connsiteX987" fmla="*/ 4120761 w 6088384"/>
                <a:gd name="connsiteY987" fmla="*/ 1960115 h 6088385"/>
                <a:gd name="connsiteX988" fmla="*/ 3947144 w 6088384"/>
                <a:gd name="connsiteY988" fmla="*/ 1803188 h 6088385"/>
                <a:gd name="connsiteX989" fmla="*/ 3356266 w 6088384"/>
                <a:gd name="connsiteY989" fmla="*/ 1541134 h 6088385"/>
                <a:gd name="connsiteX990" fmla="*/ 3271411 w 6088384"/>
                <a:gd name="connsiteY990" fmla="*/ 1528183 h 6088385"/>
                <a:gd name="connsiteX991" fmla="*/ 3037681 w 6088384"/>
                <a:gd name="connsiteY991" fmla="*/ 1516381 h 6088385"/>
                <a:gd name="connsiteX992" fmla="*/ 2803951 w 6088384"/>
                <a:gd name="connsiteY992" fmla="*/ 1528184 h 6088385"/>
                <a:gd name="connsiteX993" fmla="*/ 2763584 w 6088384"/>
                <a:gd name="connsiteY993" fmla="*/ 1534344 h 6088385"/>
                <a:gd name="connsiteX994" fmla="*/ 2836193 w 6088384"/>
                <a:gd name="connsiteY994" fmla="*/ 1515021 h 6088385"/>
                <a:gd name="connsiteX995" fmla="*/ 2983032 w 6088384"/>
                <a:gd name="connsiteY995" fmla="*/ 1487831 h 6088385"/>
                <a:gd name="connsiteX996" fmla="*/ 3050137 w 6088384"/>
                <a:gd name="connsiteY996" fmla="*/ 1479903 h 6088385"/>
                <a:gd name="connsiteX997" fmla="*/ 3185516 w 6088384"/>
                <a:gd name="connsiteY997" fmla="*/ 1499122 h 6088385"/>
                <a:gd name="connsiteX998" fmla="*/ 3652683 w 6088384"/>
                <a:gd name="connsiteY998" fmla="*/ 1602497 h 6088385"/>
                <a:gd name="connsiteX999" fmla="*/ 3762151 w 6088384"/>
                <a:gd name="connsiteY999" fmla="*/ 1667185 h 6088385"/>
                <a:gd name="connsiteX1000" fmla="*/ 3903326 w 6088384"/>
                <a:gd name="connsiteY1000" fmla="*/ 1770974 h 6088385"/>
                <a:gd name="connsiteX1001" fmla="*/ 3840350 w 6088384"/>
                <a:gd name="connsiteY1001" fmla="*/ 1732868 h 6088385"/>
                <a:gd name="connsiteX1002" fmla="*/ 3628928 w 6088384"/>
                <a:gd name="connsiteY1002" fmla="*/ 1632519 h 6088385"/>
                <a:gd name="connsiteX1003" fmla="*/ 3408473 w 6088384"/>
                <a:gd name="connsiteY1003" fmla="*/ 1553979 h 6088385"/>
                <a:gd name="connsiteX1004" fmla="*/ 3356266 w 6088384"/>
                <a:gd name="connsiteY1004" fmla="*/ 1541134 h 6088385"/>
                <a:gd name="connsiteX1005" fmla="*/ 3498390 w 6088384"/>
                <a:gd name="connsiteY1005" fmla="*/ 1562825 h 6088385"/>
                <a:gd name="connsiteX1006" fmla="*/ 3960073 w 6088384"/>
                <a:gd name="connsiteY1006" fmla="*/ 1711720 h 6088385"/>
                <a:gd name="connsiteX1007" fmla="*/ 4127324 w 6088384"/>
                <a:gd name="connsiteY1007" fmla="*/ 1792289 h 6088385"/>
                <a:gd name="connsiteX1008" fmla="*/ 4247632 w 6088384"/>
                <a:gd name="connsiteY1008" fmla="*/ 1865378 h 6088385"/>
                <a:gd name="connsiteX1009" fmla="*/ 4316963 w 6088384"/>
                <a:gd name="connsiteY1009" fmla="*/ 1987362 h 6088385"/>
                <a:gd name="connsiteX1010" fmla="*/ 4386907 w 6088384"/>
                <a:gd name="connsiteY1010" fmla="*/ 2144207 h 6088385"/>
                <a:gd name="connsiteX1011" fmla="*/ 4382261 w 6088384"/>
                <a:gd name="connsiteY1011" fmla="*/ 2139007 h 6088385"/>
                <a:gd name="connsiteX1012" fmla="*/ 4217638 w 6088384"/>
                <a:gd name="connsiteY1012" fmla="*/ 1987613 h 6088385"/>
                <a:gd name="connsiteX1013" fmla="*/ 4159484 w 6088384"/>
                <a:gd name="connsiteY1013" fmla="*/ 1943918 h 6088385"/>
                <a:gd name="connsiteX1014" fmla="*/ 4096401 w 6088384"/>
                <a:gd name="connsiteY1014" fmla="*/ 1859961 h 6088385"/>
                <a:gd name="connsiteX1015" fmla="*/ 3364539 w 6088384"/>
                <a:gd name="connsiteY1015" fmla="*/ 1457950 h 6088385"/>
                <a:gd name="connsiteX1016" fmla="*/ 3377842 w 6088384"/>
                <a:gd name="connsiteY1016" fmla="*/ 1464123 h 6088385"/>
                <a:gd name="connsiteX1017" fmla="*/ 3349938 w 6088384"/>
                <a:gd name="connsiteY1017" fmla="*/ 1462446 h 6088385"/>
                <a:gd name="connsiteX1018" fmla="*/ 3130039 w 6088384"/>
                <a:gd name="connsiteY1018" fmla="*/ 1470463 h 6088385"/>
                <a:gd name="connsiteX1019" fmla="*/ 3050137 w 6088384"/>
                <a:gd name="connsiteY1019" fmla="*/ 1479903 h 6088385"/>
                <a:gd name="connsiteX1020" fmla="*/ 2961558 w 6088384"/>
                <a:gd name="connsiteY1020" fmla="*/ 1467328 h 6088385"/>
                <a:gd name="connsiteX1021" fmla="*/ 2738100 w 6088384"/>
                <a:gd name="connsiteY1021" fmla="*/ 1457973 h 6088385"/>
                <a:gd name="connsiteX1022" fmla="*/ 2735137 w 6088384"/>
                <a:gd name="connsiteY1022" fmla="*/ 1458140 h 6088385"/>
                <a:gd name="connsiteX1023" fmla="*/ 2866259 w 6088384"/>
                <a:gd name="connsiteY1023" fmla="*/ 1410708 h 6088385"/>
                <a:gd name="connsiteX1024" fmla="*/ 3040695 w 6088384"/>
                <a:gd name="connsiteY1024" fmla="*/ 1361429 h 6088385"/>
                <a:gd name="connsiteX1025" fmla="*/ 3051222 w 6088384"/>
                <a:gd name="connsiteY1025" fmla="*/ 1359338 h 6088385"/>
                <a:gd name="connsiteX1026" fmla="*/ 3155171 w 6088384"/>
                <a:gd name="connsiteY1026" fmla="*/ 1384717 h 6088385"/>
                <a:gd name="connsiteX1027" fmla="*/ 3364539 w 6088384"/>
                <a:gd name="connsiteY1027" fmla="*/ 1457950 h 6088385"/>
                <a:gd name="connsiteX1028" fmla="*/ 5869187 w 6088384"/>
                <a:gd name="connsiteY1028" fmla="*/ 2494766 h 6088385"/>
                <a:gd name="connsiteX1029" fmla="*/ 5930687 w 6088384"/>
                <a:gd name="connsiteY1029" fmla="*/ 2665901 h 6088385"/>
                <a:gd name="connsiteX1030" fmla="*/ 5984922 w 6088384"/>
                <a:gd name="connsiteY1030" fmla="*/ 2878850 h 6088385"/>
                <a:gd name="connsiteX1031" fmla="*/ 6014100 w 6088384"/>
                <a:gd name="connsiteY1031" fmla="*/ 3067777 h 6088385"/>
                <a:gd name="connsiteX1032" fmla="*/ 6010800 w 6088384"/>
                <a:gd name="connsiteY1032" fmla="*/ 3098240 h 6088385"/>
                <a:gd name="connsiteX1033" fmla="*/ 5906443 w 6088384"/>
                <a:gd name="connsiteY1033" fmla="*/ 3520432 h 6088385"/>
                <a:gd name="connsiteX1034" fmla="*/ 5859844 w 6088384"/>
                <a:gd name="connsiteY1034" fmla="*/ 3641051 h 6088385"/>
                <a:gd name="connsiteX1035" fmla="*/ 5862565 w 6088384"/>
                <a:gd name="connsiteY1035" fmla="*/ 3584073 h 6088385"/>
                <a:gd name="connsiteX1036" fmla="*/ 5820717 w 6088384"/>
                <a:gd name="connsiteY1036" fmla="*/ 3147460 h 6088385"/>
                <a:gd name="connsiteX1037" fmla="*/ 5800194 w 6088384"/>
                <a:gd name="connsiteY1037" fmla="*/ 3063405 h 6088385"/>
                <a:gd name="connsiteX1038" fmla="*/ 5825738 w 6088384"/>
                <a:gd name="connsiteY1038" fmla="*/ 2961091 h 6088385"/>
                <a:gd name="connsiteX1039" fmla="*/ 5870010 w 6088384"/>
                <a:gd name="connsiteY1039" fmla="*/ 2528960 h 6088385"/>
                <a:gd name="connsiteX1040" fmla="*/ 1456621 w 6088384"/>
                <a:gd name="connsiteY1040" fmla="*/ 649233 h 6088385"/>
                <a:gd name="connsiteX1041" fmla="*/ 1434261 w 6088384"/>
                <a:gd name="connsiteY1041" fmla="*/ 669555 h 6088385"/>
                <a:gd name="connsiteX1042" fmla="*/ 1155120 w 6088384"/>
                <a:gd name="connsiteY1042" fmla="*/ 1007876 h 6088385"/>
                <a:gd name="connsiteX1043" fmla="*/ 1112039 w 6088384"/>
                <a:gd name="connsiteY1043" fmla="*/ 1078789 h 6088385"/>
                <a:gd name="connsiteX1044" fmla="*/ 1018587 w 6088384"/>
                <a:gd name="connsiteY1044" fmla="*/ 1134901 h 6088385"/>
                <a:gd name="connsiteX1045" fmla="*/ 681720 w 6088384"/>
                <a:gd name="connsiteY1045" fmla="*/ 1409160 h 6088385"/>
                <a:gd name="connsiteX1046" fmla="*/ 676496 w 6088384"/>
                <a:gd name="connsiteY1046" fmla="*/ 1414641 h 6088385"/>
                <a:gd name="connsiteX1047" fmla="*/ 746428 w 6088384"/>
                <a:gd name="connsiteY1047" fmla="*/ 1266251 h 6088385"/>
                <a:gd name="connsiteX1048" fmla="*/ 858656 w 6088384"/>
                <a:gd name="connsiteY1048" fmla="*/ 1077324 h 6088385"/>
                <a:gd name="connsiteX1049" fmla="*/ 966686 w 6088384"/>
                <a:gd name="connsiteY1049" fmla="*/ 929831 h 6088385"/>
                <a:gd name="connsiteX1050" fmla="*/ 980167 w 6088384"/>
                <a:gd name="connsiteY1050" fmla="*/ 918985 h 6088385"/>
                <a:gd name="connsiteX1051" fmla="*/ 1223938 w 6088384"/>
                <a:gd name="connsiteY1051" fmla="*/ 761130 h 6088385"/>
                <a:gd name="connsiteX1052" fmla="*/ 6016808 w 6088384"/>
                <a:gd name="connsiteY1052" fmla="*/ 2492249 h 6088385"/>
                <a:gd name="connsiteX1053" fmla="*/ 6041941 w 6088384"/>
                <a:gd name="connsiteY1053" fmla="*/ 2589996 h 6088385"/>
                <a:gd name="connsiteX1054" fmla="*/ 6088384 w 6088384"/>
                <a:gd name="connsiteY1054" fmla="*/ 3050703 h 6088385"/>
                <a:gd name="connsiteX1055" fmla="*/ 6041941 w 6088384"/>
                <a:gd name="connsiteY1055" fmla="*/ 3511412 h 6088385"/>
                <a:gd name="connsiteX1056" fmla="*/ 6006336 w 6088384"/>
                <a:gd name="connsiteY1056" fmla="*/ 3649883 h 6088385"/>
                <a:gd name="connsiteX1057" fmla="*/ 6021692 w 6088384"/>
                <a:gd name="connsiteY1057" fmla="*/ 3541716 h 6088385"/>
                <a:gd name="connsiteX1058" fmla="*/ 6018583 w 6088384"/>
                <a:gd name="connsiteY1058" fmla="*/ 3096802 h 6088385"/>
                <a:gd name="connsiteX1059" fmla="*/ 6014100 w 6088384"/>
                <a:gd name="connsiteY1059" fmla="*/ 3067777 h 6088385"/>
                <a:gd name="connsiteX1060" fmla="*/ 6030147 w 6088384"/>
                <a:gd name="connsiteY1060" fmla="*/ 2919651 h 6088385"/>
                <a:gd name="connsiteX1061" fmla="*/ 6026065 w 6088384"/>
                <a:gd name="connsiteY1061" fmla="*/ 2557453 h 6088385"/>
                <a:gd name="connsiteX1062" fmla="*/ 4725011 w 6088384"/>
                <a:gd name="connsiteY1062" fmla="*/ 1944703 h 6088385"/>
                <a:gd name="connsiteX1063" fmla="*/ 4763580 w 6088384"/>
                <a:gd name="connsiteY1063" fmla="*/ 1972953 h 6088385"/>
                <a:gd name="connsiteX1064" fmla="*/ 4928987 w 6088384"/>
                <a:gd name="connsiteY1064" fmla="*/ 2120733 h 6088385"/>
                <a:gd name="connsiteX1065" fmla="*/ 5049404 w 6088384"/>
                <a:gd name="connsiteY1065" fmla="*/ 2251673 h 6088385"/>
                <a:gd name="connsiteX1066" fmla="*/ 5051055 w 6088384"/>
                <a:gd name="connsiteY1066" fmla="*/ 2383340 h 6088385"/>
                <a:gd name="connsiteX1067" fmla="*/ 5036309 w 6088384"/>
                <a:gd name="connsiteY1067" fmla="*/ 2601010 h 6088385"/>
                <a:gd name="connsiteX1068" fmla="*/ 5024289 w 6088384"/>
                <a:gd name="connsiteY1068" fmla="*/ 2674084 h 6088385"/>
                <a:gd name="connsiteX1069" fmla="*/ 4933267 w 6088384"/>
                <a:gd name="connsiteY1069" fmla="*/ 2524257 h 6088385"/>
                <a:gd name="connsiteX1070" fmla="*/ 4801669 w 6088384"/>
                <a:gd name="connsiteY1070" fmla="*/ 2348273 h 6088385"/>
                <a:gd name="connsiteX1071" fmla="*/ 4789834 w 6088384"/>
                <a:gd name="connsiteY1071" fmla="*/ 2335251 h 6088385"/>
                <a:gd name="connsiteX1072" fmla="*/ 4785952 w 6088384"/>
                <a:gd name="connsiteY1072" fmla="*/ 2270952 h 6088385"/>
                <a:gd name="connsiteX1073" fmla="*/ 4758786 w 6088384"/>
                <a:gd name="connsiteY1073" fmla="*/ 2082485 h 6088385"/>
                <a:gd name="connsiteX1074" fmla="*/ 3712172 w 6088384"/>
                <a:gd name="connsiteY1074" fmla="*/ 1498170 h 6088385"/>
                <a:gd name="connsiteX1075" fmla="*/ 3779601 w 6088384"/>
                <a:gd name="connsiteY1075" fmla="*/ 1547558 h 6088385"/>
                <a:gd name="connsiteX1076" fmla="*/ 3945007 w 6088384"/>
                <a:gd name="connsiteY1076" fmla="*/ 1695337 h 6088385"/>
                <a:gd name="connsiteX1077" fmla="*/ 3960073 w 6088384"/>
                <a:gd name="connsiteY1077" fmla="*/ 1711720 h 6088385"/>
                <a:gd name="connsiteX1078" fmla="*/ 3927495 w 6088384"/>
                <a:gd name="connsiteY1078" fmla="*/ 1696026 h 6088385"/>
                <a:gd name="connsiteX1079" fmla="*/ 3717467 w 6088384"/>
                <a:gd name="connsiteY1079" fmla="*/ 1619155 h 6088385"/>
                <a:gd name="connsiteX1080" fmla="*/ 3652683 w 6088384"/>
                <a:gd name="connsiteY1080" fmla="*/ 1602497 h 6088385"/>
                <a:gd name="connsiteX1081" fmla="*/ 3567408 w 6088384"/>
                <a:gd name="connsiteY1081" fmla="*/ 1552106 h 6088385"/>
                <a:gd name="connsiteX1082" fmla="*/ 3377842 w 6088384"/>
                <a:gd name="connsiteY1082" fmla="*/ 1464123 h 6088385"/>
                <a:gd name="connsiteX1083" fmla="*/ 3567828 w 6088384"/>
                <a:gd name="connsiteY1083" fmla="*/ 1475543 h 6088385"/>
                <a:gd name="connsiteX1084" fmla="*/ 2672330 w 6088384"/>
                <a:gd name="connsiteY1084" fmla="*/ 1064141 h 6088385"/>
                <a:gd name="connsiteX1085" fmla="*/ 2477076 w 6088384"/>
                <a:gd name="connsiteY1085" fmla="*/ 1187862 h 6088385"/>
                <a:gd name="connsiteX1086" fmla="*/ 2338391 w 6088384"/>
                <a:gd name="connsiteY1086" fmla="*/ 1298484 h 6088385"/>
                <a:gd name="connsiteX1087" fmla="*/ 2285197 w 6088384"/>
                <a:gd name="connsiteY1087" fmla="*/ 1301024 h 6088385"/>
                <a:gd name="connsiteX1088" fmla="*/ 2067703 w 6088384"/>
                <a:gd name="connsiteY1088" fmla="*/ 1332409 h 6088385"/>
                <a:gd name="connsiteX1089" fmla="*/ 1946628 w 6088384"/>
                <a:gd name="connsiteY1089" fmla="*/ 1361970 h 6088385"/>
                <a:gd name="connsiteX1090" fmla="*/ 2073380 w 6088384"/>
                <a:gd name="connsiteY1090" fmla="*/ 1208935 h 6088385"/>
                <a:gd name="connsiteX1091" fmla="*/ 2247365 w 6088384"/>
                <a:gd name="connsiteY1091" fmla="*/ 1041479 h 6088385"/>
                <a:gd name="connsiteX1092" fmla="*/ 2355520 w 6088384"/>
                <a:gd name="connsiteY1092" fmla="*/ 1036952 h 6088385"/>
                <a:gd name="connsiteX1093" fmla="*/ 2576976 w 6088384"/>
                <a:gd name="connsiteY1093" fmla="*/ 1049415 h 6088385"/>
                <a:gd name="connsiteX1094" fmla="*/ 1403768 w 6088384"/>
                <a:gd name="connsiteY1094" fmla="*/ 505670 h 6088385"/>
                <a:gd name="connsiteX1095" fmla="*/ 1301372 w 6088384"/>
                <a:gd name="connsiteY1095" fmla="*/ 582607 h 6088385"/>
                <a:gd name="connsiteX1096" fmla="*/ 988970 w 6088384"/>
                <a:gd name="connsiteY1096" fmla="*/ 899406 h 6088385"/>
                <a:gd name="connsiteX1097" fmla="*/ 966686 w 6088384"/>
                <a:gd name="connsiteY1097" fmla="*/ 929831 h 6088385"/>
                <a:gd name="connsiteX1098" fmla="*/ 840205 w 6088384"/>
                <a:gd name="connsiteY1098" fmla="*/ 1031587 h 6088385"/>
                <a:gd name="connsiteX1099" fmla="*/ 586979 w 6088384"/>
                <a:gd name="connsiteY1099" fmla="*/ 1290586 h 6088385"/>
                <a:gd name="connsiteX1100" fmla="*/ 537332 w 6088384"/>
                <a:gd name="connsiteY1100" fmla="*/ 1356661 h 6088385"/>
                <a:gd name="connsiteX1101" fmla="*/ 602445 w 6088384"/>
                <a:gd name="connsiteY1101" fmla="*/ 1246475 h 6088385"/>
                <a:gd name="connsiteX1102" fmla="*/ 895374 w 6088384"/>
                <a:gd name="connsiteY1102" fmla="*/ 887865 h 6088385"/>
                <a:gd name="connsiteX1103" fmla="*/ 1301819 w 6088384"/>
                <a:gd name="connsiteY1103" fmla="*/ 564205 h 6088385"/>
                <a:gd name="connsiteX1104" fmla="*/ 4198300 w 6088384"/>
                <a:gd name="connsiteY1104" fmla="*/ 1636892 h 6088385"/>
                <a:gd name="connsiteX1105" fmla="*/ 4382500 w 6088384"/>
                <a:gd name="connsiteY1105" fmla="*/ 1723701 h 6088385"/>
                <a:gd name="connsiteX1106" fmla="*/ 4408505 w 6088384"/>
                <a:gd name="connsiteY1106" fmla="*/ 1772691 h 6088385"/>
                <a:gd name="connsiteX1107" fmla="*/ 4478984 w 6088384"/>
                <a:gd name="connsiteY1107" fmla="*/ 1937330 h 6088385"/>
                <a:gd name="connsiteX1108" fmla="*/ 4522743 w 6088384"/>
                <a:gd name="connsiteY1108" fmla="*/ 2066526 h 6088385"/>
                <a:gd name="connsiteX1109" fmla="*/ 4491789 w 6088384"/>
                <a:gd name="connsiteY1109" fmla="*/ 2038393 h 6088385"/>
                <a:gd name="connsiteX1110" fmla="*/ 4315805 w 6088384"/>
                <a:gd name="connsiteY1110" fmla="*/ 1906794 h 6088385"/>
                <a:gd name="connsiteX1111" fmla="*/ 4247632 w 6088384"/>
                <a:gd name="connsiteY1111" fmla="*/ 1865378 h 6088385"/>
                <a:gd name="connsiteX1112" fmla="*/ 4229667 w 6088384"/>
                <a:gd name="connsiteY1112" fmla="*/ 1833770 h 6088385"/>
                <a:gd name="connsiteX1113" fmla="*/ 4131141 w 6088384"/>
                <a:gd name="connsiteY1113" fmla="*/ 1687876 h 6088385"/>
                <a:gd name="connsiteX1114" fmla="*/ 4044668 w 6088384"/>
                <a:gd name="connsiteY1114" fmla="*/ 1581682 h 6088385"/>
                <a:gd name="connsiteX1115" fmla="*/ 3214320 w 6088384"/>
                <a:gd name="connsiteY1115" fmla="*/ 1211498 h 6088385"/>
                <a:gd name="connsiteX1116" fmla="*/ 3411713 w 6088384"/>
                <a:gd name="connsiteY1116" fmla="*/ 1304525 h 6088385"/>
                <a:gd name="connsiteX1117" fmla="*/ 3396744 w 6088384"/>
                <a:gd name="connsiteY1117" fmla="*/ 1305111 h 6088385"/>
                <a:gd name="connsiteX1118" fmla="*/ 3217823 w 6088384"/>
                <a:gd name="connsiteY1118" fmla="*/ 1326230 h 6088385"/>
                <a:gd name="connsiteX1119" fmla="*/ 3051222 w 6088384"/>
                <a:gd name="connsiteY1119" fmla="*/ 1359338 h 6088385"/>
                <a:gd name="connsiteX1120" fmla="*/ 2940928 w 6088384"/>
                <a:gd name="connsiteY1120" fmla="*/ 1332409 h 6088385"/>
                <a:gd name="connsiteX1121" fmla="*/ 2723434 w 6088384"/>
                <a:gd name="connsiteY1121" fmla="*/ 1301023 h 6088385"/>
                <a:gd name="connsiteX1122" fmla="*/ 2707348 w 6088384"/>
                <a:gd name="connsiteY1122" fmla="*/ 1300255 h 6088385"/>
                <a:gd name="connsiteX1123" fmla="*/ 2838713 w 6088384"/>
                <a:gd name="connsiteY1123" fmla="*/ 1235382 h 6088385"/>
                <a:gd name="connsiteX1124" fmla="*/ 3055988 w 6088384"/>
                <a:gd name="connsiteY1124" fmla="*/ 1154599 h 6088385"/>
                <a:gd name="connsiteX1125" fmla="*/ 3778818 w 6088384"/>
                <a:gd name="connsiteY1125" fmla="*/ 1307728 h 6088385"/>
                <a:gd name="connsiteX1126" fmla="*/ 3817976 w 6088384"/>
                <a:gd name="connsiteY1126" fmla="*/ 1340938 h 6088385"/>
                <a:gd name="connsiteX1127" fmla="*/ 3983321 w 6088384"/>
                <a:gd name="connsiteY1127" fmla="*/ 1506344 h 6088385"/>
                <a:gd name="connsiteX1128" fmla="*/ 4044668 w 6088384"/>
                <a:gd name="connsiteY1128" fmla="*/ 1581682 h 6088385"/>
                <a:gd name="connsiteX1129" fmla="*/ 3991857 w 6088384"/>
                <a:gd name="connsiteY1129" fmla="*/ 1562704 h 6088385"/>
                <a:gd name="connsiteX1130" fmla="*/ 3782279 w 6088384"/>
                <a:gd name="connsiteY1130" fmla="*/ 1509160 h 6088385"/>
                <a:gd name="connsiteX1131" fmla="*/ 3712172 w 6088384"/>
                <a:gd name="connsiteY1131" fmla="*/ 1498170 h 6088385"/>
                <a:gd name="connsiteX1132" fmla="*/ 3601683 w 6088384"/>
                <a:gd name="connsiteY1132" fmla="*/ 1417243 h 6088385"/>
                <a:gd name="connsiteX1133" fmla="*/ 3412756 w 6088384"/>
                <a:gd name="connsiteY1133" fmla="*/ 1305016 h 6088385"/>
                <a:gd name="connsiteX1134" fmla="*/ 3411713 w 6088384"/>
                <a:gd name="connsiteY1134" fmla="*/ 1304525 h 6088385"/>
                <a:gd name="connsiteX1135" fmla="*/ 3576562 w 6088384"/>
                <a:gd name="connsiteY1135" fmla="*/ 1298071 h 6088385"/>
                <a:gd name="connsiteX1136" fmla="*/ 4981997 w 6088384"/>
                <a:gd name="connsiteY1136" fmla="*/ 1783207 h 6088385"/>
                <a:gd name="connsiteX1137" fmla="*/ 5019392 w 6088384"/>
                <a:gd name="connsiteY1137" fmla="*/ 1810699 h 6088385"/>
                <a:gd name="connsiteX1138" fmla="*/ 5193009 w 6088384"/>
                <a:gd name="connsiteY1138" fmla="*/ 1967626 h 6088385"/>
                <a:gd name="connsiteX1139" fmla="*/ 5326076 w 6088384"/>
                <a:gd name="connsiteY1139" fmla="*/ 2114846 h 6088385"/>
                <a:gd name="connsiteX1140" fmla="*/ 5336705 w 6088384"/>
                <a:gd name="connsiteY1140" fmla="*/ 2286002 h 6088385"/>
                <a:gd name="connsiteX1141" fmla="*/ 5318339 w 6088384"/>
                <a:gd name="connsiteY1141" fmla="*/ 2577155 h 6088385"/>
                <a:gd name="connsiteX1142" fmla="*/ 5311061 w 6088384"/>
                <a:gd name="connsiteY1142" fmla="*/ 2622874 h 6088385"/>
                <a:gd name="connsiteX1143" fmla="*/ 5216261 w 6088384"/>
                <a:gd name="connsiteY1143" fmla="*/ 2466201 h 6088385"/>
                <a:gd name="connsiteX1144" fmla="*/ 5080380 w 6088384"/>
                <a:gd name="connsiteY1144" fmla="*/ 2285356 h 6088385"/>
                <a:gd name="connsiteX1145" fmla="*/ 5049404 w 6088384"/>
                <a:gd name="connsiteY1145" fmla="*/ 2251673 h 6088385"/>
                <a:gd name="connsiteX1146" fmla="*/ 5049220 w 6088384"/>
                <a:gd name="connsiteY1146" fmla="*/ 2236960 h 6088385"/>
                <a:gd name="connsiteX1147" fmla="*/ 4985777 w 6088384"/>
                <a:gd name="connsiteY1147" fmla="*/ 1796404 h 6088385"/>
                <a:gd name="connsiteX1148" fmla="*/ 2620366 w 6088384"/>
                <a:gd name="connsiteY1148" fmla="*/ 778842 h 6088385"/>
                <a:gd name="connsiteX1149" fmla="*/ 2466201 w 6088384"/>
                <a:gd name="connsiteY1149" fmla="*/ 872124 h 6088385"/>
                <a:gd name="connsiteX1150" fmla="*/ 2258925 w 6088384"/>
                <a:gd name="connsiteY1150" fmla="*/ 1030353 h 6088385"/>
                <a:gd name="connsiteX1151" fmla="*/ 2247365 w 6088384"/>
                <a:gd name="connsiteY1151" fmla="*/ 1041479 h 6088385"/>
                <a:gd name="connsiteX1152" fmla="*/ 2132062 w 6088384"/>
                <a:gd name="connsiteY1152" fmla="*/ 1046306 h 6088385"/>
                <a:gd name="connsiteX1153" fmla="*/ 1908103 w 6088384"/>
                <a:gd name="connsiteY1153" fmla="*/ 1078101 h 6088385"/>
                <a:gd name="connsiteX1154" fmla="*/ 1780592 w 6088384"/>
                <a:gd name="connsiteY1154" fmla="*/ 1109474 h 6088385"/>
                <a:gd name="connsiteX1155" fmla="*/ 1844518 w 6088384"/>
                <a:gd name="connsiteY1155" fmla="*/ 1028491 h 6088385"/>
                <a:gd name="connsiteX1156" fmla="*/ 1967627 w 6088384"/>
                <a:gd name="connsiteY1156" fmla="*/ 895376 h 6088385"/>
                <a:gd name="connsiteX1157" fmla="*/ 2119359 w 6088384"/>
                <a:gd name="connsiteY1157" fmla="*/ 758232 h 6088385"/>
                <a:gd name="connsiteX1158" fmla="*/ 2140613 w 6088384"/>
                <a:gd name="connsiteY1158" fmla="*/ 756230 h 6088385"/>
                <a:gd name="connsiteX1159" fmla="*/ 2286002 w 6088384"/>
                <a:gd name="connsiteY1159" fmla="*/ 751681 h 6088385"/>
                <a:gd name="connsiteX1160" fmla="*/ 2519732 w 6088384"/>
                <a:gd name="connsiteY1160" fmla="*/ 763484 h 6088385"/>
                <a:gd name="connsiteX1161" fmla="*/ 4436787 w 6088384"/>
                <a:gd name="connsiteY1161" fmla="*/ 1465460 h 6088385"/>
                <a:gd name="connsiteX1162" fmla="*/ 4579836 w 6088384"/>
                <a:gd name="connsiteY1162" fmla="*/ 1531853 h 6088385"/>
                <a:gd name="connsiteX1163" fmla="*/ 4609549 w 6088384"/>
                <a:gd name="connsiteY1163" fmla="*/ 1594300 h 6088385"/>
                <a:gd name="connsiteX1164" fmla="*/ 4698131 w 6088384"/>
                <a:gd name="connsiteY1164" fmla="*/ 1835045 h 6088385"/>
                <a:gd name="connsiteX1165" fmla="*/ 4725011 w 6088384"/>
                <a:gd name="connsiteY1165" fmla="*/ 1944703 h 6088385"/>
                <a:gd name="connsiteX1166" fmla="*/ 4585663 w 6088384"/>
                <a:gd name="connsiteY1166" fmla="*/ 1842638 h 6088385"/>
                <a:gd name="connsiteX1167" fmla="*/ 4396736 w 6088384"/>
                <a:gd name="connsiteY1167" fmla="*/ 1730411 h 6088385"/>
                <a:gd name="connsiteX1168" fmla="*/ 4382500 w 6088384"/>
                <a:gd name="connsiteY1168" fmla="*/ 1723701 h 6088385"/>
                <a:gd name="connsiteX1169" fmla="*/ 4312467 w 6088384"/>
                <a:gd name="connsiteY1169" fmla="*/ 1591768 h 6088385"/>
                <a:gd name="connsiteX1170" fmla="*/ 4168486 w 6088384"/>
                <a:gd name="connsiteY1170" fmla="*/ 1377839 h 6088385"/>
                <a:gd name="connsiteX1171" fmla="*/ 4227418 w 6088384"/>
                <a:gd name="connsiteY1171" fmla="*/ 1392228 h 6088385"/>
                <a:gd name="connsiteX1172" fmla="*/ 4436787 w 6088384"/>
                <a:gd name="connsiteY1172" fmla="*/ 1465460 h 6088385"/>
                <a:gd name="connsiteX1173" fmla="*/ 3175817 w 6088384"/>
                <a:gd name="connsiteY1173" fmla="*/ 931327 h 6088385"/>
                <a:gd name="connsiteX1174" fmla="*/ 3326708 w 6088384"/>
                <a:gd name="connsiteY1174" fmla="*/ 1001768 h 6088385"/>
                <a:gd name="connsiteX1175" fmla="*/ 3447652 w 6088384"/>
                <a:gd name="connsiteY1175" fmla="*/ 1069372 h 6088385"/>
                <a:gd name="connsiteX1176" fmla="*/ 3289085 w 6088384"/>
                <a:gd name="connsiteY1176" fmla="*/ 1093861 h 6088385"/>
                <a:gd name="connsiteX1177" fmla="*/ 3060062 w 6088384"/>
                <a:gd name="connsiteY1177" fmla="*/ 1153084 h 6088385"/>
                <a:gd name="connsiteX1178" fmla="*/ 3055988 w 6088384"/>
                <a:gd name="connsiteY1178" fmla="*/ 1154599 h 6088385"/>
                <a:gd name="connsiteX1179" fmla="*/ 3007877 w 6088384"/>
                <a:gd name="connsiteY1179" fmla="*/ 1137310 h 6088385"/>
                <a:gd name="connsiteX1180" fmla="*/ 2794929 w 6088384"/>
                <a:gd name="connsiteY1180" fmla="*/ 1083075 h 6088385"/>
                <a:gd name="connsiteX1181" fmla="*/ 2672330 w 6088384"/>
                <a:gd name="connsiteY1181" fmla="*/ 1064141 h 6088385"/>
                <a:gd name="connsiteX1182" fmla="*/ 2687475 w 6088384"/>
                <a:gd name="connsiteY1182" fmla="*/ 1054545 h 6088385"/>
                <a:gd name="connsiteX1183" fmla="*/ 2912568 w 6088384"/>
                <a:gd name="connsiteY1183" fmla="*/ 944351 h 6088385"/>
                <a:gd name="connsiteX1184" fmla="*/ 3061984 w 6088384"/>
                <a:gd name="connsiteY1184" fmla="*/ 889663 h 6088385"/>
                <a:gd name="connsiteX1185" fmla="*/ 3871612 w 6088384"/>
                <a:gd name="connsiteY1185" fmla="*/ 1053728 h 6088385"/>
                <a:gd name="connsiteX1186" fmla="*/ 3979332 w 6088384"/>
                <a:gd name="connsiteY1186" fmla="*/ 1156065 h 6088385"/>
                <a:gd name="connsiteX1187" fmla="*/ 4159557 w 6088384"/>
                <a:gd name="connsiteY1187" fmla="*/ 1364572 h 6088385"/>
                <a:gd name="connsiteX1188" fmla="*/ 4168486 w 6088384"/>
                <a:gd name="connsiteY1188" fmla="*/ 1377839 h 6088385"/>
                <a:gd name="connsiteX1189" fmla="*/ 4013175 w 6088384"/>
                <a:gd name="connsiteY1189" fmla="*/ 1339918 h 6088385"/>
                <a:gd name="connsiteX1190" fmla="*/ 3795681 w 6088384"/>
                <a:gd name="connsiteY1190" fmla="*/ 1308533 h 6088385"/>
                <a:gd name="connsiteX1191" fmla="*/ 3778818 w 6088384"/>
                <a:gd name="connsiteY1191" fmla="*/ 1307728 h 6088385"/>
                <a:gd name="connsiteX1192" fmla="*/ 3708119 w 6088384"/>
                <a:gd name="connsiteY1192" fmla="*/ 1247769 h 6088385"/>
                <a:gd name="connsiteX1193" fmla="*/ 3471377 w 6088384"/>
                <a:gd name="connsiteY1193" fmla="*/ 1082633 h 6088385"/>
                <a:gd name="connsiteX1194" fmla="*/ 3447652 w 6088384"/>
                <a:gd name="connsiteY1194" fmla="*/ 1069372 h 6088385"/>
                <a:gd name="connsiteX1195" fmla="*/ 3507038 w 6088384"/>
                <a:gd name="connsiteY1195" fmla="*/ 1060201 h 6088385"/>
                <a:gd name="connsiteX1196" fmla="*/ 3728495 w 6088384"/>
                <a:gd name="connsiteY1196" fmla="*/ 1047737 h 6088385"/>
                <a:gd name="connsiteX1197" fmla="*/ 5225493 w 6088384"/>
                <a:gd name="connsiteY1197" fmla="*/ 1593434 h 6088385"/>
                <a:gd name="connsiteX1198" fmla="*/ 5372658 w 6088384"/>
                <a:gd name="connsiteY1198" fmla="*/ 1728772 h 6088385"/>
                <a:gd name="connsiteX1199" fmla="*/ 5520438 w 6088384"/>
                <a:gd name="connsiteY1199" fmla="*/ 1894178 h 6088385"/>
                <a:gd name="connsiteX1200" fmla="*/ 5590453 w 6088384"/>
                <a:gd name="connsiteY1200" fmla="*/ 1989769 h 6088385"/>
                <a:gd name="connsiteX1201" fmla="*/ 5609450 w 6088384"/>
                <a:gd name="connsiteY1201" fmla="*/ 2117147 h 6088385"/>
                <a:gd name="connsiteX1202" fmla="*/ 5620385 w 6088384"/>
                <a:gd name="connsiteY1202" fmla="*/ 2391768 h 6088385"/>
                <a:gd name="connsiteX1203" fmla="*/ 5608450 w 6088384"/>
                <a:gd name="connsiteY1203" fmla="*/ 2536991 h 6088385"/>
                <a:gd name="connsiteX1204" fmla="*/ 5601019 w 6088384"/>
                <a:gd name="connsiteY1204" fmla="*/ 2520980 h 6088385"/>
                <a:gd name="connsiteX1205" fmla="*/ 5349936 w 6088384"/>
                <a:gd name="connsiteY1205" fmla="*/ 2141244 h 6088385"/>
                <a:gd name="connsiteX1206" fmla="*/ 5326076 w 6088384"/>
                <a:gd name="connsiteY1206" fmla="*/ 2114846 h 6088385"/>
                <a:gd name="connsiteX1207" fmla="*/ 5318902 w 6088384"/>
                <a:gd name="connsiteY1207" fmla="*/ 1999320 h 6088385"/>
                <a:gd name="connsiteX1208" fmla="*/ 5266921 w 6088384"/>
                <a:gd name="connsiteY1208" fmla="*/ 1723260 h 6088385"/>
                <a:gd name="connsiteX1209" fmla="*/ 2544035 w 6088384"/>
                <a:gd name="connsiteY1209" fmla="*/ 476667 h 6088385"/>
                <a:gd name="connsiteX1210" fmla="*/ 2520981 w 6088384"/>
                <a:gd name="connsiteY1210" fmla="*/ 487366 h 6088385"/>
                <a:gd name="connsiteX1211" fmla="*/ 2141245 w 6088384"/>
                <a:gd name="connsiteY1211" fmla="*/ 738449 h 6088385"/>
                <a:gd name="connsiteX1212" fmla="*/ 2119359 w 6088384"/>
                <a:gd name="connsiteY1212" fmla="*/ 758232 h 6088385"/>
                <a:gd name="connsiteX1213" fmla="*/ 1997643 w 6088384"/>
                <a:gd name="connsiteY1213" fmla="*/ 769694 h 6088385"/>
                <a:gd name="connsiteX1214" fmla="*/ 1720047 w 6088384"/>
                <a:gd name="connsiteY1214" fmla="*/ 822280 h 6088385"/>
                <a:gd name="connsiteX1215" fmla="*/ 1593377 w 6088384"/>
                <a:gd name="connsiteY1215" fmla="*/ 862954 h 6088385"/>
                <a:gd name="connsiteX1216" fmla="*/ 1728774 w 6088384"/>
                <a:gd name="connsiteY1216" fmla="*/ 715726 h 6088385"/>
                <a:gd name="connsiteX1217" fmla="*/ 1894180 w 6088384"/>
                <a:gd name="connsiteY1217" fmla="*/ 567946 h 6088385"/>
                <a:gd name="connsiteX1218" fmla="*/ 1989769 w 6088384"/>
                <a:gd name="connsiteY1218" fmla="*/ 497932 h 6088385"/>
                <a:gd name="connsiteX1219" fmla="*/ 2117148 w 6088384"/>
                <a:gd name="connsiteY1219" fmla="*/ 478936 h 6088385"/>
                <a:gd name="connsiteX1220" fmla="*/ 2530161 w 6088384"/>
                <a:gd name="connsiteY1220" fmla="*/ 475099 h 6088385"/>
                <a:gd name="connsiteX1221" fmla="*/ 3218689 w 6088384"/>
                <a:gd name="connsiteY1221" fmla="*/ 642125 h 6088385"/>
                <a:gd name="connsiteX1222" fmla="*/ 3404490 w 6088384"/>
                <a:gd name="connsiteY1222" fmla="*/ 728887 h 6088385"/>
                <a:gd name="connsiteX1223" fmla="*/ 3503741 w 6088384"/>
                <a:gd name="connsiteY1223" fmla="*/ 786414 h 6088385"/>
                <a:gd name="connsiteX1224" fmla="*/ 3341674 w 6088384"/>
                <a:gd name="connsiteY1224" fmla="*/ 811149 h 6088385"/>
                <a:gd name="connsiteX1225" fmla="*/ 3122596 w 6088384"/>
                <a:gd name="connsiteY1225" fmla="*/ 867479 h 6088385"/>
                <a:gd name="connsiteX1226" fmla="*/ 3061984 w 6088384"/>
                <a:gd name="connsiteY1226" fmla="*/ 889663 h 6088385"/>
                <a:gd name="connsiteX1227" fmla="*/ 2965789 w 6088384"/>
                <a:gd name="connsiteY1227" fmla="*/ 854455 h 6088385"/>
                <a:gd name="connsiteX1228" fmla="*/ 2746711 w 6088384"/>
                <a:gd name="connsiteY1228" fmla="*/ 798125 h 6088385"/>
                <a:gd name="connsiteX1229" fmla="*/ 2620366 w 6088384"/>
                <a:gd name="connsiteY1229" fmla="*/ 778842 h 6088385"/>
                <a:gd name="connsiteX1230" fmla="*/ 2662646 w 6088384"/>
                <a:gd name="connsiteY1230" fmla="*/ 753259 h 6088385"/>
                <a:gd name="connsiteX1231" fmla="*/ 2874068 w 6088384"/>
                <a:gd name="connsiteY1231" fmla="*/ 652910 h 6088385"/>
                <a:gd name="connsiteX1232" fmla="*/ 3064440 w 6088384"/>
                <a:gd name="connsiteY1232" fmla="*/ 585088 h 6088385"/>
                <a:gd name="connsiteX1233" fmla="*/ 3082627 w 6088384"/>
                <a:gd name="connsiteY1233" fmla="*/ 590689 h 6088385"/>
                <a:gd name="connsiteX1234" fmla="*/ 3218689 w 6088384"/>
                <a:gd name="connsiteY1234" fmla="*/ 642125 h 6088385"/>
                <a:gd name="connsiteX1235" fmla="*/ 4619324 w 6088384"/>
                <a:gd name="connsiteY1235" fmla="*/ 1222284 h 6088385"/>
                <a:gd name="connsiteX1236" fmla="*/ 4806015 w 6088384"/>
                <a:gd name="connsiteY1236" fmla="*/ 1310894 h 6088385"/>
                <a:gd name="connsiteX1237" fmla="*/ 4813196 w 6088384"/>
                <a:gd name="connsiteY1237" fmla="*/ 1324285 h 6088385"/>
                <a:gd name="connsiteX1238" fmla="*/ 4876886 w 6088384"/>
                <a:gd name="connsiteY1238" fmla="*/ 1464688 h 6088385"/>
                <a:gd name="connsiteX1239" fmla="*/ 4938036 w 6088384"/>
                <a:gd name="connsiteY1239" fmla="*/ 1629737 h 6088385"/>
                <a:gd name="connsiteX1240" fmla="*/ 4981997 w 6088384"/>
                <a:gd name="connsiteY1240" fmla="*/ 1783207 h 6088385"/>
                <a:gd name="connsiteX1241" fmla="*/ 4834399 w 6088384"/>
                <a:gd name="connsiteY1241" fmla="*/ 1674696 h 6088385"/>
                <a:gd name="connsiteX1242" fmla="*/ 4639655 w 6088384"/>
                <a:gd name="connsiteY1242" fmla="*/ 1559616 h 6088385"/>
                <a:gd name="connsiteX1243" fmla="*/ 4579836 w 6088384"/>
                <a:gd name="connsiteY1243" fmla="*/ 1531853 h 6088385"/>
                <a:gd name="connsiteX1244" fmla="*/ 4541157 w 6088384"/>
                <a:gd name="connsiteY1244" fmla="*/ 1450563 h 6088385"/>
                <a:gd name="connsiteX1245" fmla="*/ 4372647 w 6088384"/>
                <a:gd name="connsiteY1245" fmla="*/ 1175877 h 6088385"/>
                <a:gd name="connsiteX1246" fmla="*/ 4335422 w 6088384"/>
                <a:gd name="connsiteY1246" fmla="*/ 1128132 h 6088385"/>
                <a:gd name="connsiteX1247" fmla="*/ 4398868 w 6088384"/>
                <a:gd name="connsiteY1247" fmla="*/ 1143743 h 6088385"/>
                <a:gd name="connsiteX1248" fmla="*/ 4619324 w 6088384"/>
                <a:gd name="connsiteY1248" fmla="*/ 1222284 h 6088385"/>
                <a:gd name="connsiteX1249" fmla="*/ 5439153 w 6088384"/>
                <a:gd name="connsiteY1249" fmla="*/ 1456619 h 6088385"/>
                <a:gd name="connsiteX1250" fmla="*/ 5566373 w 6088384"/>
                <a:gd name="connsiteY1250" fmla="*/ 1596597 h 6088385"/>
                <a:gd name="connsiteX1251" fmla="*/ 5697971 w 6088384"/>
                <a:gd name="connsiteY1251" fmla="*/ 1772581 h 6088385"/>
                <a:gd name="connsiteX1252" fmla="*/ 5794936 w 6088384"/>
                <a:gd name="connsiteY1252" fmla="*/ 1932189 h 6088385"/>
                <a:gd name="connsiteX1253" fmla="*/ 5801377 w 6088384"/>
                <a:gd name="connsiteY1253" fmla="*/ 1954191 h 6088385"/>
                <a:gd name="connsiteX1254" fmla="*/ 5866530 w 6088384"/>
                <a:gd name="connsiteY1254" fmla="*/ 2384182 h 6088385"/>
                <a:gd name="connsiteX1255" fmla="*/ 5869187 w 6088384"/>
                <a:gd name="connsiteY1255" fmla="*/ 2494766 h 6088385"/>
                <a:gd name="connsiteX1256" fmla="*/ 5856499 w 6088384"/>
                <a:gd name="connsiteY1256" fmla="*/ 2459458 h 6088385"/>
                <a:gd name="connsiteX1257" fmla="*/ 5650753 w 6088384"/>
                <a:gd name="connsiteY1257" fmla="*/ 2072096 h 6088385"/>
                <a:gd name="connsiteX1258" fmla="*/ 5590453 w 6088384"/>
                <a:gd name="connsiteY1258" fmla="*/ 1989769 h 6088385"/>
                <a:gd name="connsiteX1259" fmla="*/ 5577230 w 6088384"/>
                <a:gd name="connsiteY1259" fmla="*/ 1901097 h 6088385"/>
                <a:gd name="connsiteX1260" fmla="*/ 5452761 w 6088384"/>
                <a:gd name="connsiteY1260" fmla="*/ 1484918 h 6088385"/>
                <a:gd name="connsiteX1261" fmla="*/ 2494744 w 6088384"/>
                <a:gd name="connsiteY1261" fmla="*/ 219205 h 6088385"/>
                <a:gd name="connsiteX1262" fmla="*/ 2459460 w 6088384"/>
                <a:gd name="connsiteY1262" fmla="*/ 231885 h 6088385"/>
                <a:gd name="connsiteX1263" fmla="*/ 2072098 w 6088384"/>
                <a:gd name="connsiteY1263" fmla="*/ 437631 h 6088385"/>
                <a:gd name="connsiteX1264" fmla="*/ 1989769 w 6088384"/>
                <a:gd name="connsiteY1264" fmla="*/ 497932 h 6088385"/>
                <a:gd name="connsiteX1265" fmla="*/ 1901098 w 6088384"/>
                <a:gd name="connsiteY1265" fmla="*/ 511156 h 6088385"/>
                <a:gd name="connsiteX1266" fmla="*/ 1484919 w 6088384"/>
                <a:gd name="connsiteY1266" fmla="*/ 635624 h 6088385"/>
                <a:gd name="connsiteX1267" fmla="*/ 1456621 w 6088384"/>
                <a:gd name="connsiteY1267" fmla="*/ 649233 h 6088385"/>
                <a:gd name="connsiteX1268" fmla="*/ 1596599 w 6088384"/>
                <a:gd name="connsiteY1268" fmla="*/ 522012 h 6088385"/>
                <a:gd name="connsiteX1269" fmla="*/ 1772582 w 6088384"/>
                <a:gd name="connsiteY1269" fmla="*/ 390413 h 6088385"/>
                <a:gd name="connsiteX1270" fmla="*/ 1931826 w 6088384"/>
                <a:gd name="connsiteY1270" fmla="*/ 293670 h 6088385"/>
                <a:gd name="connsiteX1271" fmla="*/ 2156474 w 6088384"/>
                <a:gd name="connsiteY1271" fmla="*/ 245939 h 6088385"/>
                <a:gd name="connsiteX1272" fmla="*/ 2463831 w 6088384"/>
                <a:gd name="connsiteY1272" fmla="*/ 218814 h 6088385"/>
                <a:gd name="connsiteX1273" fmla="*/ 4003224 w 6088384"/>
                <a:gd name="connsiteY1273" fmla="*/ 774847 h 6088385"/>
                <a:gd name="connsiteX1274" fmla="*/ 4128266 w 6088384"/>
                <a:gd name="connsiteY1274" fmla="*/ 887868 h 6088385"/>
                <a:gd name="connsiteX1275" fmla="*/ 4257363 w 6088384"/>
                <a:gd name="connsiteY1275" fmla="*/ 1028017 h 6088385"/>
                <a:gd name="connsiteX1276" fmla="*/ 4335422 w 6088384"/>
                <a:gd name="connsiteY1276" fmla="*/ 1128132 h 6088385"/>
                <a:gd name="connsiteX1277" fmla="*/ 4175911 w 6088384"/>
                <a:gd name="connsiteY1277" fmla="*/ 1088886 h 6088385"/>
                <a:gd name="connsiteX1278" fmla="*/ 3951953 w 6088384"/>
                <a:gd name="connsiteY1278" fmla="*/ 1057091 h 6088385"/>
                <a:gd name="connsiteX1279" fmla="*/ 3871612 w 6088384"/>
                <a:gd name="connsiteY1279" fmla="*/ 1053728 h 6088385"/>
                <a:gd name="connsiteX1280" fmla="*/ 3855368 w 6088384"/>
                <a:gd name="connsiteY1280" fmla="*/ 1038295 h 6088385"/>
                <a:gd name="connsiteX1281" fmla="*/ 3578883 w 6088384"/>
                <a:gd name="connsiteY1281" fmla="*/ 829969 h 6088385"/>
                <a:gd name="connsiteX1282" fmla="*/ 3503741 w 6088384"/>
                <a:gd name="connsiteY1282" fmla="*/ 786414 h 6088385"/>
                <a:gd name="connsiteX1283" fmla="*/ 3568652 w 6088384"/>
                <a:gd name="connsiteY1283" fmla="*/ 776508 h 6088385"/>
                <a:gd name="connsiteX1284" fmla="*/ 3802382 w 6088384"/>
                <a:gd name="connsiteY1284" fmla="*/ 764705 h 6088385"/>
                <a:gd name="connsiteX1285" fmla="*/ 5579185 w 6088384"/>
                <a:gd name="connsiteY1285" fmla="*/ 1399070 h 6088385"/>
                <a:gd name="connsiteX1286" fmla="*/ 5641659 w 6088384"/>
                <a:gd name="connsiteY1286" fmla="*/ 1482217 h 6088385"/>
                <a:gd name="connsiteX1287" fmla="*/ 5860872 w 6088384"/>
                <a:gd name="connsiteY1287" fmla="*/ 1890083 h 6088385"/>
                <a:gd name="connsiteX1288" fmla="*/ 5994270 w 6088384"/>
                <a:gd name="connsiteY1288" fmla="*/ 2333495 h 6088385"/>
                <a:gd name="connsiteX1289" fmla="*/ 6016808 w 6088384"/>
                <a:gd name="connsiteY1289" fmla="*/ 2492249 h 6088385"/>
                <a:gd name="connsiteX1290" fmla="*/ 5985610 w 6088384"/>
                <a:gd name="connsiteY1290" fmla="*/ 2370918 h 6088385"/>
                <a:gd name="connsiteX1291" fmla="*/ 5812476 w 6088384"/>
                <a:gd name="connsiteY1291" fmla="*/ 1961062 h 6088385"/>
                <a:gd name="connsiteX1292" fmla="*/ 5794936 w 6088384"/>
                <a:gd name="connsiteY1292" fmla="*/ 1932189 h 6088385"/>
                <a:gd name="connsiteX1293" fmla="*/ 5750907 w 6088384"/>
                <a:gd name="connsiteY1293" fmla="*/ 1781792 h 6088385"/>
                <a:gd name="connsiteX1294" fmla="*/ 5608529 w 6088384"/>
                <a:gd name="connsiteY1294" fmla="*/ 1448727 h 6088385"/>
                <a:gd name="connsiteX1295" fmla="*/ 2492245 w 6088384"/>
                <a:gd name="connsiteY1295" fmla="*/ 71578 h 6088385"/>
                <a:gd name="connsiteX1296" fmla="*/ 2370920 w 6088384"/>
                <a:gd name="connsiteY1296" fmla="*/ 102774 h 6088385"/>
                <a:gd name="connsiteX1297" fmla="*/ 1961063 w 6088384"/>
                <a:gd name="connsiteY1297" fmla="*/ 275908 h 6088385"/>
                <a:gd name="connsiteX1298" fmla="*/ 1931826 w 6088384"/>
                <a:gd name="connsiteY1298" fmla="*/ 293670 h 6088385"/>
                <a:gd name="connsiteX1299" fmla="*/ 1914131 w 6088384"/>
                <a:gd name="connsiteY1299" fmla="*/ 297430 h 6088385"/>
                <a:gd name="connsiteX1300" fmla="*/ 1448727 w 6088384"/>
                <a:gd name="connsiteY1300" fmla="*/ 479857 h 6088385"/>
                <a:gd name="connsiteX1301" fmla="*/ 1403768 w 6088384"/>
                <a:gd name="connsiteY1301" fmla="*/ 505670 h 6088385"/>
                <a:gd name="connsiteX1302" fmla="*/ 1482217 w 6088384"/>
                <a:gd name="connsiteY1302" fmla="*/ 446727 h 6088385"/>
                <a:gd name="connsiteX1303" fmla="*/ 1890083 w 6088384"/>
                <a:gd name="connsiteY1303" fmla="*/ 227513 h 6088385"/>
                <a:gd name="connsiteX1304" fmla="*/ 2333495 w 6088384"/>
                <a:gd name="connsiteY1304" fmla="*/ 94115 h 6088385"/>
                <a:gd name="connsiteX1305" fmla="*/ 4692198 w 6088384"/>
                <a:gd name="connsiteY1305" fmla="*/ 944350 h 6088385"/>
                <a:gd name="connsiteX1306" fmla="*/ 4892027 w 6088384"/>
                <a:gd name="connsiteY1306" fmla="*/ 1040613 h 6088385"/>
                <a:gd name="connsiteX1307" fmla="*/ 5009671 w 6088384"/>
                <a:gd name="connsiteY1307" fmla="*/ 1112084 h 6088385"/>
                <a:gd name="connsiteX1308" fmla="*/ 5068990 w 6088384"/>
                <a:gd name="connsiteY1308" fmla="*/ 1211576 h 6088385"/>
                <a:gd name="connsiteX1309" fmla="*/ 5182904 w 6088384"/>
                <a:gd name="connsiteY1309" fmla="*/ 1459966 h 6088385"/>
                <a:gd name="connsiteX1310" fmla="*/ 5225493 w 6088384"/>
                <a:gd name="connsiteY1310" fmla="*/ 1593434 h 6088385"/>
                <a:gd name="connsiteX1311" fmla="*/ 5208035 w 6088384"/>
                <a:gd name="connsiteY1311" fmla="*/ 1577378 h 6088385"/>
                <a:gd name="connsiteX1312" fmla="*/ 4830746 w 6088384"/>
                <a:gd name="connsiteY1312" fmla="*/ 1322633 h 6088385"/>
                <a:gd name="connsiteX1313" fmla="*/ 4806015 w 6088384"/>
                <a:gd name="connsiteY1313" fmla="*/ 1310894 h 6088385"/>
                <a:gd name="connsiteX1314" fmla="*/ 4741310 w 6088384"/>
                <a:gd name="connsiteY1314" fmla="*/ 1190239 h 6088385"/>
                <a:gd name="connsiteX1315" fmla="*/ 4574645 w 6088384"/>
                <a:gd name="connsiteY1315" fmla="*/ 941926 h 6088385"/>
                <a:gd name="connsiteX1316" fmla="*/ 4526698 w 6088384"/>
                <a:gd name="connsiteY1316" fmla="*/ 883777 h 6088385"/>
                <a:gd name="connsiteX1317" fmla="*/ 3372044 w 6088384"/>
                <a:gd name="connsiteY1317" fmla="*/ 385702 h 6088385"/>
                <a:gd name="connsiteX1318" fmla="*/ 3574912 w 6088384"/>
                <a:gd name="connsiteY1318" fmla="*/ 479858 h 6088385"/>
                <a:gd name="connsiteX1319" fmla="*/ 3585119 w 6088384"/>
                <a:gd name="connsiteY1319" fmla="*/ 485890 h 6088385"/>
                <a:gd name="connsiteX1320" fmla="*/ 3541439 w 6088384"/>
                <a:gd name="connsiteY1320" fmla="*/ 487718 h 6088385"/>
                <a:gd name="connsiteX1321" fmla="*/ 3094523 w 6088384"/>
                <a:gd name="connsiteY1321" fmla="*/ 574370 h 6088385"/>
                <a:gd name="connsiteX1322" fmla="*/ 3064440 w 6088384"/>
                <a:gd name="connsiteY1322" fmla="*/ 585088 h 6088385"/>
                <a:gd name="connsiteX1323" fmla="*/ 2945387 w 6088384"/>
                <a:gd name="connsiteY1323" fmla="*/ 548417 h 6088385"/>
                <a:gd name="connsiteX1324" fmla="*/ 2668798 w 6088384"/>
                <a:gd name="connsiteY1324" fmla="*/ 490768 h 6088385"/>
                <a:gd name="connsiteX1325" fmla="*/ 2544035 w 6088384"/>
                <a:gd name="connsiteY1325" fmla="*/ 476667 h 6088385"/>
                <a:gd name="connsiteX1326" fmla="*/ 2723850 w 6088384"/>
                <a:gd name="connsiteY1326" fmla="*/ 393210 h 6088385"/>
                <a:gd name="connsiteX1327" fmla="*/ 2933219 w 6088384"/>
                <a:gd name="connsiteY1327" fmla="*/ 319977 h 6088385"/>
                <a:gd name="connsiteX1328" fmla="*/ 3064977 w 6088384"/>
                <a:gd name="connsiteY1328" fmla="*/ 287808 h 6088385"/>
                <a:gd name="connsiteX1329" fmla="*/ 3188321 w 6088384"/>
                <a:gd name="connsiteY1329" fmla="*/ 320224 h 6088385"/>
                <a:gd name="connsiteX1330" fmla="*/ 3372044 w 6088384"/>
                <a:gd name="connsiteY1330" fmla="*/ 385702 h 6088385"/>
                <a:gd name="connsiteX1331" fmla="*/ 4140851 w 6088384"/>
                <a:gd name="connsiteY1331" fmla="*/ 514687 h 6088385"/>
                <a:gd name="connsiteX1332" fmla="*/ 4161626 w 6088384"/>
                <a:gd name="connsiteY1332" fmla="*/ 529334 h 6088385"/>
                <a:gd name="connsiteX1333" fmla="*/ 4480715 w 6088384"/>
                <a:gd name="connsiteY1333" fmla="*/ 828011 h 6088385"/>
                <a:gd name="connsiteX1334" fmla="*/ 4526698 w 6088384"/>
                <a:gd name="connsiteY1334" fmla="*/ 883777 h 6088385"/>
                <a:gd name="connsiteX1335" fmla="*/ 4482169 w 6088384"/>
                <a:gd name="connsiteY1335" fmla="*/ 867479 h 6088385"/>
                <a:gd name="connsiteX1336" fmla="*/ 4036113 w 6088384"/>
                <a:gd name="connsiteY1336" fmla="*/ 776508 h 6088385"/>
                <a:gd name="connsiteX1337" fmla="*/ 4003224 w 6088384"/>
                <a:gd name="connsiteY1337" fmla="*/ 774847 h 6088385"/>
                <a:gd name="connsiteX1338" fmla="*/ 3954649 w 6088384"/>
                <a:gd name="connsiteY1338" fmla="*/ 730941 h 6088385"/>
                <a:gd name="connsiteX1339" fmla="*/ 3769656 w 6088384"/>
                <a:gd name="connsiteY1339" fmla="*/ 594938 h 6088385"/>
                <a:gd name="connsiteX1340" fmla="*/ 3585119 w 6088384"/>
                <a:gd name="connsiteY1340" fmla="*/ 485890 h 6088385"/>
                <a:gd name="connsiteX1341" fmla="*/ 3764897 w 6088384"/>
                <a:gd name="connsiteY1341" fmla="*/ 478363 h 6088385"/>
                <a:gd name="connsiteX1342" fmla="*/ 3986354 w 6088384"/>
                <a:gd name="connsiteY1342" fmla="*/ 490827 h 6088385"/>
                <a:gd name="connsiteX1343" fmla="*/ 4672999 w 6088384"/>
                <a:gd name="connsiteY1343" fmla="*/ 676144 h 6088385"/>
                <a:gd name="connsiteX1344" fmla="*/ 4822134 w 6088384"/>
                <a:gd name="connsiteY1344" fmla="*/ 746428 h 6088385"/>
                <a:gd name="connsiteX1345" fmla="*/ 5011061 w 6088384"/>
                <a:gd name="connsiteY1345" fmla="*/ 858655 h 6088385"/>
                <a:gd name="connsiteX1346" fmla="*/ 5158555 w 6088384"/>
                <a:gd name="connsiteY1346" fmla="*/ 966686 h 6088385"/>
                <a:gd name="connsiteX1347" fmla="*/ 5169399 w 6088384"/>
                <a:gd name="connsiteY1347" fmla="*/ 980166 h 6088385"/>
                <a:gd name="connsiteX1348" fmla="*/ 5327256 w 6088384"/>
                <a:gd name="connsiteY1348" fmla="*/ 1223937 h 6088385"/>
                <a:gd name="connsiteX1349" fmla="*/ 5439153 w 6088384"/>
                <a:gd name="connsiteY1349" fmla="*/ 1456619 h 6088385"/>
                <a:gd name="connsiteX1350" fmla="*/ 5418830 w 6088384"/>
                <a:gd name="connsiteY1350" fmla="*/ 1434259 h 6088385"/>
                <a:gd name="connsiteX1351" fmla="*/ 5080508 w 6088384"/>
                <a:gd name="connsiteY1351" fmla="*/ 1155118 h 6088385"/>
                <a:gd name="connsiteX1352" fmla="*/ 5009671 w 6088384"/>
                <a:gd name="connsiteY1352" fmla="*/ 1112084 h 6088385"/>
                <a:gd name="connsiteX1353" fmla="*/ 4957771 w 6088384"/>
                <a:gd name="connsiteY1353" fmla="*/ 1025034 h 6088385"/>
                <a:gd name="connsiteX1354" fmla="*/ 4686426 w 6088384"/>
                <a:gd name="connsiteY1354" fmla="*/ 689061 h 6088385"/>
                <a:gd name="connsiteX1355" fmla="*/ 3639711 w 6088384"/>
                <a:gd name="connsiteY1355" fmla="*/ 227513 h 6088385"/>
                <a:gd name="connsiteX1356" fmla="*/ 3641986 w 6088384"/>
                <a:gd name="connsiteY1356" fmla="*/ 228586 h 6088385"/>
                <a:gd name="connsiteX1357" fmla="*/ 3584074 w 6088384"/>
                <a:gd name="connsiteY1357" fmla="*/ 225821 h 6088385"/>
                <a:gd name="connsiteX1358" fmla="*/ 3147462 w 6088384"/>
                <a:gd name="connsiteY1358" fmla="*/ 267668 h 6088385"/>
                <a:gd name="connsiteX1359" fmla="*/ 3064977 w 6088384"/>
                <a:gd name="connsiteY1359" fmla="*/ 287808 h 6088385"/>
                <a:gd name="connsiteX1360" fmla="*/ 3000679 w 6088384"/>
                <a:gd name="connsiteY1360" fmla="*/ 270909 h 6088385"/>
                <a:gd name="connsiteX1361" fmla="*/ 2618056 w 6088384"/>
                <a:gd name="connsiteY1361" fmla="*/ 220768 h 6088385"/>
                <a:gd name="connsiteX1362" fmla="*/ 2494744 w 6088384"/>
                <a:gd name="connsiteY1362" fmla="*/ 219205 h 6088385"/>
                <a:gd name="connsiteX1363" fmla="*/ 2665903 w 6088384"/>
                <a:gd name="connsiteY1363" fmla="*/ 157697 h 6088385"/>
                <a:gd name="connsiteX1364" fmla="*/ 2878851 w 6088384"/>
                <a:gd name="connsiteY1364" fmla="*/ 103462 h 6088385"/>
                <a:gd name="connsiteX1365" fmla="*/ 3068098 w 6088384"/>
                <a:gd name="connsiteY1365" fmla="*/ 74235 h 6088385"/>
                <a:gd name="connsiteX1366" fmla="*/ 3111875 w 6088384"/>
                <a:gd name="connsiteY1366" fmla="*/ 79650 h 6088385"/>
                <a:gd name="connsiteX1367" fmla="*/ 3639711 w 6088384"/>
                <a:gd name="connsiteY1367" fmla="*/ 227513 h 6088385"/>
                <a:gd name="connsiteX1368" fmla="*/ 4731728 w 6088384"/>
                <a:gd name="connsiteY1368" fmla="*/ 537335 h 6088385"/>
                <a:gd name="connsiteX1369" fmla="*/ 4841910 w 6088384"/>
                <a:gd name="connsiteY1369" fmla="*/ 602444 h 6088385"/>
                <a:gd name="connsiteX1370" fmla="*/ 5200520 w 6088384"/>
                <a:gd name="connsiteY1370" fmla="*/ 895374 h 6088385"/>
                <a:gd name="connsiteX1371" fmla="*/ 5493450 w 6088384"/>
                <a:gd name="connsiteY1371" fmla="*/ 1253984 h 6088385"/>
                <a:gd name="connsiteX1372" fmla="*/ 5579185 w 6088384"/>
                <a:gd name="connsiteY1372" fmla="*/ 1399070 h 6088385"/>
                <a:gd name="connsiteX1373" fmla="*/ 5505779 w 6088384"/>
                <a:gd name="connsiteY1373" fmla="*/ 1301373 h 6088385"/>
                <a:gd name="connsiteX1374" fmla="*/ 5188978 w 6088384"/>
                <a:gd name="connsiteY1374" fmla="*/ 988970 h 6088385"/>
                <a:gd name="connsiteX1375" fmla="*/ 5158555 w 6088384"/>
                <a:gd name="connsiteY1375" fmla="*/ 966686 h 6088385"/>
                <a:gd name="connsiteX1376" fmla="*/ 5056797 w 6088384"/>
                <a:gd name="connsiteY1376" fmla="*/ 840204 h 6088385"/>
                <a:gd name="connsiteX1377" fmla="*/ 4797799 w 6088384"/>
                <a:gd name="connsiteY1377" fmla="*/ 586978 h 6088385"/>
                <a:gd name="connsiteX1378" fmla="*/ 4202106 w 6088384"/>
                <a:gd name="connsiteY1378" fmla="*/ 311962 h 6088385"/>
                <a:gd name="connsiteX1379" fmla="*/ 4236079 w 6088384"/>
                <a:gd name="connsiteY1379" fmla="*/ 330952 h 6088385"/>
                <a:gd name="connsiteX1380" fmla="*/ 4582678 w 6088384"/>
                <a:gd name="connsiteY1380" fmla="*/ 589257 h 6088385"/>
                <a:gd name="connsiteX1381" fmla="*/ 4672999 w 6088384"/>
                <a:gd name="connsiteY1381" fmla="*/ 676144 h 6088385"/>
                <a:gd name="connsiteX1382" fmla="*/ 4623698 w 6088384"/>
                <a:gd name="connsiteY1382" fmla="*/ 652910 h 6088385"/>
                <a:gd name="connsiteX1383" fmla="*/ 4204306 w 6088384"/>
                <a:gd name="connsiteY1383" fmla="*/ 524487 h 6088385"/>
                <a:gd name="connsiteX1384" fmla="*/ 4140851 w 6088384"/>
                <a:gd name="connsiteY1384" fmla="*/ 514687 h 6088385"/>
                <a:gd name="connsiteX1385" fmla="*/ 4004029 w 6088384"/>
                <a:gd name="connsiteY1385" fmla="*/ 418229 h 6088385"/>
                <a:gd name="connsiteX1386" fmla="*/ 3838146 w 6088384"/>
                <a:gd name="connsiteY1386" fmla="*/ 321032 h 6088385"/>
                <a:gd name="connsiteX1387" fmla="*/ 3641986 w 6088384"/>
                <a:gd name="connsiteY1387" fmla="*/ 228586 h 6088385"/>
                <a:gd name="connsiteX1388" fmla="*/ 3803193 w 6088384"/>
                <a:gd name="connsiteY1388" fmla="*/ 236282 h 6088385"/>
                <a:gd name="connsiteX1389" fmla="*/ 4020687 w 6088384"/>
                <a:gd name="connsiteY1389" fmla="*/ 267668 h 6088385"/>
                <a:gd name="connsiteX1390" fmla="*/ 3649886 w 6088384"/>
                <a:gd name="connsiteY1390" fmla="*/ 82048 h 6088385"/>
                <a:gd name="connsiteX1391" fmla="*/ 3541718 w 6088384"/>
                <a:gd name="connsiteY1391" fmla="*/ 66692 h 6088385"/>
                <a:gd name="connsiteX1392" fmla="*/ 3096804 w 6088384"/>
                <a:gd name="connsiteY1392" fmla="*/ 69802 h 6088385"/>
                <a:gd name="connsiteX1393" fmla="*/ 3068098 w 6088384"/>
                <a:gd name="connsiteY1393" fmla="*/ 74235 h 6088385"/>
                <a:gd name="connsiteX1394" fmla="*/ 2974846 w 6088384"/>
                <a:gd name="connsiteY1394" fmla="*/ 62700 h 6088385"/>
                <a:gd name="connsiteX1395" fmla="*/ 2557453 w 6088384"/>
                <a:gd name="connsiteY1395" fmla="*/ 62321 h 6088385"/>
                <a:gd name="connsiteX1396" fmla="*/ 2492245 w 6088384"/>
                <a:gd name="connsiteY1396" fmla="*/ 71578 h 6088385"/>
                <a:gd name="connsiteX1397" fmla="*/ 2589998 w 6088384"/>
                <a:gd name="connsiteY1397" fmla="*/ 46443 h 6088385"/>
                <a:gd name="connsiteX1398" fmla="*/ 3050706 w 6088384"/>
                <a:gd name="connsiteY1398" fmla="*/ 0 h 6088385"/>
                <a:gd name="connsiteX1399" fmla="*/ 3511414 w 6088384"/>
                <a:gd name="connsiteY1399" fmla="*/ 46444 h 6088385"/>
                <a:gd name="connsiteX1400" fmla="*/ 4209088 w 6088384"/>
                <a:gd name="connsiteY1400" fmla="*/ 231884 h 6088385"/>
                <a:gd name="connsiteX1401" fmla="*/ 4616954 w 6088384"/>
                <a:gd name="connsiteY1401" fmla="*/ 451098 h 6088385"/>
                <a:gd name="connsiteX1402" fmla="*/ 4731728 w 6088384"/>
                <a:gd name="connsiteY1402" fmla="*/ 537335 h 6088385"/>
                <a:gd name="connsiteX1403" fmla="*/ 4647167 w 6088384"/>
                <a:gd name="connsiteY1403" fmla="*/ 487365 h 6088385"/>
                <a:gd name="connsiteX1404" fmla="*/ 4234930 w 6088384"/>
                <a:gd name="connsiteY1404" fmla="*/ 319976 h 6088385"/>
                <a:gd name="connsiteX1405" fmla="*/ 4202106 w 6088384"/>
                <a:gd name="connsiteY1405" fmla="*/ 311962 h 6088385"/>
                <a:gd name="connsiteX1406" fmla="*/ 4091410 w 6088384"/>
                <a:gd name="connsiteY1406" fmla="*/ 250087 h 6088385"/>
                <a:gd name="connsiteX1407" fmla="*/ 3940519 w 6088384"/>
                <a:gd name="connsiteY1407" fmla="*/ 179645 h 6088385"/>
                <a:gd name="connsiteX1408" fmla="*/ 3730492 w 6088384"/>
                <a:gd name="connsiteY1408" fmla="*/ 102774 h 6088385"/>
                <a:gd name="connsiteX1409" fmla="*/ 3649886 w 6088384"/>
                <a:gd name="connsiteY1409" fmla="*/ 82048 h 6088385"/>
                <a:gd name="connsiteX1410" fmla="*/ 3765676 w 6088384"/>
                <a:gd name="connsiteY1410" fmla="*/ 98487 h 6088385"/>
                <a:gd name="connsiteX1411" fmla="*/ 4209088 w 6088384"/>
                <a:gd name="connsiteY1411" fmla="*/ 231884 h 608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</a:cxnLst>
              <a:rect l="l" t="t" r="r" b="b"/>
              <a:pathLst>
                <a:path w="6088384" h="6088385">
                  <a:moveTo>
                    <a:pt x="1343503" y="5543275"/>
                  </a:moveTo>
                  <a:lnTo>
                    <a:pt x="1441220" y="5601018"/>
                  </a:lnTo>
                  <a:cubicBezTo>
                    <a:pt x="1573938" y="5670763"/>
                    <a:pt x="1712072" y="5726560"/>
                    <a:pt x="1853457" y="5768407"/>
                  </a:cubicBezTo>
                  <a:lnTo>
                    <a:pt x="1889262" y="5777149"/>
                  </a:lnTo>
                  <a:lnTo>
                    <a:pt x="1978543" y="5828749"/>
                  </a:lnTo>
                  <a:cubicBezTo>
                    <a:pt x="2090895" y="5887594"/>
                    <a:pt x="2208746" y="5937369"/>
                    <a:pt x="2331123" y="5977101"/>
                  </a:cubicBezTo>
                  <a:lnTo>
                    <a:pt x="2425205" y="6004449"/>
                  </a:lnTo>
                  <a:lnTo>
                    <a:pt x="2322710" y="5989898"/>
                  </a:lnTo>
                  <a:cubicBezTo>
                    <a:pt x="2173572" y="5961083"/>
                    <a:pt x="2025101" y="5916894"/>
                    <a:pt x="1879298" y="5856500"/>
                  </a:cubicBezTo>
                  <a:cubicBezTo>
                    <a:pt x="1687932" y="5777234"/>
                    <a:pt x="1513054" y="5674979"/>
                    <a:pt x="1356537" y="5554260"/>
                  </a:cubicBezTo>
                  <a:close/>
                  <a:moveTo>
                    <a:pt x="1947471" y="5573687"/>
                  </a:moveTo>
                  <a:lnTo>
                    <a:pt x="2140862" y="5705378"/>
                  </a:lnTo>
                  <a:cubicBezTo>
                    <a:pt x="2212556" y="5748636"/>
                    <a:pt x="2286507" y="5787901"/>
                    <a:pt x="2362340" y="5823019"/>
                  </a:cubicBezTo>
                  <a:lnTo>
                    <a:pt x="2452498" y="5860088"/>
                  </a:lnTo>
                  <a:lnTo>
                    <a:pt x="2285194" y="5852101"/>
                  </a:lnTo>
                  <a:cubicBezTo>
                    <a:pt x="2212335" y="5845126"/>
                    <a:pt x="2139747" y="5834664"/>
                    <a:pt x="2067700" y="5820716"/>
                  </a:cubicBezTo>
                  <a:lnTo>
                    <a:pt x="1889262" y="5777149"/>
                  </a:lnTo>
                  <a:lnTo>
                    <a:pt x="1814261" y="5733801"/>
                  </a:lnTo>
                  <a:cubicBezTo>
                    <a:pt x="1680998" y="5649211"/>
                    <a:pt x="1557086" y="5551209"/>
                    <a:pt x="1444426" y="5441694"/>
                  </a:cubicBezTo>
                  <a:lnTo>
                    <a:pt x="1418395" y="5413657"/>
                  </a:lnTo>
                  <a:lnTo>
                    <a:pt x="1464689" y="5435475"/>
                  </a:lnTo>
                  <a:cubicBezTo>
                    <a:pt x="1599815" y="5491446"/>
                    <a:pt x="1740279" y="5534529"/>
                    <a:pt x="1884080" y="5563897"/>
                  </a:cubicBezTo>
                  <a:close/>
                  <a:moveTo>
                    <a:pt x="3591548" y="6017987"/>
                  </a:moveTo>
                  <a:lnTo>
                    <a:pt x="3498389" y="6041941"/>
                  </a:lnTo>
                  <a:cubicBezTo>
                    <a:pt x="3349576" y="6072393"/>
                    <a:pt x="3195496" y="6088385"/>
                    <a:pt x="3037681" y="6088385"/>
                  </a:cubicBezTo>
                  <a:cubicBezTo>
                    <a:pt x="2840412" y="6088385"/>
                    <a:pt x="2648979" y="6063397"/>
                    <a:pt x="2466375" y="6016415"/>
                  </a:cubicBezTo>
                  <a:lnTo>
                    <a:pt x="2425205" y="6004449"/>
                  </a:lnTo>
                  <a:lnTo>
                    <a:pt x="2546668" y="6021692"/>
                  </a:lnTo>
                  <a:cubicBezTo>
                    <a:pt x="2695974" y="6035339"/>
                    <a:pt x="2844946" y="6034027"/>
                    <a:pt x="2991582" y="6018582"/>
                  </a:cubicBezTo>
                  <a:lnTo>
                    <a:pt x="3020321" y="6014145"/>
                  </a:lnTo>
                  <a:lnTo>
                    <a:pt x="3068845" y="6021079"/>
                  </a:lnTo>
                  <a:cubicBezTo>
                    <a:pt x="3202710" y="6036204"/>
                    <a:pt x="3338592" y="6039549"/>
                    <a:pt x="3474961" y="6030481"/>
                  </a:cubicBezTo>
                  <a:close/>
                  <a:moveTo>
                    <a:pt x="511297" y="4692103"/>
                  </a:moveTo>
                  <a:lnTo>
                    <a:pt x="582607" y="4787012"/>
                  </a:lnTo>
                  <a:cubicBezTo>
                    <a:pt x="678533" y="4902236"/>
                    <a:pt x="784800" y="5006647"/>
                    <a:pt x="899408" y="5099414"/>
                  </a:cubicBezTo>
                  <a:lnTo>
                    <a:pt x="930525" y="5122206"/>
                  </a:lnTo>
                  <a:lnTo>
                    <a:pt x="943945" y="5141241"/>
                  </a:lnTo>
                  <a:cubicBezTo>
                    <a:pt x="1022558" y="5243320"/>
                    <a:pt x="1110165" y="5339205"/>
                    <a:pt x="1206210" y="5427555"/>
                  </a:cubicBezTo>
                  <a:lnTo>
                    <a:pt x="1343503" y="5543275"/>
                  </a:lnTo>
                  <a:lnTo>
                    <a:pt x="1246477" y="5485939"/>
                  </a:lnTo>
                  <a:cubicBezTo>
                    <a:pt x="1119718" y="5402245"/>
                    <a:pt x="999459" y="5304602"/>
                    <a:pt x="887866" y="5193009"/>
                  </a:cubicBezTo>
                  <a:cubicBezTo>
                    <a:pt x="748376" y="5053520"/>
                    <a:pt x="630681" y="4900487"/>
                    <a:pt x="534782" y="4738145"/>
                  </a:cubicBezTo>
                  <a:close/>
                  <a:moveTo>
                    <a:pt x="2085160" y="5313536"/>
                  </a:moveTo>
                  <a:lnTo>
                    <a:pt x="2133737" y="5357443"/>
                  </a:lnTo>
                  <a:cubicBezTo>
                    <a:pt x="2197856" y="5409739"/>
                    <a:pt x="2264149" y="5458034"/>
                    <a:pt x="2332286" y="5502327"/>
                  </a:cubicBezTo>
                  <a:lnTo>
                    <a:pt x="2505795" y="5602389"/>
                  </a:lnTo>
                  <a:lnTo>
                    <a:pt x="2323489" y="5610021"/>
                  </a:lnTo>
                  <a:cubicBezTo>
                    <a:pt x="2249253" y="5609468"/>
                    <a:pt x="2175351" y="5605279"/>
                    <a:pt x="2102033" y="5597557"/>
                  </a:cubicBezTo>
                  <a:lnTo>
                    <a:pt x="1947471" y="5573687"/>
                  </a:lnTo>
                  <a:lnTo>
                    <a:pt x="1932919" y="5563777"/>
                  </a:lnTo>
                  <a:cubicBezTo>
                    <a:pt x="1799299" y="5461596"/>
                    <a:pt x="1676195" y="5344060"/>
                    <a:pt x="1566593" y="5212406"/>
                  </a:cubicBezTo>
                  <a:lnTo>
                    <a:pt x="1559965" y="5203585"/>
                  </a:lnTo>
                  <a:lnTo>
                    <a:pt x="1633129" y="5229092"/>
                  </a:lnTo>
                  <a:cubicBezTo>
                    <a:pt x="1768045" y="5269227"/>
                    <a:pt x="1908180" y="5297242"/>
                    <a:pt x="2052272" y="5311875"/>
                  </a:cubicBezTo>
                  <a:close/>
                  <a:moveTo>
                    <a:pt x="3597768" y="5867697"/>
                  </a:moveTo>
                  <a:lnTo>
                    <a:pt x="3422483" y="5930687"/>
                  </a:lnTo>
                  <a:cubicBezTo>
                    <a:pt x="3352502" y="5952125"/>
                    <a:pt x="3281435" y="5970238"/>
                    <a:pt x="3209535" y="5984922"/>
                  </a:cubicBezTo>
                  <a:lnTo>
                    <a:pt x="3020321" y="6014145"/>
                  </a:lnTo>
                  <a:lnTo>
                    <a:pt x="2935708" y="6002052"/>
                  </a:lnTo>
                  <a:cubicBezTo>
                    <a:pt x="2803357" y="5979145"/>
                    <a:pt x="2673532" y="5944669"/>
                    <a:pt x="2547763" y="5899258"/>
                  </a:cubicBezTo>
                  <a:lnTo>
                    <a:pt x="2452498" y="5860088"/>
                  </a:lnTo>
                  <a:lnTo>
                    <a:pt x="2504312" y="5862562"/>
                  </a:lnTo>
                  <a:cubicBezTo>
                    <a:pt x="2650572" y="5862562"/>
                    <a:pt x="2796831" y="5848613"/>
                    <a:pt x="2940924" y="5820715"/>
                  </a:cubicBezTo>
                  <a:lnTo>
                    <a:pt x="3022078" y="5800901"/>
                  </a:lnTo>
                  <a:lnTo>
                    <a:pt x="3170591" y="5833940"/>
                  </a:lnTo>
                  <a:cubicBezTo>
                    <a:pt x="3294323" y="5856153"/>
                    <a:pt x="3419533" y="5868124"/>
                    <a:pt x="3544858" y="5869852"/>
                  </a:cubicBezTo>
                  <a:close/>
                  <a:moveTo>
                    <a:pt x="647315" y="4630339"/>
                  </a:moveTo>
                  <a:lnTo>
                    <a:pt x="676653" y="4661192"/>
                  </a:lnTo>
                  <a:cubicBezTo>
                    <a:pt x="773081" y="4756784"/>
                    <a:pt x="877979" y="4843844"/>
                    <a:pt x="990122" y="4921149"/>
                  </a:cubicBezTo>
                  <a:lnTo>
                    <a:pt x="1080064" y="4978402"/>
                  </a:lnTo>
                  <a:lnTo>
                    <a:pt x="1142095" y="5080508"/>
                  </a:lnTo>
                  <a:cubicBezTo>
                    <a:pt x="1186225" y="5145829"/>
                    <a:pt x="1233643" y="5208747"/>
                    <a:pt x="1284110" y="5269024"/>
                  </a:cubicBezTo>
                  <a:lnTo>
                    <a:pt x="1418395" y="5413657"/>
                  </a:lnTo>
                  <a:lnTo>
                    <a:pt x="1266253" y="5341956"/>
                  </a:lnTo>
                  <a:cubicBezTo>
                    <a:pt x="1201609" y="5307631"/>
                    <a:pt x="1138550" y="5270187"/>
                    <a:pt x="1077325" y="5229729"/>
                  </a:cubicBezTo>
                  <a:lnTo>
                    <a:pt x="930525" y="5122206"/>
                  </a:lnTo>
                  <a:lnTo>
                    <a:pt x="832840" y="4983644"/>
                  </a:lnTo>
                  <a:cubicBezTo>
                    <a:pt x="798100" y="4929675"/>
                    <a:pt x="765678" y="4874325"/>
                    <a:pt x="735643" y="4817761"/>
                  </a:cubicBezTo>
                  <a:close/>
                  <a:moveTo>
                    <a:pt x="3544352" y="5611717"/>
                  </a:moveTo>
                  <a:lnTo>
                    <a:pt x="3364537" y="5695173"/>
                  </a:lnTo>
                  <a:cubicBezTo>
                    <a:pt x="3295740" y="5723072"/>
                    <a:pt x="3225861" y="5747483"/>
                    <a:pt x="3155168" y="5768406"/>
                  </a:cubicBezTo>
                  <a:lnTo>
                    <a:pt x="3022078" y="5800901"/>
                  </a:lnTo>
                  <a:lnTo>
                    <a:pt x="2986273" y="5792936"/>
                  </a:lnTo>
                  <a:cubicBezTo>
                    <a:pt x="2833883" y="5752364"/>
                    <a:pt x="2684867" y="5695787"/>
                    <a:pt x="2541890" y="5623205"/>
                  </a:cubicBezTo>
                  <a:lnTo>
                    <a:pt x="2505795" y="5602389"/>
                  </a:lnTo>
                  <a:lnTo>
                    <a:pt x="2546947" y="5600666"/>
                  </a:lnTo>
                  <a:cubicBezTo>
                    <a:pt x="2696252" y="5587019"/>
                    <a:pt x="2845891" y="5558412"/>
                    <a:pt x="2993863" y="5514015"/>
                  </a:cubicBezTo>
                  <a:lnTo>
                    <a:pt x="3023947" y="5503296"/>
                  </a:lnTo>
                  <a:lnTo>
                    <a:pt x="3142999" y="5539967"/>
                  </a:lnTo>
                  <a:cubicBezTo>
                    <a:pt x="3234805" y="5565128"/>
                    <a:pt x="3327160" y="5584279"/>
                    <a:pt x="3419588" y="5597615"/>
                  </a:cubicBezTo>
                  <a:close/>
                  <a:moveTo>
                    <a:pt x="857739" y="4491136"/>
                  </a:moveTo>
                  <a:lnTo>
                    <a:pt x="872267" y="4504243"/>
                  </a:lnTo>
                  <a:cubicBezTo>
                    <a:pt x="953824" y="4572784"/>
                    <a:pt x="1040857" y="4636120"/>
                    <a:pt x="1133068" y="4693534"/>
                  </a:cubicBezTo>
                  <a:lnTo>
                    <a:pt x="1285741" y="4780113"/>
                  </a:lnTo>
                  <a:lnTo>
                    <a:pt x="1311848" y="4835117"/>
                  </a:lnTo>
                  <a:cubicBezTo>
                    <a:pt x="1348467" y="4903129"/>
                    <a:pt x="1388172" y="4968645"/>
                    <a:pt x="1430713" y="5031561"/>
                  </a:cubicBezTo>
                  <a:lnTo>
                    <a:pt x="1559965" y="5203585"/>
                  </a:lnTo>
                  <a:lnTo>
                    <a:pt x="1434825" y="5159958"/>
                  </a:lnTo>
                  <a:cubicBezTo>
                    <a:pt x="1329702" y="5117758"/>
                    <a:pt x="1228440" y="5067973"/>
                    <a:pt x="1131717" y="5011282"/>
                  </a:cubicBezTo>
                  <a:lnTo>
                    <a:pt x="1080064" y="4978402"/>
                  </a:lnTo>
                  <a:lnTo>
                    <a:pt x="1027590" y="4892027"/>
                  </a:lnTo>
                  <a:cubicBezTo>
                    <a:pt x="992399" y="4827245"/>
                    <a:pt x="960247" y="4760571"/>
                    <a:pt x="931327" y="4692198"/>
                  </a:cubicBezTo>
                  <a:close/>
                  <a:moveTo>
                    <a:pt x="2221435" y="5036400"/>
                  </a:moveTo>
                  <a:lnTo>
                    <a:pt x="2280985" y="5091164"/>
                  </a:lnTo>
                  <a:cubicBezTo>
                    <a:pt x="2338597" y="5139127"/>
                    <a:pt x="2398914" y="5184504"/>
                    <a:pt x="2461830" y="5227045"/>
                  </a:cubicBezTo>
                  <a:lnTo>
                    <a:pt x="2587593" y="5303142"/>
                  </a:lnTo>
                  <a:lnTo>
                    <a:pt x="2574060" y="5305703"/>
                  </a:lnTo>
                  <a:cubicBezTo>
                    <a:pt x="2479710" y="5317566"/>
                    <a:pt x="2383570" y="5323678"/>
                    <a:pt x="2286002" y="5323678"/>
                  </a:cubicBezTo>
                  <a:lnTo>
                    <a:pt x="2085160" y="5313536"/>
                  </a:lnTo>
                  <a:lnTo>
                    <a:pt x="1960119" y="5200516"/>
                  </a:lnTo>
                  <a:cubicBezTo>
                    <a:pt x="1904323" y="5144720"/>
                    <a:pt x="1852014" y="5086757"/>
                    <a:pt x="1803192" y="5026898"/>
                  </a:cubicBezTo>
                  <a:lnTo>
                    <a:pt x="1755280" y="4961727"/>
                  </a:lnTo>
                  <a:lnTo>
                    <a:pt x="1810948" y="4977466"/>
                  </a:lnTo>
                  <a:cubicBezTo>
                    <a:pt x="1925888" y="5005166"/>
                    <a:pt x="2041498" y="5023571"/>
                    <a:pt x="2156854" y="5033065"/>
                  </a:cubicBezTo>
                  <a:close/>
                  <a:moveTo>
                    <a:pt x="3464693" y="5311556"/>
                  </a:moveTo>
                  <a:lnTo>
                    <a:pt x="3425740" y="5335125"/>
                  </a:lnTo>
                  <a:cubicBezTo>
                    <a:pt x="3357728" y="5371744"/>
                    <a:pt x="3287220" y="5405277"/>
                    <a:pt x="3214318" y="5435474"/>
                  </a:cubicBezTo>
                  <a:lnTo>
                    <a:pt x="3023947" y="5503296"/>
                  </a:lnTo>
                  <a:lnTo>
                    <a:pt x="3005759" y="5497694"/>
                  </a:lnTo>
                  <a:cubicBezTo>
                    <a:pt x="2960189" y="5482084"/>
                    <a:pt x="2914815" y="5464947"/>
                    <a:pt x="2869696" y="5446259"/>
                  </a:cubicBezTo>
                  <a:cubicBezTo>
                    <a:pt x="2796795" y="5416062"/>
                    <a:pt x="2726287" y="5382529"/>
                    <a:pt x="2658274" y="5345910"/>
                  </a:cubicBezTo>
                  <a:lnTo>
                    <a:pt x="2587593" y="5303142"/>
                  </a:lnTo>
                  <a:lnTo>
                    <a:pt x="2851380" y="5253226"/>
                  </a:lnTo>
                  <a:lnTo>
                    <a:pt x="3024025" y="5197851"/>
                  </a:lnTo>
                  <a:lnTo>
                    <a:pt x="3122596" y="5233929"/>
                  </a:lnTo>
                  <a:cubicBezTo>
                    <a:pt x="3229968" y="5267325"/>
                    <a:pt x="3340734" y="5293018"/>
                    <a:pt x="3454247" y="5310362"/>
                  </a:cubicBezTo>
                  <a:close/>
                  <a:moveTo>
                    <a:pt x="1109645" y="4308484"/>
                  </a:moveTo>
                  <a:lnTo>
                    <a:pt x="1148200" y="4339444"/>
                  </a:lnTo>
                  <a:cubicBezTo>
                    <a:pt x="1236404" y="4405157"/>
                    <a:pt x="1328270" y="4463686"/>
                    <a:pt x="1422998" y="4515033"/>
                  </a:cubicBezTo>
                  <a:lnTo>
                    <a:pt x="1511581" y="4559841"/>
                  </a:lnTo>
                  <a:lnTo>
                    <a:pt x="1552109" y="4647162"/>
                  </a:lnTo>
                  <a:cubicBezTo>
                    <a:pt x="1586981" y="4713521"/>
                    <a:pt x="1625341" y="4778526"/>
                    <a:pt x="1667188" y="4841905"/>
                  </a:cubicBezTo>
                  <a:lnTo>
                    <a:pt x="1755280" y="4961727"/>
                  </a:lnTo>
                  <a:lnTo>
                    <a:pt x="1639156" y="4928897"/>
                  </a:lnTo>
                  <a:cubicBezTo>
                    <a:pt x="1582137" y="4910351"/>
                    <a:pt x="1525400" y="4889435"/>
                    <a:pt x="1469062" y="4866099"/>
                  </a:cubicBezTo>
                  <a:cubicBezTo>
                    <a:pt x="1409830" y="4841564"/>
                    <a:pt x="1352177" y="4814827"/>
                    <a:pt x="1296159" y="4786021"/>
                  </a:cubicBezTo>
                  <a:lnTo>
                    <a:pt x="1285741" y="4780113"/>
                  </a:lnTo>
                  <a:lnTo>
                    <a:pt x="1211499" y="4623695"/>
                  </a:lnTo>
                  <a:cubicBezTo>
                    <a:pt x="1181303" y="4550793"/>
                    <a:pt x="1155157" y="4477225"/>
                    <a:pt x="1132958" y="4403240"/>
                  </a:cubicBezTo>
                  <a:close/>
                  <a:moveTo>
                    <a:pt x="2311127" y="4780931"/>
                  </a:moveTo>
                  <a:lnTo>
                    <a:pt x="2348273" y="4814691"/>
                  </a:lnTo>
                  <a:cubicBezTo>
                    <a:pt x="2404724" y="4861279"/>
                    <a:pt x="2463449" y="4905209"/>
                    <a:pt x="2524257" y="4946290"/>
                  </a:cubicBezTo>
                  <a:lnTo>
                    <a:pt x="2643863" y="5018952"/>
                  </a:lnTo>
                  <a:lnTo>
                    <a:pt x="2569444" y="5029405"/>
                  </a:lnTo>
                  <a:cubicBezTo>
                    <a:pt x="2478711" y="5038480"/>
                    <a:pt x="2387105" y="5042145"/>
                    <a:pt x="2295101" y="5040205"/>
                  </a:cubicBezTo>
                  <a:lnTo>
                    <a:pt x="2221435" y="5036400"/>
                  </a:lnTo>
                  <a:lnTo>
                    <a:pt x="2116362" y="4939770"/>
                  </a:lnTo>
                  <a:cubicBezTo>
                    <a:pt x="2064260" y="4886887"/>
                    <a:pt x="2014965" y="4831668"/>
                    <a:pt x="1968582" y="4774364"/>
                  </a:cubicBezTo>
                  <a:lnTo>
                    <a:pt x="1923859" y="4713306"/>
                  </a:lnTo>
                  <a:lnTo>
                    <a:pt x="1937205" y="4717291"/>
                  </a:lnTo>
                  <a:cubicBezTo>
                    <a:pt x="1991735" y="4731395"/>
                    <a:pt x="2046683" y="4743456"/>
                    <a:pt x="2101929" y="4753474"/>
                  </a:cubicBezTo>
                  <a:close/>
                  <a:moveTo>
                    <a:pt x="4676938" y="5588484"/>
                  </a:moveTo>
                  <a:lnTo>
                    <a:pt x="4606168" y="5641658"/>
                  </a:lnTo>
                  <a:cubicBezTo>
                    <a:pt x="4480336" y="5726740"/>
                    <a:pt x="4344104" y="5800478"/>
                    <a:pt x="4198302" y="5860871"/>
                  </a:cubicBezTo>
                  <a:cubicBezTo>
                    <a:pt x="4020605" y="5934476"/>
                    <a:pt x="3838945" y="5984012"/>
                    <a:pt x="3656943" y="6010980"/>
                  </a:cubicBezTo>
                  <a:lnTo>
                    <a:pt x="3591548" y="6017987"/>
                  </a:lnTo>
                  <a:lnTo>
                    <a:pt x="3717467" y="5985610"/>
                  </a:lnTo>
                  <a:cubicBezTo>
                    <a:pt x="3860630" y="5941082"/>
                    <a:pt x="3997759" y="5882860"/>
                    <a:pt x="4127323" y="5812476"/>
                  </a:cubicBezTo>
                  <a:lnTo>
                    <a:pt x="4157728" y="5794006"/>
                  </a:lnTo>
                  <a:lnTo>
                    <a:pt x="4206688" y="5781946"/>
                  </a:lnTo>
                  <a:cubicBezTo>
                    <a:pt x="4368587" y="5735688"/>
                    <a:pt x="4526382" y="5671221"/>
                    <a:pt x="4676840" y="5588543"/>
                  </a:cubicBezTo>
                  <a:close/>
                  <a:moveTo>
                    <a:pt x="3414997" y="5024078"/>
                  </a:moveTo>
                  <a:lnTo>
                    <a:pt x="3365117" y="5053454"/>
                  </a:lnTo>
                  <a:cubicBezTo>
                    <a:pt x="3284763" y="5096560"/>
                    <a:pt x="3201534" y="5135003"/>
                    <a:pt x="3115790" y="5168418"/>
                  </a:cubicBezTo>
                  <a:lnTo>
                    <a:pt x="3024025" y="5197851"/>
                  </a:lnTo>
                  <a:lnTo>
                    <a:pt x="2912568" y="5157057"/>
                  </a:lnTo>
                  <a:cubicBezTo>
                    <a:pt x="2844194" y="5128138"/>
                    <a:pt x="2777521" y="5095987"/>
                    <a:pt x="2712739" y="5060795"/>
                  </a:cubicBezTo>
                  <a:lnTo>
                    <a:pt x="2643863" y="5018952"/>
                  </a:lnTo>
                  <a:lnTo>
                    <a:pt x="2749609" y="5004100"/>
                  </a:lnTo>
                  <a:cubicBezTo>
                    <a:pt x="2809182" y="4993299"/>
                    <a:pt x="2868228" y="4980152"/>
                    <a:pt x="2926607" y="4964717"/>
                  </a:cubicBezTo>
                  <a:lnTo>
                    <a:pt x="3027887" y="4932163"/>
                  </a:lnTo>
                  <a:lnTo>
                    <a:pt x="3080509" y="4951073"/>
                  </a:lnTo>
                  <a:cubicBezTo>
                    <a:pt x="3150491" y="4972512"/>
                    <a:pt x="3221557" y="4990624"/>
                    <a:pt x="3293458" y="5005308"/>
                  </a:cubicBezTo>
                  <a:close/>
                  <a:moveTo>
                    <a:pt x="2378012" y="4591530"/>
                  </a:moveTo>
                  <a:lnTo>
                    <a:pt x="2486703" y="4671140"/>
                  </a:lnTo>
                  <a:cubicBezTo>
                    <a:pt x="2547927" y="4711598"/>
                    <a:pt x="2610986" y="4749042"/>
                    <a:pt x="2675630" y="4783367"/>
                  </a:cubicBezTo>
                  <a:lnTo>
                    <a:pt x="2677230" y="4784121"/>
                  </a:lnTo>
                  <a:lnTo>
                    <a:pt x="2547949" y="4790029"/>
                  </a:lnTo>
                  <a:cubicBezTo>
                    <a:pt x="2473322" y="4791201"/>
                    <a:pt x="2398648" y="4788741"/>
                    <a:pt x="2324215" y="4782649"/>
                  </a:cubicBezTo>
                  <a:lnTo>
                    <a:pt x="2311127" y="4780931"/>
                  </a:lnTo>
                  <a:lnTo>
                    <a:pt x="2185935" y="4667149"/>
                  </a:lnTo>
                  <a:lnTo>
                    <a:pt x="2040791" y="4507450"/>
                  </a:lnTo>
                  <a:lnTo>
                    <a:pt x="2053155" y="4511921"/>
                  </a:lnTo>
                  <a:cubicBezTo>
                    <a:pt x="2140481" y="4540576"/>
                    <a:pt x="2229600" y="4564018"/>
                    <a:pt x="2320016" y="4582041"/>
                  </a:cubicBezTo>
                  <a:close/>
                  <a:moveTo>
                    <a:pt x="1362549" y="4144117"/>
                  </a:moveTo>
                  <a:lnTo>
                    <a:pt x="1387153" y="4164132"/>
                  </a:lnTo>
                  <a:cubicBezTo>
                    <a:pt x="1432134" y="4198030"/>
                    <a:pt x="1478284" y="4230201"/>
                    <a:pt x="1525492" y="4260598"/>
                  </a:cubicBezTo>
                  <a:lnTo>
                    <a:pt x="1705819" y="4364615"/>
                  </a:lnTo>
                  <a:lnTo>
                    <a:pt x="1726039" y="4407519"/>
                  </a:lnTo>
                  <a:cubicBezTo>
                    <a:pt x="1760365" y="4472164"/>
                    <a:pt x="1797809" y="4535223"/>
                    <a:pt x="1838267" y="4596447"/>
                  </a:cubicBezTo>
                  <a:lnTo>
                    <a:pt x="1923859" y="4713306"/>
                  </a:lnTo>
                  <a:lnTo>
                    <a:pt x="1774996" y="4668849"/>
                  </a:lnTo>
                  <a:cubicBezTo>
                    <a:pt x="1694642" y="4641564"/>
                    <a:pt x="1615504" y="4609681"/>
                    <a:pt x="1537993" y="4573201"/>
                  </a:cubicBezTo>
                  <a:lnTo>
                    <a:pt x="1511581" y="4559841"/>
                  </a:lnTo>
                  <a:lnTo>
                    <a:pt x="1457953" y="4444294"/>
                  </a:lnTo>
                  <a:cubicBezTo>
                    <a:pt x="1430055" y="4375497"/>
                    <a:pt x="1405644" y="4305618"/>
                    <a:pt x="1384721" y="4234925"/>
                  </a:cubicBezTo>
                  <a:close/>
                  <a:moveTo>
                    <a:pt x="72840" y="3605021"/>
                  </a:moveTo>
                  <a:lnTo>
                    <a:pt x="137279" y="3819751"/>
                  </a:lnTo>
                  <a:cubicBezTo>
                    <a:pt x="166888" y="3901080"/>
                    <a:pt x="200982" y="3980253"/>
                    <a:pt x="239263" y="4056973"/>
                  </a:cubicBezTo>
                  <a:lnTo>
                    <a:pt x="295547" y="4158112"/>
                  </a:lnTo>
                  <a:lnTo>
                    <a:pt x="312469" y="4227419"/>
                  </a:lnTo>
                  <a:cubicBezTo>
                    <a:pt x="338624" y="4315785"/>
                    <a:pt x="370227" y="4402880"/>
                    <a:pt x="407279" y="4488178"/>
                  </a:cubicBezTo>
                  <a:lnTo>
                    <a:pt x="511297" y="4692103"/>
                  </a:lnTo>
                  <a:lnTo>
                    <a:pt x="446728" y="4606167"/>
                  </a:lnTo>
                  <a:cubicBezTo>
                    <a:pt x="361646" y="4480335"/>
                    <a:pt x="287907" y="4344103"/>
                    <a:pt x="227514" y="4198301"/>
                  </a:cubicBezTo>
                  <a:cubicBezTo>
                    <a:pt x="167121" y="4052499"/>
                    <a:pt x="122931" y="3904027"/>
                    <a:pt x="94117" y="3754889"/>
                  </a:cubicBezTo>
                  <a:close/>
                  <a:moveTo>
                    <a:pt x="4631772" y="5439147"/>
                  </a:moveTo>
                  <a:lnTo>
                    <a:pt x="4491788" y="5566373"/>
                  </a:lnTo>
                  <a:cubicBezTo>
                    <a:pt x="4435338" y="5612960"/>
                    <a:pt x="4376612" y="5656890"/>
                    <a:pt x="4315805" y="5697971"/>
                  </a:cubicBezTo>
                  <a:lnTo>
                    <a:pt x="4157728" y="5794006"/>
                  </a:lnTo>
                  <a:lnTo>
                    <a:pt x="4043540" y="5822132"/>
                  </a:lnTo>
                  <a:cubicBezTo>
                    <a:pt x="3961401" y="5839191"/>
                    <a:pt x="3878506" y="5851697"/>
                    <a:pt x="3795258" y="5859650"/>
                  </a:cubicBezTo>
                  <a:lnTo>
                    <a:pt x="3597768" y="5867697"/>
                  </a:lnTo>
                  <a:lnTo>
                    <a:pt x="3628926" y="5856500"/>
                  </a:lnTo>
                  <a:cubicBezTo>
                    <a:pt x="3764053" y="5800528"/>
                    <a:pt x="3893841" y="5731670"/>
                    <a:pt x="4016289" y="5650753"/>
                  </a:cubicBezTo>
                  <a:lnTo>
                    <a:pt x="4098619" y="5590451"/>
                  </a:lnTo>
                  <a:lnTo>
                    <a:pt x="4187288" y="5577227"/>
                  </a:lnTo>
                  <a:cubicBezTo>
                    <a:pt x="4329876" y="5548943"/>
                    <a:pt x="4469250" y="5507186"/>
                    <a:pt x="4603467" y="5452759"/>
                  </a:cubicBezTo>
                  <a:close/>
                  <a:moveTo>
                    <a:pt x="219052" y="3592029"/>
                  </a:moveTo>
                  <a:lnTo>
                    <a:pt x="248952" y="3669045"/>
                  </a:lnTo>
                  <a:cubicBezTo>
                    <a:pt x="299661" y="3785189"/>
                    <a:pt x="359983" y="3897177"/>
                    <a:pt x="429378" y="4003706"/>
                  </a:cubicBezTo>
                  <a:lnTo>
                    <a:pt x="497795" y="4096935"/>
                  </a:lnTo>
                  <a:lnTo>
                    <a:pt x="513702" y="4199935"/>
                  </a:lnTo>
                  <a:cubicBezTo>
                    <a:pt x="543070" y="4343735"/>
                    <a:pt x="586154" y="4484200"/>
                    <a:pt x="642125" y="4619326"/>
                  </a:cubicBezTo>
                  <a:lnTo>
                    <a:pt x="647315" y="4630339"/>
                  </a:lnTo>
                  <a:lnTo>
                    <a:pt x="583094" y="4562802"/>
                  </a:lnTo>
                  <a:cubicBezTo>
                    <a:pt x="492449" y="4461659"/>
                    <a:pt x="410684" y="4352395"/>
                    <a:pt x="339023" y="4236234"/>
                  </a:cubicBezTo>
                  <a:lnTo>
                    <a:pt x="295547" y="4158112"/>
                  </a:lnTo>
                  <a:lnTo>
                    <a:pt x="260160" y="4013176"/>
                  </a:lnTo>
                  <a:cubicBezTo>
                    <a:pt x="246211" y="3941129"/>
                    <a:pt x="235750" y="3868541"/>
                    <a:pt x="228775" y="3795682"/>
                  </a:cubicBezTo>
                  <a:close/>
                  <a:moveTo>
                    <a:pt x="2438699" y="4487655"/>
                  </a:moveTo>
                  <a:lnTo>
                    <a:pt x="2520979" y="4536277"/>
                  </a:lnTo>
                  <a:lnTo>
                    <a:pt x="2709174" y="4623622"/>
                  </a:lnTo>
                  <a:lnTo>
                    <a:pt x="2634354" y="4622298"/>
                  </a:lnTo>
                  <a:cubicBezTo>
                    <a:pt x="2581364" y="4619229"/>
                    <a:pt x="2528613" y="4614314"/>
                    <a:pt x="2476192" y="4607592"/>
                  </a:cubicBezTo>
                  <a:lnTo>
                    <a:pt x="2378012" y="4591530"/>
                  </a:lnTo>
                  <a:lnTo>
                    <a:pt x="2308786" y="4540825"/>
                  </a:lnTo>
                  <a:cubicBezTo>
                    <a:pt x="2251482" y="4494442"/>
                    <a:pt x="2196263" y="4445148"/>
                    <a:pt x="2143380" y="4393046"/>
                  </a:cubicBezTo>
                  <a:lnTo>
                    <a:pt x="2127779" y="4376081"/>
                  </a:lnTo>
                  <a:lnTo>
                    <a:pt x="2223858" y="4417886"/>
                  </a:lnTo>
                  <a:cubicBezTo>
                    <a:pt x="2280780" y="4439979"/>
                    <a:pt x="2338807" y="4459858"/>
                    <a:pt x="2397833" y="4477417"/>
                  </a:cubicBezTo>
                  <a:close/>
                  <a:moveTo>
                    <a:pt x="2185070" y="4317416"/>
                  </a:moveTo>
                  <a:lnTo>
                    <a:pt x="2248037" y="4355516"/>
                  </a:lnTo>
                  <a:cubicBezTo>
                    <a:pt x="2316049" y="4392135"/>
                    <a:pt x="2386558" y="4425668"/>
                    <a:pt x="2459459" y="4455864"/>
                  </a:cubicBezTo>
                  <a:cubicBezTo>
                    <a:pt x="2532360" y="4486061"/>
                    <a:pt x="2605928" y="4512206"/>
                    <a:pt x="2679914" y="4534405"/>
                  </a:cubicBezTo>
                  <a:lnTo>
                    <a:pt x="2732125" y="4547251"/>
                  </a:lnTo>
                  <a:lnTo>
                    <a:pt x="2589997" y="4525560"/>
                  </a:lnTo>
                  <a:lnTo>
                    <a:pt x="2438699" y="4487655"/>
                  </a:lnTo>
                  <a:lnTo>
                    <a:pt x="2326236" y="4421198"/>
                  </a:lnTo>
                  <a:close/>
                  <a:moveTo>
                    <a:pt x="3385597" y="4788345"/>
                  </a:moveTo>
                  <a:lnTo>
                    <a:pt x="3376728" y="4793523"/>
                  </a:lnTo>
                  <a:cubicBezTo>
                    <a:pt x="3304968" y="4829824"/>
                    <a:pt x="3231357" y="4862333"/>
                    <a:pt x="3156226" y="4890911"/>
                  </a:cubicBezTo>
                  <a:lnTo>
                    <a:pt x="3027887" y="4932163"/>
                  </a:lnTo>
                  <a:lnTo>
                    <a:pt x="2874066" y="4876886"/>
                  </a:lnTo>
                  <a:lnTo>
                    <a:pt x="2677230" y="4784121"/>
                  </a:lnTo>
                  <a:lnTo>
                    <a:pt x="2685603" y="4783739"/>
                  </a:lnTo>
                  <a:cubicBezTo>
                    <a:pt x="2777249" y="4776794"/>
                    <a:pt x="2868555" y="4764347"/>
                    <a:pt x="2958985" y="4746397"/>
                  </a:cubicBezTo>
                  <a:lnTo>
                    <a:pt x="3035084" y="4728537"/>
                  </a:lnTo>
                  <a:lnTo>
                    <a:pt x="3147459" y="4755974"/>
                  </a:lnTo>
                  <a:cubicBezTo>
                    <a:pt x="3219506" y="4769923"/>
                    <a:pt x="3292094" y="4780385"/>
                    <a:pt x="3364953" y="4787359"/>
                  </a:cubicBezTo>
                  <a:close/>
                  <a:moveTo>
                    <a:pt x="1566054" y="4024127"/>
                  </a:moveTo>
                  <a:lnTo>
                    <a:pt x="1669052" y="4107374"/>
                  </a:lnTo>
                  <a:cubicBezTo>
                    <a:pt x="1705687" y="4135208"/>
                    <a:pt x="1743187" y="4161961"/>
                    <a:pt x="1781505" y="4187587"/>
                  </a:cubicBezTo>
                  <a:lnTo>
                    <a:pt x="1844836" y="4226841"/>
                  </a:lnTo>
                  <a:lnTo>
                    <a:pt x="1906794" y="4328828"/>
                  </a:lnTo>
                  <a:cubicBezTo>
                    <a:pt x="1947875" y="4389635"/>
                    <a:pt x="1991805" y="4448360"/>
                    <a:pt x="2038392" y="4504811"/>
                  </a:cubicBezTo>
                  <a:lnTo>
                    <a:pt x="2040791" y="4507450"/>
                  </a:lnTo>
                  <a:lnTo>
                    <a:pt x="1923572" y="4465055"/>
                  </a:lnTo>
                  <a:cubicBezTo>
                    <a:pt x="1854176" y="4437579"/>
                    <a:pt x="1786127" y="4406730"/>
                    <a:pt x="1719692" y="4372617"/>
                  </a:cubicBezTo>
                  <a:lnTo>
                    <a:pt x="1705819" y="4364615"/>
                  </a:lnTo>
                  <a:lnTo>
                    <a:pt x="1632521" y="4209084"/>
                  </a:lnTo>
                  <a:close/>
                  <a:moveTo>
                    <a:pt x="4495012" y="5225428"/>
                  </a:moveTo>
                  <a:lnTo>
                    <a:pt x="4359613" y="5372658"/>
                  </a:lnTo>
                  <a:cubicBezTo>
                    <a:pt x="4306729" y="5424760"/>
                    <a:pt x="4251510" y="5474055"/>
                    <a:pt x="4194206" y="5520438"/>
                  </a:cubicBezTo>
                  <a:lnTo>
                    <a:pt x="4098619" y="5590451"/>
                  </a:lnTo>
                  <a:lnTo>
                    <a:pt x="3971238" y="5609448"/>
                  </a:lnTo>
                  <a:cubicBezTo>
                    <a:pt x="3835004" y="5623144"/>
                    <a:pt x="3696799" y="5624644"/>
                    <a:pt x="3558225" y="5613285"/>
                  </a:cubicBezTo>
                  <a:lnTo>
                    <a:pt x="3544352" y="5611717"/>
                  </a:lnTo>
                  <a:lnTo>
                    <a:pt x="3567405" y="5601017"/>
                  </a:lnTo>
                  <a:cubicBezTo>
                    <a:pt x="3700123" y="5531272"/>
                    <a:pt x="3827424" y="5447578"/>
                    <a:pt x="3947141" y="5349934"/>
                  </a:cubicBezTo>
                  <a:lnTo>
                    <a:pt x="3969028" y="5330152"/>
                  </a:lnTo>
                  <a:lnTo>
                    <a:pt x="4090742" y="5318689"/>
                  </a:lnTo>
                  <a:cubicBezTo>
                    <a:pt x="4185189" y="5306801"/>
                    <a:pt x="4277842" y="5289151"/>
                    <a:pt x="4368337" y="5266103"/>
                  </a:cubicBezTo>
                  <a:close/>
                  <a:moveTo>
                    <a:pt x="476768" y="3541015"/>
                  </a:moveTo>
                  <a:lnTo>
                    <a:pt x="560527" y="3696221"/>
                  </a:lnTo>
                  <a:cubicBezTo>
                    <a:pt x="603675" y="3766730"/>
                    <a:pt x="650995" y="3835406"/>
                    <a:pt x="702487" y="3901894"/>
                  </a:cubicBezTo>
                  <a:lnTo>
                    <a:pt x="760236" y="3971783"/>
                  </a:lnTo>
                  <a:lnTo>
                    <a:pt x="763485" y="4036113"/>
                  </a:lnTo>
                  <a:cubicBezTo>
                    <a:pt x="779094" y="4189811"/>
                    <a:pt x="809928" y="4339007"/>
                    <a:pt x="854457" y="4482170"/>
                  </a:cubicBezTo>
                  <a:lnTo>
                    <a:pt x="857739" y="4491136"/>
                  </a:lnTo>
                  <a:lnTo>
                    <a:pt x="754076" y="4397619"/>
                  </a:lnTo>
                  <a:cubicBezTo>
                    <a:pt x="692320" y="4337848"/>
                    <a:pt x="634277" y="4274879"/>
                    <a:pt x="580108" y="4209099"/>
                  </a:cubicBezTo>
                  <a:lnTo>
                    <a:pt x="497795" y="4096935"/>
                  </a:lnTo>
                  <a:lnTo>
                    <a:pt x="480042" y="3981981"/>
                  </a:lnTo>
                  <a:cubicBezTo>
                    <a:pt x="472320" y="3908663"/>
                    <a:pt x="468131" y="3834761"/>
                    <a:pt x="467578" y="3760525"/>
                  </a:cubicBezTo>
                  <a:close/>
                  <a:moveTo>
                    <a:pt x="3348538" y="4630337"/>
                  </a:moveTo>
                  <a:lnTo>
                    <a:pt x="3264801" y="4663298"/>
                  </a:lnTo>
                  <a:cubicBezTo>
                    <a:pt x="3214670" y="4680741"/>
                    <a:pt x="3164054" y="4696387"/>
                    <a:pt x="3113051" y="4710237"/>
                  </a:cubicBezTo>
                  <a:lnTo>
                    <a:pt x="3035084" y="4728537"/>
                  </a:lnTo>
                  <a:lnTo>
                    <a:pt x="2933216" y="4703665"/>
                  </a:lnTo>
                  <a:cubicBezTo>
                    <a:pt x="2862523" y="4682742"/>
                    <a:pt x="2792644" y="4658331"/>
                    <a:pt x="2723847" y="4630433"/>
                  </a:cubicBezTo>
                  <a:lnTo>
                    <a:pt x="2709174" y="4623622"/>
                  </a:lnTo>
                  <a:lnTo>
                    <a:pt x="2816829" y="4625529"/>
                  </a:lnTo>
                  <a:cubicBezTo>
                    <a:pt x="2877873" y="4624157"/>
                    <a:pt x="2939090" y="4620316"/>
                    <a:pt x="3000342" y="4613950"/>
                  </a:cubicBezTo>
                  <a:lnTo>
                    <a:pt x="3037726" y="4608406"/>
                  </a:lnTo>
                  <a:lnTo>
                    <a:pt x="3126829" y="4621056"/>
                  </a:lnTo>
                  <a:close/>
                  <a:moveTo>
                    <a:pt x="1693626" y="3933959"/>
                  </a:moveTo>
                  <a:lnTo>
                    <a:pt x="1754529" y="3997057"/>
                  </a:lnTo>
                  <a:cubicBezTo>
                    <a:pt x="1798664" y="4039252"/>
                    <a:pt x="1844666" y="4079824"/>
                    <a:pt x="1892480" y="4118634"/>
                  </a:cubicBezTo>
                  <a:lnTo>
                    <a:pt x="1930914" y="4147142"/>
                  </a:lnTo>
                  <a:lnTo>
                    <a:pt x="1991986" y="4228423"/>
                  </a:lnTo>
                  <a:lnTo>
                    <a:pt x="2127779" y="4376081"/>
                  </a:lnTo>
                  <a:lnTo>
                    <a:pt x="2056509" y="4345072"/>
                  </a:lnTo>
                  <a:cubicBezTo>
                    <a:pt x="2008728" y="4321958"/>
                    <a:pt x="1961873" y="4297230"/>
                    <a:pt x="1916015" y="4270960"/>
                  </a:cubicBezTo>
                  <a:lnTo>
                    <a:pt x="1844836" y="4226841"/>
                  </a:lnTo>
                  <a:lnTo>
                    <a:pt x="1792289" y="4140346"/>
                  </a:lnTo>
                  <a:cubicBezTo>
                    <a:pt x="1757097" y="4075564"/>
                    <a:pt x="1724946" y="4008891"/>
                    <a:pt x="1696026" y="3940517"/>
                  </a:cubicBezTo>
                  <a:close/>
                  <a:moveTo>
                    <a:pt x="4305615" y="4981400"/>
                  </a:moveTo>
                  <a:lnTo>
                    <a:pt x="4277686" y="5019390"/>
                  </a:lnTo>
                  <a:cubicBezTo>
                    <a:pt x="4228864" y="5079248"/>
                    <a:pt x="4176555" y="5137211"/>
                    <a:pt x="4120759" y="5193007"/>
                  </a:cubicBezTo>
                  <a:lnTo>
                    <a:pt x="3969028" y="5330152"/>
                  </a:lnTo>
                  <a:lnTo>
                    <a:pt x="3947771" y="5332154"/>
                  </a:lnTo>
                  <a:cubicBezTo>
                    <a:pt x="3899697" y="5335171"/>
                    <a:pt x="3851219" y="5336702"/>
                    <a:pt x="3802383" y="5336702"/>
                  </a:cubicBezTo>
                  <a:cubicBezTo>
                    <a:pt x="3743202" y="5336702"/>
                    <a:pt x="3684546" y="5334454"/>
                    <a:pt x="3626497" y="5330036"/>
                  </a:cubicBezTo>
                  <a:lnTo>
                    <a:pt x="3464693" y="5311556"/>
                  </a:lnTo>
                  <a:lnTo>
                    <a:pt x="3622185" y="5216260"/>
                  </a:lnTo>
                  <a:cubicBezTo>
                    <a:pt x="3685101" y="5173719"/>
                    <a:pt x="3745417" y="5128342"/>
                    <a:pt x="3803030" y="5080380"/>
                  </a:cubicBezTo>
                  <a:lnTo>
                    <a:pt x="3837046" y="5049097"/>
                  </a:lnTo>
                  <a:lnTo>
                    <a:pt x="3858412" y="5048894"/>
                  </a:lnTo>
                  <a:cubicBezTo>
                    <a:pt x="3974868" y="5043315"/>
                    <a:pt x="4091795" y="5028715"/>
                    <a:pt x="4208238" y="5004699"/>
                  </a:cubicBezTo>
                  <a:close/>
                  <a:moveTo>
                    <a:pt x="3316595" y="4555293"/>
                  </a:moveTo>
                  <a:lnTo>
                    <a:pt x="3196302" y="4584890"/>
                  </a:lnTo>
                  <a:lnTo>
                    <a:pt x="3037726" y="4608406"/>
                  </a:lnTo>
                  <a:lnTo>
                    <a:pt x="2902871" y="4589261"/>
                  </a:lnTo>
                  <a:lnTo>
                    <a:pt x="2732125" y="4547251"/>
                  </a:lnTo>
                  <a:lnTo>
                    <a:pt x="2816976" y="4560201"/>
                  </a:lnTo>
                  <a:cubicBezTo>
                    <a:pt x="2893825" y="4568005"/>
                    <a:pt x="2971799" y="4572003"/>
                    <a:pt x="3050706" y="4572003"/>
                  </a:cubicBezTo>
                  <a:cubicBezTo>
                    <a:pt x="3129613" y="4572003"/>
                    <a:pt x="3207587" y="4568005"/>
                    <a:pt x="3284436" y="4560201"/>
                  </a:cubicBezTo>
                  <a:close/>
                  <a:moveTo>
                    <a:pt x="778585" y="3469713"/>
                  </a:moveTo>
                  <a:lnTo>
                    <a:pt x="910683" y="3677425"/>
                  </a:lnTo>
                  <a:lnTo>
                    <a:pt x="1041381" y="3838653"/>
                  </a:lnTo>
                  <a:lnTo>
                    <a:pt x="1046307" y="3956323"/>
                  </a:lnTo>
                  <a:cubicBezTo>
                    <a:pt x="1053131" y="4030976"/>
                    <a:pt x="1063694" y="4105713"/>
                    <a:pt x="1078102" y="4180282"/>
                  </a:cubicBezTo>
                  <a:lnTo>
                    <a:pt x="1109645" y="4308484"/>
                  </a:lnTo>
                  <a:lnTo>
                    <a:pt x="1018741" y="4235488"/>
                  </a:lnTo>
                  <a:cubicBezTo>
                    <a:pt x="976570" y="4199041"/>
                    <a:pt x="935415" y="4160797"/>
                    <a:pt x="895376" y="4120757"/>
                  </a:cubicBezTo>
                  <a:cubicBezTo>
                    <a:pt x="860504" y="4085885"/>
                    <a:pt x="826993" y="4050166"/>
                    <a:pt x="794845" y="4013667"/>
                  </a:cubicBezTo>
                  <a:lnTo>
                    <a:pt x="760236" y="3971783"/>
                  </a:lnTo>
                  <a:lnTo>
                    <a:pt x="751682" y="3802383"/>
                  </a:lnTo>
                  <a:cubicBezTo>
                    <a:pt x="751683" y="3723475"/>
                    <a:pt x="755681" y="3645501"/>
                    <a:pt x="763485" y="3568652"/>
                  </a:cubicBezTo>
                  <a:close/>
                  <a:moveTo>
                    <a:pt x="1749541" y="3871462"/>
                  </a:moveTo>
                  <a:lnTo>
                    <a:pt x="1810699" y="3954650"/>
                  </a:lnTo>
                  <a:cubicBezTo>
                    <a:pt x="1859521" y="4014509"/>
                    <a:pt x="1911829" y="4072472"/>
                    <a:pt x="1967625" y="4128268"/>
                  </a:cubicBezTo>
                  <a:cubicBezTo>
                    <a:pt x="2023422" y="4184064"/>
                    <a:pt x="2081384" y="4236373"/>
                    <a:pt x="2141243" y="4285195"/>
                  </a:cubicBezTo>
                  <a:lnTo>
                    <a:pt x="2185070" y="4317416"/>
                  </a:lnTo>
                  <a:lnTo>
                    <a:pt x="2051593" y="4236650"/>
                  </a:lnTo>
                  <a:lnTo>
                    <a:pt x="1930914" y="4147142"/>
                  </a:lnTo>
                  <a:lnTo>
                    <a:pt x="1856106" y="4047578"/>
                  </a:lnTo>
                  <a:close/>
                  <a:moveTo>
                    <a:pt x="4141439" y="4728073"/>
                  </a:moveTo>
                  <a:lnTo>
                    <a:pt x="4115433" y="4763579"/>
                  </a:lnTo>
                  <a:cubicBezTo>
                    <a:pt x="4069049" y="4820883"/>
                    <a:pt x="4019755" y="4876102"/>
                    <a:pt x="3967653" y="4928986"/>
                  </a:cubicBezTo>
                  <a:lnTo>
                    <a:pt x="3837046" y="5049097"/>
                  </a:lnTo>
                  <a:lnTo>
                    <a:pt x="3684200" y="5050548"/>
                  </a:lnTo>
                  <a:cubicBezTo>
                    <a:pt x="3626327" y="5048878"/>
                    <a:pt x="3568690" y="5045001"/>
                    <a:pt x="3511410" y="5038968"/>
                  </a:cubicBezTo>
                  <a:lnTo>
                    <a:pt x="3414997" y="5024078"/>
                  </a:lnTo>
                  <a:lnTo>
                    <a:pt x="3521884" y="4961129"/>
                  </a:lnTo>
                  <a:cubicBezTo>
                    <a:pt x="3572790" y="4928353"/>
                    <a:pt x="3622310" y="4893611"/>
                    <a:pt x="3670338" y="4857011"/>
                  </a:cubicBezTo>
                  <a:lnTo>
                    <a:pt x="3749386" y="4789928"/>
                  </a:lnTo>
                  <a:lnTo>
                    <a:pt x="3803190" y="4787359"/>
                  </a:lnTo>
                  <a:cubicBezTo>
                    <a:pt x="3898818" y="4778205"/>
                    <a:pt x="3993979" y="4763043"/>
                    <a:pt x="4088061" y="4741874"/>
                  </a:cubicBezTo>
                  <a:close/>
                  <a:moveTo>
                    <a:pt x="1064306" y="3414995"/>
                  </a:moveTo>
                  <a:lnTo>
                    <a:pt x="1127256" y="3521883"/>
                  </a:lnTo>
                  <a:cubicBezTo>
                    <a:pt x="1160032" y="3572789"/>
                    <a:pt x="1194774" y="3622309"/>
                    <a:pt x="1231375" y="3670337"/>
                  </a:cubicBezTo>
                  <a:lnTo>
                    <a:pt x="1298457" y="3749385"/>
                  </a:lnTo>
                  <a:lnTo>
                    <a:pt x="1301026" y="3803188"/>
                  </a:lnTo>
                  <a:cubicBezTo>
                    <a:pt x="1308000" y="3876047"/>
                    <a:pt x="1318462" y="3948635"/>
                    <a:pt x="1332411" y="4020681"/>
                  </a:cubicBezTo>
                  <a:lnTo>
                    <a:pt x="1362549" y="4144117"/>
                  </a:lnTo>
                  <a:lnTo>
                    <a:pt x="1255830" y="4057303"/>
                  </a:lnTo>
                  <a:cubicBezTo>
                    <a:pt x="1192034" y="4001344"/>
                    <a:pt x="1131121" y="3941604"/>
                    <a:pt x="1073470" y="3878238"/>
                  </a:cubicBezTo>
                  <a:lnTo>
                    <a:pt x="1041381" y="3838653"/>
                  </a:lnTo>
                  <a:lnTo>
                    <a:pt x="1036952" y="3732865"/>
                  </a:lnTo>
                  <a:cubicBezTo>
                    <a:pt x="1037505" y="3658630"/>
                    <a:pt x="1041694" y="3584728"/>
                    <a:pt x="1049416" y="3511409"/>
                  </a:cubicBezTo>
                  <a:close/>
                  <a:moveTo>
                    <a:pt x="4024129" y="4522330"/>
                  </a:moveTo>
                  <a:lnTo>
                    <a:pt x="4020682" y="4526594"/>
                  </a:lnTo>
                  <a:cubicBezTo>
                    <a:pt x="3968277" y="4587593"/>
                    <a:pt x="3912710" y="4645797"/>
                    <a:pt x="3854234" y="4700951"/>
                  </a:cubicBezTo>
                  <a:lnTo>
                    <a:pt x="3749386" y="4789928"/>
                  </a:lnTo>
                  <a:lnTo>
                    <a:pt x="3584071" y="4797821"/>
                  </a:lnTo>
                  <a:lnTo>
                    <a:pt x="3385597" y="4788345"/>
                  </a:lnTo>
                  <a:lnTo>
                    <a:pt x="3615010" y="4654406"/>
                  </a:lnTo>
                  <a:lnTo>
                    <a:pt x="3691453" y="4599458"/>
                  </a:lnTo>
                  <a:lnTo>
                    <a:pt x="3789695" y="4584286"/>
                  </a:lnTo>
                  <a:cubicBezTo>
                    <a:pt x="3861596" y="4569602"/>
                    <a:pt x="3932662" y="4551490"/>
                    <a:pt x="4002644" y="4530051"/>
                  </a:cubicBezTo>
                  <a:close/>
                  <a:moveTo>
                    <a:pt x="1300040" y="3385594"/>
                  </a:moveTo>
                  <a:lnTo>
                    <a:pt x="1433979" y="3615008"/>
                  </a:lnTo>
                  <a:lnTo>
                    <a:pt x="1488925" y="3691449"/>
                  </a:lnTo>
                  <a:lnTo>
                    <a:pt x="1504098" y="3789693"/>
                  </a:lnTo>
                  <a:cubicBezTo>
                    <a:pt x="1518782" y="3861593"/>
                    <a:pt x="1536895" y="3932659"/>
                    <a:pt x="1558333" y="4002641"/>
                  </a:cubicBezTo>
                  <a:lnTo>
                    <a:pt x="1566054" y="4024127"/>
                  </a:lnTo>
                  <a:lnTo>
                    <a:pt x="1561791" y="4020682"/>
                  </a:lnTo>
                  <a:cubicBezTo>
                    <a:pt x="1500792" y="3968276"/>
                    <a:pt x="1442588" y="3912709"/>
                    <a:pt x="1387434" y="3854233"/>
                  </a:cubicBezTo>
                  <a:lnTo>
                    <a:pt x="1298457" y="3749385"/>
                  </a:lnTo>
                  <a:lnTo>
                    <a:pt x="1290564" y="3584069"/>
                  </a:lnTo>
                  <a:close/>
                  <a:moveTo>
                    <a:pt x="3933964" y="4394757"/>
                  </a:moveTo>
                  <a:lnTo>
                    <a:pt x="3865746" y="4460601"/>
                  </a:lnTo>
                  <a:cubicBezTo>
                    <a:pt x="3826107" y="4495901"/>
                    <a:pt x="3785331" y="4529726"/>
                    <a:pt x="3743511" y="4562040"/>
                  </a:cubicBezTo>
                  <a:lnTo>
                    <a:pt x="3691453" y="4599458"/>
                  </a:lnTo>
                  <a:lnTo>
                    <a:pt x="3571743" y="4617946"/>
                  </a:lnTo>
                  <a:cubicBezTo>
                    <a:pt x="3498425" y="4625669"/>
                    <a:pt x="3424522" y="4629858"/>
                    <a:pt x="3350287" y="4630410"/>
                  </a:cubicBezTo>
                  <a:lnTo>
                    <a:pt x="3348538" y="4630337"/>
                  </a:lnTo>
                  <a:lnTo>
                    <a:pt x="3434622" y="4596453"/>
                  </a:lnTo>
                  <a:cubicBezTo>
                    <a:pt x="3490495" y="4571824"/>
                    <a:pt x="3545583" y="4544850"/>
                    <a:pt x="3599736" y="4515528"/>
                  </a:cubicBezTo>
                  <a:lnTo>
                    <a:pt x="3636786" y="4493323"/>
                  </a:lnTo>
                  <a:lnTo>
                    <a:pt x="3730492" y="4469229"/>
                  </a:lnTo>
                  <a:close/>
                  <a:moveTo>
                    <a:pt x="1458047" y="3348534"/>
                  </a:moveTo>
                  <a:lnTo>
                    <a:pt x="1491933" y="3434621"/>
                  </a:lnTo>
                  <a:cubicBezTo>
                    <a:pt x="1516561" y="3490494"/>
                    <a:pt x="1543536" y="3545581"/>
                    <a:pt x="1572857" y="3599735"/>
                  </a:cubicBezTo>
                  <a:lnTo>
                    <a:pt x="1595060" y="3636781"/>
                  </a:lnTo>
                  <a:lnTo>
                    <a:pt x="1619155" y="3730490"/>
                  </a:lnTo>
                  <a:lnTo>
                    <a:pt x="1693626" y="3933959"/>
                  </a:lnTo>
                  <a:lnTo>
                    <a:pt x="1627784" y="3865744"/>
                  </a:lnTo>
                  <a:cubicBezTo>
                    <a:pt x="1592485" y="3826105"/>
                    <a:pt x="1558659" y="3785329"/>
                    <a:pt x="1526345" y="3743509"/>
                  </a:cubicBezTo>
                  <a:lnTo>
                    <a:pt x="1488925" y="3691449"/>
                  </a:lnTo>
                  <a:lnTo>
                    <a:pt x="1470437" y="3571740"/>
                  </a:lnTo>
                  <a:cubicBezTo>
                    <a:pt x="1462715" y="3498421"/>
                    <a:pt x="1458526" y="3424520"/>
                    <a:pt x="1457973" y="3350284"/>
                  </a:cubicBezTo>
                  <a:close/>
                  <a:moveTo>
                    <a:pt x="3871468" y="4338841"/>
                  </a:moveTo>
                  <a:lnTo>
                    <a:pt x="3769659" y="4413689"/>
                  </a:lnTo>
                  <a:lnTo>
                    <a:pt x="3636786" y="4493323"/>
                  </a:lnTo>
                  <a:lnTo>
                    <a:pt x="3511415" y="4525560"/>
                  </a:lnTo>
                  <a:lnTo>
                    <a:pt x="3316595" y="4555293"/>
                  </a:lnTo>
                  <a:lnTo>
                    <a:pt x="3419259" y="4530033"/>
                  </a:lnTo>
                  <a:cubicBezTo>
                    <a:pt x="3493245" y="4507835"/>
                    <a:pt x="3566813" y="4481689"/>
                    <a:pt x="3639714" y="4451492"/>
                  </a:cubicBezTo>
                  <a:cubicBezTo>
                    <a:pt x="3712615" y="4421296"/>
                    <a:pt x="3783124" y="4387762"/>
                    <a:pt x="3851136" y="4351144"/>
                  </a:cubicBezTo>
                  <a:close/>
                  <a:moveTo>
                    <a:pt x="1534342" y="3324786"/>
                  </a:moveTo>
                  <a:lnTo>
                    <a:pt x="1566861" y="3446982"/>
                  </a:lnTo>
                  <a:cubicBezTo>
                    <a:pt x="1587149" y="3511625"/>
                    <a:pt x="1610470" y="3575924"/>
                    <a:pt x="1636892" y="3639712"/>
                  </a:cubicBezTo>
                  <a:cubicBezTo>
                    <a:pt x="1667088" y="3712613"/>
                    <a:pt x="1700622" y="3783122"/>
                    <a:pt x="1737240" y="3851134"/>
                  </a:cubicBezTo>
                  <a:lnTo>
                    <a:pt x="1749541" y="3871462"/>
                  </a:lnTo>
                  <a:lnTo>
                    <a:pt x="1674696" y="3769658"/>
                  </a:lnTo>
                  <a:lnTo>
                    <a:pt x="1595060" y="3636781"/>
                  </a:lnTo>
                  <a:lnTo>
                    <a:pt x="1562824" y="3511412"/>
                  </a:lnTo>
                  <a:close/>
                  <a:moveTo>
                    <a:pt x="5551053" y="4731723"/>
                  </a:moveTo>
                  <a:lnTo>
                    <a:pt x="5485941" y="4841908"/>
                  </a:lnTo>
                  <a:cubicBezTo>
                    <a:pt x="5402247" y="4968667"/>
                    <a:pt x="5304604" y="5088926"/>
                    <a:pt x="5193011" y="5200518"/>
                  </a:cubicBezTo>
                  <a:cubicBezTo>
                    <a:pt x="5088393" y="5305136"/>
                    <a:pt x="4976158" y="5397494"/>
                    <a:pt x="4858092" y="5477592"/>
                  </a:cubicBezTo>
                  <a:lnTo>
                    <a:pt x="4676938" y="5588484"/>
                  </a:lnTo>
                  <a:lnTo>
                    <a:pt x="4787012" y="5505777"/>
                  </a:lnTo>
                  <a:cubicBezTo>
                    <a:pt x="4902238" y="5409853"/>
                    <a:pt x="5006648" y="5303586"/>
                    <a:pt x="5099415" y="5188977"/>
                  </a:cubicBezTo>
                  <a:lnTo>
                    <a:pt x="5121702" y="5158549"/>
                  </a:lnTo>
                  <a:lnTo>
                    <a:pt x="5248181" y="5056795"/>
                  </a:lnTo>
                  <a:cubicBezTo>
                    <a:pt x="5338701" y="4977898"/>
                    <a:pt x="5423468" y="4891417"/>
                    <a:pt x="5501407" y="4797796"/>
                  </a:cubicBezTo>
                  <a:close/>
                  <a:moveTo>
                    <a:pt x="5411892" y="4673738"/>
                  </a:moveTo>
                  <a:lnTo>
                    <a:pt x="5341957" y="4822133"/>
                  </a:lnTo>
                  <a:cubicBezTo>
                    <a:pt x="5307631" y="4886777"/>
                    <a:pt x="5270188" y="4949836"/>
                    <a:pt x="5229730" y="5011060"/>
                  </a:cubicBezTo>
                  <a:lnTo>
                    <a:pt x="5121702" y="5158549"/>
                  </a:lnTo>
                  <a:lnTo>
                    <a:pt x="5108218" y="5169397"/>
                  </a:lnTo>
                  <a:cubicBezTo>
                    <a:pt x="5030214" y="5227249"/>
                    <a:pt x="4948764" y="5279948"/>
                    <a:pt x="4864447" y="5327254"/>
                  </a:cubicBezTo>
                  <a:lnTo>
                    <a:pt x="4631772" y="5439147"/>
                  </a:lnTo>
                  <a:lnTo>
                    <a:pt x="4654126" y="5418830"/>
                  </a:lnTo>
                  <a:cubicBezTo>
                    <a:pt x="4757547" y="5315409"/>
                    <a:pt x="4851105" y="5202124"/>
                    <a:pt x="4933267" y="5080508"/>
                  </a:cubicBezTo>
                  <a:lnTo>
                    <a:pt x="4976351" y="5009590"/>
                  </a:lnTo>
                  <a:lnTo>
                    <a:pt x="5069798" y="4953481"/>
                  </a:lnTo>
                  <a:cubicBezTo>
                    <a:pt x="5190708" y="4872784"/>
                    <a:pt x="5303493" y="4780869"/>
                    <a:pt x="5406665" y="4679223"/>
                  </a:cubicBezTo>
                  <a:close/>
                  <a:moveTo>
                    <a:pt x="82052" y="2438488"/>
                  </a:moveTo>
                  <a:lnTo>
                    <a:pt x="66694" y="2546666"/>
                  </a:lnTo>
                  <a:cubicBezTo>
                    <a:pt x="51913" y="2708375"/>
                    <a:pt x="54681" y="2869691"/>
                    <a:pt x="73944" y="3028073"/>
                  </a:cubicBezTo>
                  <a:lnTo>
                    <a:pt x="74176" y="3029397"/>
                  </a:lnTo>
                  <a:lnTo>
                    <a:pt x="65432" y="3086017"/>
                  </a:lnTo>
                  <a:cubicBezTo>
                    <a:pt x="49988" y="3232653"/>
                    <a:pt x="48675" y="3381625"/>
                    <a:pt x="62322" y="3530931"/>
                  </a:cubicBezTo>
                  <a:lnTo>
                    <a:pt x="72840" y="3605021"/>
                  </a:lnTo>
                  <a:lnTo>
                    <a:pt x="62210" y="3569597"/>
                  </a:lnTo>
                  <a:cubicBezTo>
                    <a:pt x="21535" y="3398917"/>
                    <a:pt x="0" y="3220813"/>
                    <a:pt x="0" y="3037679"/>
                  </a:cubicBezTo>
                  <a:cubicBezTo>
                    <a:pt x="0" y="2879864"/>
                    <a:pt x="15992" y="2725784"/>
                    <a:pt x="46444" y="2576971"/>
                  </a:cubicBezTo>
                  <a:close/>
                  <a:moveTo>
                    <a:pt x="5204298" y="4527545"/>
                  </a:moveTo>
                  <a:lnTo>
                    <a:pt x="5144035" y="4692198"/>
                  </a:lnTo>
                  <a:cubicBezTo>
                    <a:pt x="5115116" y="4760571"/>
                    <a:pt x="5082964" y="4827245"/>
                    <a:pt x="5047772" y="4892027"/>
                  </a:cubicBezTo>
                  <a:lnTo>
                    <a:pt x="4976351" y="5009590"/>
                  </a:lnTo>
                  <a:lnTo>
                    <a:pt x="4882523" y="5065927"/>
                  </a:lnTo>
                  <a:cubicBezTo>
                    <a:pt x="4802108" y="5109120"/>
                    <a:pt x="4718810" y="5147639"/>
                    <a:pt x="4632991" y="5181122"/>
                  </a:cubicBezTo>
                  <a:lnTo>
                    <a:pt x="4495012" y="5225428"/>
                  </a:lnTo>
                  <a:lnTo>
                    <a:pt x="4511006" y="5208035"/>
                  </a:lnTo>
                  <a:cubicBezTo>
                    <a:pt x="4606932" y="5092810"/>
                    <a:pt x="4692514" y="4966770"/>
                    <a:pt x="4765752" y="4830746"/>
                  </a:cubicBezTo>
                  <a:lnTo>
                    <a:pt x="4777612" y="4805758"/>
                  </a:lnTo>
                  <a:lnTo>
                    <a:pt x="4883212" y="4749893"/>
                  </a:lnTo>
                  <a:cubicBezTo>
                    <a:pt x="4965921" y="4702767"/>
                    <a:pt x="5044766" y="4651004"/>
                    <a:pt x="5119554" y="4595078"/>
                  </a:cubicBezTo>
                  <a:close/>
                  <a:moveTo>
                    <a:pt x="228925" y="2445680"/>
                  </a:moveTo>
                  <a:lnTo>
                    <a:pt x="225848" y="2515452"/>
                  </a:lnTo>
                  <a:cubicBezTo>
                    <a:pt x="226575" y="2665423"/>
                    <a:pt x="241968" y="2815337"/>
                    <a:pt x="272027" y="2962858"/>
                  </a:cubicBezTo>
                  <a:lnTo>
                    <a:pt x="287751" y="3026951"/>
                  </a:lnTo>
                  <a:lnTo>
                    <a:pt x="260161" y="3139951"/>
                  </a:lnTo>
                  <a:cubicBezTo>
                    <a:pt x="232263" y="3284044"/>
                    <a:pt x="218314" y="3430304"/>
                    <a:pt x="218314" y="3576564"/>
                  </a:cubicBezTo>
                  <a:lnTo>
                    <a:pt x="219052" y="3592029"/>
                  </a:lnTo>
                  <a:lnTo>
                    <a:pt x="180167" y="3491873"/>
                  </a:lnTo>
                  <a:cubicBezTo>
                    <a:pt x="154567" y="3416888"/>
                    <a:pt x="132827" y="3340534"/>
                    <a:pt x="115079" y="3263128"/>
                  </a:cubicBezTo>
                  <a:lnTo>
                    <a:pt x="74176" y="3029397"/>
                  </a:lnTo>
                  <a:lnTo>
                    <a:pt x="99092" y="2868064"/>
                  </a:lnTo>
                  <a:cubicBezTo>
                    <a:pt x="128460" y="2724263"/>
                    <a:pt x="171544" y="2583799"/>
                    <a:pt x="227515" y="2448673"/>
                  </a:cubicBezTo>
                  <a:close/>
                  <a:moveTo>
                    <a:pt x="486239" y="2502674"/>
                  </a:moveTo>
                  <a:lnTo>
                    <a:pt x="493540" y="2602947"/>
                  </a:lnTo>
                  <a:cubicBezTo>
                    <a:pt x="508765" y="2733635"/>
                    <a:pt x="535524" y="2864387"/>
                    <a:pt x="574371" y="2993861"/>
                  </a:cubicBezTo>
                  <a:lnTo>
                    <a:pt x="586130" y="3026869"/>
                  </a:lnTo>
                  <a:lnTo>
                    <a:pt x="563585" y="3090151"/>
                  </a:lnTo>
                  <a:cubicBezTo>
                    <a:pt x="519188" y="3238123"/>
                    <a:pt x="490581" y="3387762"/>
                    <a:pt x="476933" y="3537067"/>
                  </a:cubicBezTo>
                  <a:lnTo>
                    <a:pt x="476768" y="3541015"/>
                  </a:lnTo>
                  <a:lnTo>
                    <a:pt x="443598" y="3479553"/>
                  </a:lnTo>
                  <a:cubicBezTo>
                    <a:pt x="391392" y="3368824"/>
                    <a:pt x="348571" y="3254768"/>
                    <a:pt x="315138" y="3138583"/>
                  </a:cubicBezTo>
                  <a:lnTo>
                    <a:pt x="287751" y="3026951"/>
                  </a:lnTo>
                  <a:lnTo>
                    <a:pt x="312470" y="2925708"/>
                  </a:lnTo>
                  <a:cubicBezTo>
                    <a:pt x="354317" y="2784323"/>
                    <a:pt x="410114" y="2646189"/>
                    <a:pt x="479859" y="2513471"/>
                  </a:cubicBezTo>
                  <a:close/>
                  <a:moveTo>
                    <a:pt x="4960447" y="4334629"/>
                  </a:moveTo>
                  <a:lnTo>
                    <a:pt x="4944642" y="4398868"/>
                  </a:lnTo>
                  <a:cubicBezTo>
                    <a:pt x="4922443" y="4472854"/>
                    <a:pt x="4896297" y="4546422"/>
                    <a:pt x="4866101" y="4619324"/>
                  </a:cubicBezTo>
                  <a:lnTo>
                    <a:pt x="4777612" y="4805758"/>
                  </a:lnTo>
                  <a:lnTo>
                    <a:pt x="4756277" y="4817045"/>
                  </a:lnTo>
                  <a:cubicBezTo>
                    <a:pt x="4713016" y="4838230"/>
                    <a:pt x="4668815" y="4858197"/>
                    <a:pt x="4623696" y="4876885"/>
                  </a:cubicBezTo>
                  <a:cubicBezTo>
                    <a:pt x="4532569" y="4914631"/>
                    <a:pt x="4440400" y="4946047"/>
                    <a:pt x="4347677" y="4971336"/>
                  </a:cubicBezTo>
                  <a:lnTo>
                    <a:pt x="4305615" y="4981400"/>
                  </a:lnTo>
                  <a:lnTo>
                    <a:pt x="4413689" y="4834396"/>
                  </a:lnTo>
                  <a:cubicBezTo>
                    <a:pt x="4455536" y="4771017"/>
                    <a:pt x="4493896" y="4706012"/>
                    <a:pt x="4528769" y="4639653"/>
                  </a:cubicBezTo>
                  <a:lnTo>
                    <a:pt x="4558162" y="4576323"/>
                  </a:lnTo>
                  <a:lnTo>
                    <a:pt x="4634707" y="4542774"/>
                  </a:lnTo>
                  <a:cubicBezTo>
                    <a:pt x="4722023" y="4497576"/>
                    <a:pt x="4807037" y="4446370"/>
                    <a:pt x="4889134" y="4389157"/>
                  </a:cubicBezTo>
                  <a:close/>
                  <a:moveTo>
                    <a:pt x="785243" y="2587591"/>
                  </a:moveTo>
                  <a:lnTo>
                    <a:pt x="835160" y="2851379"/>
                  </a:lnTo>
                  <a:lnTo>
                    <a:pt x="890534" y="3024024"/>
                  </a:lnTo>
                  <a:lnTo>
                    <a:pt x="854457" y="3122596"/>
                  </a:lnTo>
                  <a:cubicBezTo>
                    <a:pt x="832192" y="3194177"/>
                    <a:pt x="813352" y="3267267"/>
                    <a:pt x="798126" y="3341674"/>
                  </a:cubicBezTo>
                  <a:lnTo>
                    <a:pt x="778585" y="3469713"/>
                  </a:lnTo>
                  <a:lnTo>
                    <a:pt x="769739" y="3455804"/>
                  </a:lnTo>
                  <a:cubicBezTo>
                    <a:pt x="726651" y="3378567"/>
                    <a:pt x="687582" y="3298019"/>
                    <a:pt x="652911" y="3214317"/>
                  </a:cubicBezTo>
                  <a:lnTo>
                    <a:pt x="586130" y="3026869"/>
                  </a:lnTo>
                  <a:lnTo>
                    <a:pt x="642125" y="2869696"/>
                  </a:lnTo>
                  <a:cubicBezTo>
                    <a:pt x="672322" y="2796795"/>
                    <a:pt x="705855" y="2726286"/>
                    <a:pt x="742474" y="2658274"/>
                  </a:cubicBezTo>
                  <a:close/>
                  <a:moveTo>
                    <a:pt x="4711368" y="4165121"/>
                  </a:moveTo>
                  <a:lnTo>
                    <a:pt x="4696158" y="4227416"/>
                  </a:lnTo>
                  <a:cubicBezTo>
                    <a:pt x="4675234" y="4298108"/>
                    <a:pt x="4650823" y="4367988"/>
                    <a:pt x="4622925" y="4436785"/>
                  </a:cubicBezTo>
                  <a:lnTo>
                    <a:pt x="4558162" y="4576323"/>
                  </a:lnTo>
                  <a:lnTo>
                    <a:pt x="4366457" y="4660346"/>
                  </a:lnTo>
                  <a:cubicBezTo>
                    <a:pt x="4320802" y="4676938"/>
                    <a:pt x="4274723" y="4692028"/>
                    <a:pt x="4228298" y="4705616"/>
                  </a:cubicBezTo>
                  <a:lnTo>
                    <a:pt x="4141439" y="4728073"/>
                  </a:lnTo>
                  <a:lnTo>
                    <a:pt x="4245748" y="4585662"/>
                  </a:lnTo>
                  <a:cubicBezTo>
                    <a:pt x="4286206" y="4524438"/>
                    <a:pt x="4323650" y="4461378"/>
                    <a:pt x="4357975" y="4396735"/>
                  </a:cubicBezTo>
                  <a:lnTo>
                    <a:pt x="4365356" y="4381073"/>
                  </a:lnTo>
                  <a:lnTo>
                    <a:pt x="4431689" y="4349327"/>
                  </a:lnTo>
                  <a:cubicBezTo>
                    <a:pt x="4503963" y="4309835"/>
                    <a:pt x="4574192" y="4266414"/>
                    <a:pt x="4642020" y="4219210"/>
                  </a:cubicBezTo>
                  <a:close/>
                  <a:moveTo>
                    <a:pt x="1069434" y="2643862"/>
                  </a:moveTo>
                  <a:lnTo>
                    <a:pt x="1084286" y="2749606"/>
                  </a:lnTo>
                  <a:cubicBezTo>
                    <a:pt x="1095086" y="2809180"/>
                    <a:pt x="1108233" y="2868226"/>
                    <a:pt x="1123668" y="2926605"/>
                  </a:cubicBezTo>
                  <a:lnTo>
                    <a:pt x="1156222" y="3027883"/>
                  </a:lnTo>
                  <a:lnTo>
                    <a:pt x="1137311" y="3080508"/>
                  </a:lnTo>
                  <a:cubicBezTo>
                    <a:pt x="1115873" y="3150490"/>
                    <a:pt x="1097760" y="3221556"/>
                    <a:pt x="1083076" y="3293456"/>
                  </a:cubicBezTo>
                  <a:lnTo>
                    <a:pt x="1064306" y="3414995"/>
                  </a:lnTo>
                  <a:lnTo>
                    <a:pt x="1034931" y="3365117"/>
                  </a:lnTo>
                  <a:cubicBezTo>
                    <a:pt x="991825" y="3284763"/>
                    <a:pt x="953383" y="3201533"/>
                    <a:pt x="919967" y="3115789"/>
                  </a:cubicBezTo>
                  <a:lnTo>
                    <a:pt x="890534" y="3024024"/>
                  </a:lnTo>
                  <a:lnTo>
                    <a:pt x="931328" y="2912568"/>
                  </a:lnTo>
                  <a:cubicBezTo>
                    <a:pt x="960247" y="2844194"/>
                    <a:pt x="992398" y="2777521"/>
                    <a:pt x="1027590" y="2712739"/>
                  </a:cubicBezTo>
                  <a:close/>
                  <a:moveTo>
                    <a:pt x="4505710" y="4047431"/>
                  </a:moveTo>
                  <a:lnTo>
                    <a:pt x="4451494" y="4198299"/>
                  </a:lnTo>
                  <a:lnTo>
                    <a:pt x="4365356" y="4381073"/>
                  </a:lnTo>
                  <a:lnTo>
                    <a:pt x="4209087" y="4455863"/>
                  </a:lnTo>
                  <a:lnTo>
                    <a:pt x="4024129" y="4522330"/>
                  </a:lnTo>
                  <a:lnTo>
                    <a:pt x="4107375" y="4419333"/>
                  </a:lnTo>
                  <a:cubicBezTo>
                    <a:pt x="4135209" y="4382698"/>
                    <a:pt x="4161963" y="4345198"/>
                    <a:pt x="4187588" y="4306880"/>
                  </a:cubicBezTo>
                  <a:lnTo>
                    <a:pt x="4226843" y="4243549"/>
                  </a:lnTo>
                  <a:lnTo>
                    <a:pt x="4328830" y="4181590"/>
                  </a:lnTo>
                  <a:close/>
                  <a:moveTo>
                    <a:pt x="4376083" y="3960606"/>
                  </a:moveTo>
                  <a:lnTo>
                    <a:pt x="4345072" y="4031876"/>
                  </a:lnTo>
                  <a:cubicBezTo>
                    <a:pt x="4321959" y="4079657"/>
                    <a:pt x="4297231" y="4126513"/>
                    <a:pt x="4270961" y="4172370"/>
                  </a:cubicBezTo>
                  <a:lnTo>
                    <a:pt x="4226843" y="4243549"/>
                  </a:lnTo>
                  <a:lnTo>
                    <a:pt x="4140349" y="4296095"/>
                  </a:lnTo>
                  <a:cubicBezTo>
                    <a:pt x="4075567" y="4331287"/>
                    <a:pt x="4008893" y="4363438"/>
                    <a:pt x="3940520" y="4392357"/>
                  </a:cubicBezTo>
                  <a:lnTo>
                    <a:pt x="3933964" y="4394757"/>
                  </a:lnTo>
                  <a:lnTo>
                    <a:pt x="3997060" y="4333857"/>
                  </a:lnTo>
                  <a:cubicBezTo>
                    <a:pt x="4039254" y="4289722"/>
                    <a:pt x="4079826" y="4243719"/>
                    <a:pt x="4118637" y="4195906"/>
                  </a:cubicBezTo>
                  <a:lnTo>
                    <a:pt x="4147146" y="4157468"/>
                  </a:lnTo>
                  <a:lnTo>
                    <a:pt x="4228425" y="4096398"/>
                  </a:lnTo>
                  <a:close/>
                  <a:moveTo>
                    <a:pt x="1304507" y="2676710"/>
                  </a:moveTo>
                  <a:lnTo>
                    <a:pt x="1304647" y="2685603"/>
                  </a:lnTo>
                  <a:cubicBezTo>
                    <a:pt x="1311592" y="2777248"/>
                    <a:pt x="1324039" y="2868554"/>
                    <a:pt x="1341988" y="2958985"/>
                  </a:cubicBezTo>
                  <a:lnTo>
                    <a:pt x="1359848" y="3035080"/>
                  </a:lnTo>
                  <a:lnTo>
                    <a:pt x="1332411" y="3147457"/>
                  </a:lnTo>
                  <a:cubicBezTo>
                    <a:pt x="1318462" y="3219503"/>
                    <a:pt x="1308000" y="3292092"/>
                    <a:pt x="1301025" y="3364951"/>
                  </a:cubicBezTo>
                  <a:lnTo>
                    <a:pt x="1300040" y="3385594"/>
                  </a:lnTo>
                  <a:lnTo>
                    <a:pt x="1294863" y="3376726"/>
                  </a:lnTo>
                  <a:cubicBezTo>
                    <a:pt x="1258561" y="3304967"/>
                    <a:pt x="1226053" y="3231355"/>
                    <a:pt x="1197475" y="3156224"/>
                  </a:cubicBezTo>
                  <a:lnTo>
                    <a:pt x="1156222" y="3027883"/>
                  </a:lnTo>
                  <a:lnTo>
                    <a:pt x="1211498" y="2874065"/>
                  </a:lnTo>
                  <a:close/>
                  <a:moveTo>
                    <a:pt x="4317422" y="3903307"/>
                  </a:moveTo>
                  <a:lnTo>
                    <a:pt x="4236653" y="4036792"/>
                  </a:lnTo>
                  <a:lnTo>
                    <a:pt x="4147146" y="4157468"/>
                  </a:lnTo>
                  <a:lnTo>
                    <a:pt x="4047580" y="4232279"/>
                  </a:lnTo>
                  <a:lnTo>
                    <a:pt x="3871468" y="4338841"/>
                  </a:lnTo>
                  <a:lnTo>
                    <a:pt x="3954651" y="4277686"/>
                  </a:lnTo>
                  <a:cubicBezTo>
                    <a:pt x="4014510" y="4228865"/>
                    <a:pt x="4072473" y="4176556"/>
                    <a:pt x="4128269" y="4120760"/>
                  </a:cubicBezTo>
                  <a:cubicBezTo>
                    <a:pt x="4184065" y="4064964"/>
                    <a:pt x="4236374" y="4007001"/>
                    <a:pt x="4285196" y="3947142"/>
                  </a:cubicBezTo>
                  <a:close/>
                  <a:moveTo>
                    <a:pt x="1537796" y="2745686"/>
                  </a:moveTo>
                  <a:lnTo>
                    <a:pt x="1523046" y="2874818"/>
                  </a:lnTo>
                  <a:cubicBezTo>
                    <a:pt x="1518630" y="2932868"/>
                    <a:pt x="1516381" y="2991523"/>
                    <a:pt x="1516381" y="3050704"/>
                  </a:cubicBezTo>
                  <a:cubicBezTo>
                    <a:pt x="1516381" y="3129611"/>
                    <a:pt x="1520379" y="3207585"/>
                    <a:pt x="1528183" y="3284434"/>
                  </a:cubicBezTo>
                  <a:lnTo>
                    <a:pt x="1534342" y="3324786"/>
                  </a:lnTo>
                  <a:lnTo>
                    <a:pt x="1515022" y="3252192"/>
                  </a:lnTo>
                  <a:cubicBezTo>
                    <a:pt x="1502515" y="3195176"/>
                    <a:pt x="1492277" y="3138025"/>
                    <a:pt x="1484260" y="3080852"/>
                  </a:cubicBezTo>
                  <a:lnTo>
                    <a:pt x="1479918" y="3038143"/>
                  </a:lnTo>
                  <a:lnTo>
                    <a:pt x="1499122" y="2902868"/>
                  </a:lnTo>
                  <a:close/>
                  <a:moveTo>
                    <a:pt x="1464026" y="2710757"/>
                  </a:moveTo>
                  <a:lnTo>
                    <a:pt x="1462290" y="2759761"/>
                  </a:lnTo>
                  <a:cubicBezTo>
                    <a:pt x="1462158" y="2809515"/>
                    <a:pt x="1463660" y="2859412"/>
                    <a:pt x="1466827" y="2909379"/>
                  </a:cubicBezTo>
                  <a:lnTo>
                    <a:pt x="1479918" y="3038143"/>
                  </a:lnTo>
                  <a:lnTo>
                    <a:pt x="1467328" y="3126826"/>
                  </a:lnTo>
                  <a:lnTo>
                    <a:pt x="1458047" y="3348534"/>
                  </a:lnTo>
                  <a:lnTo>
                    <a:pt x="1425087" y="3264800"/>
                  </a:lnTo>
                  <a:cubicBezTo>
                    <a:pt x="1407644" y="3214670"/>
                    <a:pt x="1391998" y="3164053"/>
                    <a:pt x="1378148" y="3113050"/>
                  </a:cubicBezTo>
                  <a:lnTo>
                    <a:pt x="1359848" y="3035080"/>
                  </a:lnTo>
                  <a:lnTo>
                    <a:pt x="1384719" y="2933213"/>
                  </a:lnTo>
                  <a:cubicBezTo>
                    <a:pt x="1405643" y="2862521"/>
                    <a:pt x="1430054" y="2792641"/>
                    <a:pt x="1457952" y="2723845"/>
                  </a:cubicBezTo>
                  <a:close/>
                  <a:moveTo>
                    <a:pt x="1758511" y="2202013"/>
                  </a:moveTo>
                  <a:lnTo>
                    <a:pt x="1692987" y="2325596"/>
                  </a:lnTo>
                  <a:cubicBezTo>
                    <a:pt x="1671569" y="2369264"/>
                    <a:pt x="1651392" y="2413893"/>
                    <a:pt x="1632520" y="2459456"/>
                  </a:cubicBezTo>
                  <a:cubicBezTo>
                    <a:pt x="1602323" y="2532357"/>
                    <a:pt x="1576178" y="2605925"/>
                    <a:pt x="1553979" y="2679911"/>
                  </a:cubicBezTo>
                  <a:lnTo>
                    <a:pt x="1537796" y="2745686"/>
                  </a:lnTo>
                  <a:lnTo>
                    <a:pt x="1542721" y="2702569"/>
                  </a:lnTo>
                  <a:cubicBezTo>
                    <a:pt x="1550309" y="2652907"/>
                    <a:pt x="1559495" y="2603771"/>
                    <a:pt x="1570225" y="2555214"/>
                  </a:cubicBezTo>
                  <a:lnTo>
                    <a:pt x="1599448" y="2440864"/>
                  </a:lnTo>
                  <a:lnTo>
                    <a:pt x="1667187" y="2326234"/>
                  </a:lnTo>
                  <a:close/>
                  <a:moveTo>
                    <a:pt x="4547250" y="3356272"/>
                  </a:moveTo>
                  <a:lnTo>
                    <a:pt x="4525561" y="3498388"/>
                  </a:lnTo>
                  <a:lnTo>
                    <a:pt x="4487656" y="3649686"/>
                  </a:lnTo>
                  <a:lnTo>
                    <a:pt x="4421199" y="3762149"/>
                  </a:lnTo>
                  <a:lnTo>
                    <a:pt x="4317422" y="3903307"/>
                  </a:lnTo>
                  <a:lnTo>
                    <a:pt x="4355518" y="3840348"/>
                  </a:lnTo>
                  <a:cubicBezTo>
                    <a:pt x="4392137" y="3772336"/>
                    <a:pt x="4425670" y="3701828"/>
                    <a:pt x="4455866" y="3628926"/>
                  </a:cubicBezTo>
                  <a:cubicBezTo>
                    <a:pt x="4486063" y="3556025"/>
                    <a:pt x="4512208" y="3482457"/>
                    <a:pt x="4534407" y="3408471"/>
                  </a:cubicBezTo>
                  <a:close/>
                  <a:moveTo>
                    <a:pt x="4623792" y="3379458"/>
                  </a:moveTo>
                  <a:lnTo>
                    <a:pt x="4613577" y="3560955"/>
                  </a:lnTo>
                  <a:lnTo>
                    <a:pt x="4590194" y="3712360"/>
                  </a:lnTo>
                  <a:lnTo>
                    <a:pt x="4555674" y="3761059"/>
                  </a:lnTo>
                  <a:cubicBezTo>
                    <a:pt x="4505002" y="3825012"/>
                    <a:pt x="4450746" y="3886440"/>
                    <a:pt x="4393047" y="3945004"/>
                  </a:cubicBezTo>
                  <a:lnTo>
                    <a:pt x="4376083" y="3960606"/>
                  </a:lnTo>
                  <a:lnTo>
                    <a:pt x="4417887" y="3864527"/>
                  </a:lnTo>
                  <a:cubicBezTo>
                    <a:pt x="4439980" y="3807605"/>
                    <a:pt x="4459859" y="3749578"/>
                    <a:pt x="4477418" y="3690552"/>
                  </a:cubicBezTo>
                  <a:lnTo>
                    <a:pt x="4487656" y="3649686"/>
                  </a:lnTo>
                  <a:lnTo>
                    <a:pt x="4536278" y="3567406"/>
                  </a:lnTo>
                  <a:close/>
                  <a:moveTo>
                    <a:pt x="4782323" y="3409183"/>
                  </a:moveTo>
                  <a:lnTo>
                    <a:pt x="4790314" y="3576561"/>
                  </a:lnTo>
                  <a:lnTo>
                    <a:pt x="4780837" y="3775055"/>
                  </a:lnTo>
                  <a:lnTo>
                    <a:pt x="4710782" y="3857615"/>
                  </a:lnTo>
                  <a:cubicBezTo>
                    <a:pt x="4653323" y="3918287"/>
                    <a:pt x="4592574" y="3975812"/>
                    <a:pt x="4528820" y="4029903"/>
                  </a:cubicBezTo>
                  <a:lnTo>
                    <a:pt x="4505710" y="4047431"/>
                  </a:lnTo>
                  <a:lnTo>
                    <a:pt x="4525682" y="3991856"/>
                  </a:lnTo>
                  <a:cubicBezTo>
                    <a:pt x="4547120" y="3921874"/>
                    <a:pt x="4565233" y="3850808"/>
                    <a:pt x="4579917" y="3778908"/>
                  </a:cubicBezTo>
                  <a:lnTo>
                    <a:pt x="4590194" y="3712360"/>
                  </a:lnTo>
                  <a:lnTo>
                    <a:pt x="4696800" y="3561968"/>
                  </a:lnTo>
                  <a:close/>
                  <a:moveTo>
                    <a:pt x="1712911" y="2127218"/>
                  </a:moveTo>
                  <a:lnTo>
                    <a:pt x="1692652" y="2168911"/>
                  </a:lnTo>
                  <a:cubicBezTo>
                    <a:pt x="1659730" y="2247585"/>
                    <a:pt x="1631081" y="2328492"/>
                    <a:pt x="1606994" y="2411340"/>
                  </a:cubicBezTo>
                  <a:lnTo>
                    <a:pt x="1599448" y="2440864"/>
                  </a:lnTo>
                  <a:lnTo>
                    <a:pt x="1552108" y="2520977"/>
                  </a:lnTo>
                  <a:lnTo>
                    <a:pt x="1464026" y="2710757"/>
                  </a:lnTo>
                  <a:lnTo>
                    <a:pt x="1467559" y="2611009"/>
                  </a:lnTo>
                  <a:lnTo>
                    <a:pt x="1496804" y="2378080"/>
                  </a:lnTo>
                  <a:lnTo>
                    <a:pt x="1547559" y="2308785"/>
                  </a:lnTo>
                  <a:cubicBezTo>
                    <a:pt x="1593942" y="2251481"/>
                    <a:pt x="1643237" y="2196262"/>
                    <a:pt x="1695338" y="2143378"/>
                  </a:cubicBezTo>
                  <a:close/>
                  <a:moveTo>
                    <a:pt x="1584471" y="2037722"/>
                  </a:moveTo>
                  <a:lnTo>
                    <a:pt x="1551408" y="2134575"/>
                  </a:lnTo>
                  <a:cubicBezTo>
                    <a:pt x="1530652" y="2206757"/>
                    <a:pt x="1513416" y="2280033"/>
                    <a:pt x="1499811" y="2354132"/>
                  </a:cubicBezTo>
                  <a:lnTo>
                    <a:pt x="1496804" y="2378080"/>
                  </a:lnTo>
                  <a:lnTo>
                    <a:pt x="1417244" y="2486702"/>
                  </a:lnTo>
                  <a:cubicBezTo>
                    <a:pt x="1376786" y="2547926"/>
                    <a:pt x="1339342" y="2610985"/>
                    <a:pt x="1305017" y="2675629"/>
                  </a:cubicBezTo>
                  <a:lnTo>
                    <a:pt x="1304507" y="2676710"/>
                  </a:lnTo>
                  <a:lnTo>
                    <a:pt x="1300320" y="2410189"/>
                  </a:lnTo>
                  <a:lnTo>
                    <a:pt x="1309367" y="2309022"/>
                  </a:lnTo>
                  <a:lnTo>
                    <a:pt x="1421236" y="2185935"/>
                  </a:lnTo>
                  <a:cubicBezTo>
                    <a:pt x="1472947" y="2134225"/>
                    <a:pt x="1527123" y="2084980"/>
                    <a:pt x="1583574" y="2038393"/>
                  </a:cubicBezTo>
                  <a:close/>
                  <a:moveTo>
                    <a:pt x="5019119" y="3448343"/>
                  </a:moveTo>
                  <a:lnTo>
                    <a:pt x="5028183" y="3507038"/>
                  </a:lnTo>
                  <a:cubicBezTo>
                    <a:pt x="5035906" y="3580357"/>
                    <a:pt x="5040094" y="3654259"/>
                    <a:pt x="5040647" y="3728494"/>
                  </a:cubicBezTo>
                  <a:lnTo>
                    <a:pt x="5034663" y="3871454"/>
                  </a:lnTo>
                  <a:lnTo>
                    <a:pt x="5017315" y="3891777"/>
                  </a:lnTo>
                  <a:cubicBezTo>
                    <a:pt x="4960519" y="3953521"/>
                    <a:pt x="4900609" y="4011777"/>
                    <a:pt x="4837941" y="4066398"/>
                  </a:cubicBezTo>
                  <a:lnTo>
                    <a:pt x="4711368" y="4165121"/>
                  </a:lnTo>
                  <a:lnTo>
                    <a:pt x="4748467" y="4013173"/>
                  </a:lnTo>
                  <a:cubicBezTo>
                    <a:pt x="4762416" y="3941126"/>
                    <a:pt x="4772877" y="3868538"/>
                    <a:pt x="4779852" y="3795679"/>
                  </a:cubicBezTo>
                  <a:lnTo>
                    <a:pt x="4780837" y="3775055"/>
                  </a:lnTo>
                  <a:lnTo>
                    <a:pt x="4873001" y="3666440"/>
                  </a:lnTo>
                  <a:cubicBezTo>
                    <a:pt x="4923593" y="3599757"/>
                    <a:pt x="4970610" y="3530212"/>
                    <a:pt x="5013764" y="3458091"/>
                  </a:cubicBezTo>
                  <a:close/>
                  <a:moveTo>
                    <a:pt x="1376732" y="1922648"/>
                  </a:moveTo>
                  <a:lnTo>
                    <a:pt x="1350089" y="2025636"/>
                  </a:lnTo>
                  <a:cubicBezTo>
                    <a:pt x="1337269" y="2084809"/>
                    <a:pt x="1326819" y="2144391"/>
                    <a:pt x="1318739" y="2204232"/>
                  </a:cubicBezTo>
                  <a:lnTo>
                    <a:pt x="1309367" y="2309022"/>
                  </a:lnTo>
                  <a:lnTo>
                    <a:pt x="1273694" y="2348273"/>
                  </a:lnTo>
                  <a:cubicBezTo>
                    <a:pt x="1227106" y="2404724"/>
                    <a:pt x="1183176" y="2463449"/>
                    <a:pt x="1142095" y="2524257"/>
                  </a:cubicBezTo>
                  <a:lnTo>
                    <a:pt x="1069434" y="2643862"/>
                  </a:lnTo>
                  <a:lnTo>
                    <a:pt x="1058981" y="2569442"/>
                  </a:lnTo>
                  <a:cubicBezTo>
                    <a:pt x="1049906" y="2478709"/>
                    <a:pt x="1046241" y="2387103"/>
                    <a:pt x="1048181" y="2295099"/>
                  </a:cubicBezTo>
                  <a:lnTo>
                    <a:pt x="1051985" y="2221433"/>
                  </a:lnTo>
                  <a:lnTo>
                    <a:pt x="1148613" y="2116361"/>
                  </a:lnTo>
                  <a:cubicBezTo>
                    <a:pt x="1201497" y="2064260"/>
                    <a:pt x="1256716" y="2014965"/>
                    <a:pt x="1314020" y="1968581"/>
                  </a:cubicBezTo>
                  <a:close/>
                  <a:moveTo>
                    <a:pt x="5301848" y="3502933"/>
                  </a:moveTo>
                  <a:lnTo>
                    <a:pt x="5311878" y="3568652"/>
                  </a:lnTo>
                  <a:cubicBezTo>
                    <a:pt x="5319682" y="3645501"/>
                    <a:pt x="5323680" y="3723475"/>
                    <a:pt x="5323680" y="3802383"/>
                  </a:cubicBezTo>
                  <a:lnTo>
                    <a:pt x="5313388" y="4006202"/>
                  </a:lnTo>
                  <a:lnTo>
                    <a:pt x="5300107" y="4022244"/>
                  </a:lnTo>
                  <a:cubicBezTo>
                    <a:pt x="5268246" y="4058372"/>
                    <a:pt x="5235050" y="4093734"/>
                    <a:pt x="5200519" y="4128266"/>
                  </a:cubicBezTo>
                  <a:cubicBezTo>
                    <a:pt x="5151697" y="4177088"/>
                    <a:pt x="5101216" y="4223239"/>
                    <a:pt x="5049258" y="4266721"/>
                  </a:cubicBezTo>
                  <a:lnTo>
                    <a:pt x="4960447" y="4334629"/>
                  </a:lnTo>
                  <a:lnTo>
                    <a:pt x="4999498" y="4175911"/>
                  </a:lnTo>
                  <a:cubicBezTo>
                    <a:pt x="5013905" y="4101341"/>
                    <a:pt x="5024470" y="4026605"/>
                    <a:pt x="5031293" y="3951953"/>
                  </a:cubicBezTo>
                  <a:lnTo>
                    <a:pt x="5034663" y="3871454"/>
                  </a:lnTo>
                  <a:lnTo>
                    <a:pt x="5126650" y="3763684"/>
                  </a:lnTo>
                  <a:cubicBezTo>
                    <a:pt x="5161641" y="3719466"/>
                    <a:pt x="5195142" y="3673742"/>
                    <a:pt x="5227047" y="3626554"/>
                  </a:cubicBezTo>
                  <a:close/>
                  <a:moveTo>
                    <a:pt x="1126658" y="1755277"/>
                  </a:moveTo>
                  <a:lnTo>
                    <a:pt x="1110920" y="1810946"/>
                  </a:lnTo>
                  <a:cubicBezTo>
                    <a:pt x="1083220" y="1925886"/>
                    <a:pt x="1064814" y="2041496"/>
                    <a:pt x="1055320" y="2156852"/>
                  </a:cubicBezTo>
                  <a:lnTo>
                    <a:pt x="1051985" y="2221433"/>
                  </a:lnTo>
                  <a:lnTo>
                    <a:pt x="997219" y="2280985"/>
                  </a:lnTo>
                  <a:cubicBezTo>
                    <a:pt x="949257" y="2338597"/>
                    <a:pt x="903880" y="2398913"/>
                    <a:pt x="861339" y="2461829"/>
                  </a:cubicBezTo>
                  <a:lnTo>
                    <a:pt x="785243" y="2587591"/>
                  </a:lnTo>
                  <a:lnTo>
                    <a:pt x="782683" y="2574059"/>
                  </a:lnTo>
                  <a:cubicBezTo>
                    <a:pt x="770820" y="2479709"/>
                    <a:pt x="764707" y="2383569"/>
                    <a:pt x="764707" y="2286001"/>
                  </a:cubicBezTo>
                  <a:cubicBezTo>
                    <a:pt x="764707" y="2236684"/>
                    <a:pt x="766269" y="2187731"/>
                    <a:pt x="769346" y="2139190"/>
                  </a:cubicBezTo>
                  <a:lnTo>
                    <a:pt x="774442" y="2085608"/>
                  </a:lnTo>
                  <a:lnTo>
                    <a:pt x="887868" y="1960116"/>
                  </a:lnTo>
                  <a:cubicBezTo>
                    <a:pt x="943665" y="1904320"/>
                    <a:pt x="1001628" y="1852011"/>
                    <a:pt x="1061486" y="1803190"/>
                  </a:cubicBezTo>
                  <a:close/>
                  <a:moveTo>
                    <a:pt x="5602478" y="3584705"/>
                  </a:moveTo>
                  <a:lnTo>
                    <a:pt x="5610022" y="3764896"/>
                  </a:lnTo>
                  <a:cubicBezTo>
                    <a:pt x="5609469" y="3839132"/>
                    <a:pt x="5605280" y="3913034"/>
                    <a:pt x="5597558" y="3986353"/>
                  </a:cubicBezTo>
                  <a:lnTo>
                    <a:pt x="5574226" y="4137428"/>
                  </a:lnTo>
                  <a:lnTo>
                    <a:pt x="5517995" y="4213370"/>
                  </a:lnTo>
                  <a:cubicBezTo>
                    <a:pt x="5431348" y="4319387"/>
                    <a:pt x="5334684" y="4418173"/>
                    <a:pt x="5228666" y="4508127"/>
                  </a:cubicBezTo>
                  <a:lnTo>
                    <a:pt x="5204298" y="4527545"/>
                  </a:lnTo>
                  <a:lnTo>
                    <a:pt x="5220906" y="4482170"/>
                  </a:lnTo>
                  <a:cubicBezTo>
                    <a:pt x="5265434" y="4339007"/>
                    <a:pt x="5296269" y="4189810"/>
                    <a:pt x="5311878" y="4036113"/>
                  </a:cubicBezTo>
                  <a:lnTo>
                    <a:pt x="5313388" y="4006202"/>
                  </a:lnTo>
                  <a:lnTo>
                    <a:pt x="5391681" y="3911628"/>
                  </a:lnTo>
                  <a:cubicBezTo>
                    <a:pt x="5450060" y="3836439"/>
                    <a:pt x="5503096" y="3758443"/>
                    <a:pt x="5550788" y="3678154"/>
                  </a:cubicBezTo>
                  <a:close/>
                  <a:moveTo>
                    <a:pt x="5859844" y="3641051"/>
                  </a:moveTo>
                  <a:lnTo>
                    <a:pt x="5852103" y="3803191"/>
                  </a:lnTo>
                  <a:cubicBezTo>
                    <a:pt x="5845128" y="3876050"/>
                    <a:pt x="5834666" y="3948638"/>
                    <a:pt x="5820718" y="4020685"/>
                  </a:cubicBezTo>
                  <a:lnTo>
                    <a:pt x="5776212" y="4202966"/>
                  </a:lnTo>
                  <a:lnTo>
                    <a:pt x="5764557" y="4224271"/>
                  </a:lnTo>
                  <a:cubicBezTo>
                    <a:pt x="5689665" y="4349219"/>
                    <a:pt x="5603176" y="4466421"/>
                    <a:pt x="5506578" y="4574389"/>
                  </a:cubicBezTo>
                  <a:lnTo>
                    <a:pt x="5411892" y="4673738"/>
                  </a:lnTo>
                  <a:lnTo>
                    <a:pt x="5435476" y="4623697"/>
                  </a:lnTo>
                  <a:cubicBezTo>
                    <a:pt x="5491447" y="4488571"/>
                    <a:pt x="5534531" y="4348106"/>
                    <a:pt x="5563898" y="4204306"/>
                  </a:cubicBezTo>
                  <a:lnTo>
                    <a:pt x="5574226" y="4137428"/>
                  </a:lnTo>
                  <a:lnTo>
                    <a:pt x="5647983" y="4037817"/>
                  </a:lnTo>
                  <a:cubicBezTo>
                    <a:pt x="5728808" y="3916991"/>
                    <a:pt x="5797833" y="3788912"/>
                    <a:pt x="5854254" y="3655522"/>
                  </a:cubicBezTo>
                  <a:close/>
                  <a:moveTo>
                    <a:pt x="882742" y="1561511"/>
                  </a:moveTo>
                  <a:lnTo>
                    <a:pt x="875991" y="1579442"/>
                  </a:lnTo>
                  <a:cubicBezTo>
                    <a:pt x="832646" y="1712945"/>
                    <a:pt x="801253" y="1851834"/>
                    <a:pt x="783073" y="1994848"/>
                  </a:cubicBezTo>
                  <a:lnTo>
                    <a:pt x="774442" y="2085608"/>
                  </a:lnTo>
                  <a:lnTo>
                    <a:pt x="730942" y="2133734"/>
                  </a:lnTo>
                  <a:cubicBezTo>
                    <a:pt x="682120" y="2193593"/>
                    <a:pt x="636786" y="2255348"/>
                    <a:pt x="594939" y="2318727"/>
                  </a:cubicBezTo>
                  <a:lnTo>
                    <a:pt x="486239" y="2502674"/>
                  </a:lnTo>
                  <a:lnTo>
                    <a:pt x="479282" y="2407131"/>
                  </a:lnTo>
                  <a:cubicBezTo>
                    <a:pt x="476888" y="2325700"/>
                    <a:pt x="478890" y="2244556"/>
                    <a:pt x="485153" y="2164027"/>
                  </a:cubicBezTo>
                  <a:lnTo>
                    <a:pt x="512922" y="1952550"/>
                  </a:lnTo>
                  <a:lnTo>
                    <a:pt x="563576" y="1883393"/>
                  </a:lnTo>
                  <a:cubicBezTo>
                    <a:pt x="656343" y="1768785"/>
                    <a:pt x="760754" y="1662517"/>
                    <a:pt x="875979" y="1566592"/>
                  </a:cubicBezTo>
                  <a:close/>
                  <a:moveTo>
                    <a:pt x="6006336" y="3649883"/>
                  </a:moveTo>
                  <a:lnTo>
                    <a:pt x="5989898" y="3765674"/>
                  </a:lnTo>
                  <a:cubicBezTo>
                    <a:pt x="5961083" y="3914812"/>
                    <a:pt x="5916894" y="4063284"/>
                    <a:pt x="5856501" y="4209086"/>
                  </a:cubicBezTo>
                  <a:cubicBezTo>
                    <a:pt x="5796107" y="4354888"/>
                    <a:pt x="5722369" y="4491120"/>
                    <a:pt x="5637287" y="4616952"/>
                  </a:cubicBezTo>
                  <a:lnTo>
                    <a:pt x="5551053" y="4731723"/>
                  </a:lnTo>
                  <a:lnTo>
                    <a:pt x="5601021" y="4647165"/>
                  </a:lnTo>
                  <a:cubicBezTo>
                    <a:pt x="5670765" y="4514447"/>
                    <a:pt x="5726562" y="4376313"/>
                    <a:pt x="5768409" y="4234928"/>
                  </a:cubicBezTo>
                  <a:lnTo>
                    <a:pt x="5776212" y="4202966"/>
                  </a:lnTo>
                  <a:lnTo>
                    <a:pt x="5850774" y="4066678"/>
                  </a:lnTo>
                  <a:cubicBezTo>
                    <a:pt x="5904211" y="3959147"/>
                    <a:pt x="5949430" y="3846809"/>
                    <a:pt x="5985610" y="3730489"/>
                  </a:cubicBezTo>
                  <a:close/>
                  <a:moveTo>
                    <a:pt x="676496" y="1414641"/>
                  </a:moveTo>
                  <a:lnTo>
                    <a:pt x="652910" y="1464687"/>
                  </a:lnTo>
                  <a:cubicBezTo>
                    <a:pt x="591692" y="1612481"/>
                    <a:pt x="545891" y="1766662"/>
                    <a:pt x="516591" y="1924609"/>
                  </a:cubicBezTo>
                  <a:lnTo>
                    <a:pt x="512922" y="1952550"/>
                  </a:lnTo>
                  <a:lnTo>
                    <a:pt x="433261" y="2061310"/>
                  </a:lnTo>
                  <a:cubicBezTo>
                    <a:pt x="392803" y="2122534"/>
                    <a:pt x="355359" y="2185593"/>
                    <a:pt x="321034" y="2250237"/>
                  </a:cubicBezTo>
                  <a:lnTo>
                    <a:pt x="228925" y="2445680"/>
                  </a:lnTo>
                  <a:lnTo>
                    <a:pt x="235758" y="2290742"/>
                  </a:lnTo>
                  <a:cubicBezTo>
                    <a:pt x="242728" y="2216019"/>
                    <a:pt x="253365" y="2141574"/>
                    <a:pt x="267668" y="2067698"/>
                  </a:cubicBezTo>
                  <a:lnTo>
                    <a:pt x="312174" y="1885412"/>
                  </a:lnTo>
                  <a:lnTo>
                    <a:pt x="323827" y="1864112"/>
                  </a:lnTo>
                  <a:cubicBezTo>
                    <a:pt x="398720" y="1739163"/>
                    <a:pt x="485209" y="1621961"/>
                    <a:pt x="581807" y="1513994"/>
                  </a:cubicBezTo>
                  <a:close/>
                  <a:moveTo>
                    <a:pt x="537332" y="1356661"/>
                  </a:moveTo>
                  <a:lnTo>
                    <a:pt x="487365" y="1441219"/>
                  </a:lnTo>
                  <a:cubicBezTo>
                    <a:pt x="417620" y="1573936"/>
                    <a:pt x="361824" y="1712070"/>
                    <a:pt x="319977" y="1853455"/>
                  </a:cubicBezTo>
                  <a:lnTo>
                    <a:pt x="312174" y="1885412"/>
                  </a:lnTo>
                  <a:lnTo>
                    <a:pt x="237611" y="2021704"/>
                  </a:lnTo>
                  <a:cubicBezTo>
                    <a:pt x="184173" y="2129236"/>
                    <a:pt x="138953" y="2241573"/>
                    <a:pt x="102774" y="2357893"/>
                  </a:cubicBezTo>
                  <a:lnTo>
                    <a:pt x="82052" y="2438488"/>
                  </a:lnTo>
                  <a:lnTo>
                    <a:pt x="98488" y="2322708"/>
                  </a:lnTo>
                  <a:cubicBezTo>
                    <a:pt x="127303" y="2173570"/>
                    <a:pt x="171492" y="2025098"/>
                    <a:pt x="231885" y="1879296"/>
                  </a:cubicBezTo>
                  <a:cubicBezTo>
                    <a:pt x="292279" y="1733494"/>
                    <a:pt x="366017" y="1597262"/>
                    <a:pt x="451099" y="1471430"/>
                  </a:cubicBezTo>
                  <a:close/>
                  <a:moveTo>
                    <a:pt x="4554281" y="2767670"/>
                  </a:moveTo>
                  <a:lnTo>
                    <a:pt x="4584892" y="2892083"/>
                  </a:lnTo>
                  <a:lnTo>
                    <a:pt x="4608173" y="3056074"/>
                  </a:lnTo>
                  <a:lnTo>
                    <a:pt x="4589263" y="3185514"/>
                  </a:lnTo>
                  <a:lnTo>
                    <a:pt x="4547250" y="3356272"/>
                  </a:lnTo>
                  <a:lnTo>
                    <a:pt x="4560202" y="3271409"/>
                  </a:lnTo>
                  <a:cubicBezTo>
                    <a:pt x="4568006" y="3194560"/>
                    <a:pt x="4572004" y="3116587"/>
                    <a:pt x="4572004" y="3037679"/>
                  </a:cubicBezTo>
                  <a:cubicBezTo>
                    <a:pt x="4572004" y="2966680"/>
                    <a:pt x="4568767" y="2896436"/>
                    <a:pt x="4562433" y="2827088"/>
                  </a:cubicBezTo>
                  <a:close/>
                  <a:moveTo>
                    <a:pt x="2216920" y="1749541"/>
                  </a:moveTo>
                  <a:lnTo>
                    <a:pt x="2133734" y="1810697"/>
                  </a:lnTo>
                  <a:cubicBezTo>
                    <a:pt x="2073876" y="1859518"/>
                    <a:pt x="2015913" y="1911828"/>
                    <a:pt x="1960117" y="1967623"/>
                  </a:cubicBezTo>
                  <a:cubicBezTo>
                    <a:pt x="1904321" y="2023420"/>
                    <a:pt x="1852011" y="2081382"/>
                    <a:pt x="1803190" y="2141241"/>
                  </a:cubicBezTo>
                  <a:lnTo>
                    <a:pt x="1758511" y="2202013"/>
                  </a:lnTo>
                  <a:lnTo>
                    <a:pt x="1760907" y="2197495"/>
                  </a:lnTo>
                  <a:cubicBezTo>
                    <a:pt x="1802630" y="2124479"/>
                    <a:pt x="1847970" y="2054480"/>
                    <a:pt x="1896599" y="1987634"/>
                  </a:cubicBezTo>
                  <a:lnTo>
                    <a:pt x="1945177" y="1927957"/>
                  </a:lnTo>
                  <a:lnTo>
                    <a:pt x="2040806" y="1856104"/>
                  </a:lnTo>
                  <a:close/>
                  <a:moveTo>
                    <a:pt x="4629554" y="2735284"/>
                  </a:moveTo>
                  <a:lnTo>
                    <a:pt x="4696158" y="2925705"/>
                  </a:lnTo>
                  <a:lnTo>
                    <a:pt x="4727988" y="3056071"/>
                  </a:lnTo>
                  <a:lnTo>
                    <a:pt x="4700471" y="3165869"/>
                  </a:lnTo>
                  <a:cubicBezTo>
                    <a:pt x="4679732" y="3234696"/>
                    <a:pt x="4655680" y="3302738"/>
                    <a:pt x="4628315" y="3369745"/>
                  </a:cubicBezTo>
                  <a:lnTo>
                    <a:pt x="4623792" y="3379458"/>
                  </a:lnTo>
                  <a:lnTo>
                    <a:pt x="4626041" y="3339499"/>
                  </a:lnTo>
                  <a:cubicBezTo>
                    <a:pt x="4626594" y="3265263"/>
                    <a:pt x="4623510" y="3190694"/>
                    <a:pt x="4616687" y="3116041"/>
                  </a:cubicBezTo>
                  <a:lnTo>
                    <a:pt x="4608173" y="3056074"/>
                  </a:lnTo>
                  <a:lnTo>
                    <a:pt x="4619315" y="2979804"/>
                  </a:lnTo>
                  <a:cubicBezTo>
                    <a:pt x="4626143" y="2911223"/>
                    <a:pt x="4629809" y="2842695"/>
                    <a:pt x="4630392" y="2774414"/>
                  </a:cubicBezTo>
                  <a:close/>
                  <a:moveTo>
                    <a:pt x="2153044" y="1694132"/>
                  </a:moveTo>
                  <a:lnTo>
                    <a:pt x="2052028" y="1796691"/>
                  </a:lnTo>
                  <a:lnTo>
                    <a:pt x="1945177" y="1927957"/>
                  </a:lnTo>
                  <a:lnTo>
                    <a:pt x="1859962" y="1991984"/>
                  </a:lnTo>
                  <a:lnTo>
                    <a:pt x="1712911" y="2127218"/>
                  </a:lnTo>
                  <a:lnTo>
                    <a:pt x="1803945" y="1939873"/>
                  </a:lnTo>
                  <a:lnTo>
                    <a:pt x="1862570" y="1844213"/>
                  </a:lnTo>
                  <a:lnTo>
                    <a:pt x="1948039" y="1792289"/>
                  </a:lnTo>
                  <a:cubicBezTo>
                    <a:pt x="2012821" y="1757097"/>
                    <a:pt x="2079494" y="1724946"/>
                    <a:pt x="2147868" y="1696026"/>
                  </a:cubicBezTo>
                  <a:close/>
                  <a:moveTo>
                    <a:pt x="4788191" y="2704378"/>
                  </a:moveTo>
                  <a:lnTo>
                    <a:pt x="4866101" y="2869694"/>
                  </a:lnTo>
                  <a:lnTo>
                    <a:pt x="4933683" y="3057756"/>
                  </a:lnTo>
                  <a:lnTo>
                    <a:pt x="4911169" y="3126506"/>
                  </a:lnTo>
                  <a:cubicBezTo>
                    <a:pt x="4883265" y="3202546"/>
                    <a:pt x="4851355" y="3277080"/>
                    <a:pt x="4815580" y="3349771"/>
                  </a:cubicBezTo>
                  <a:lnTo>
                    <a:pt x="4782323" y="3409183"/>
                  </a:lnTo>
                  <a:lnTo>
                    <a:pt x="4779852" y="3357442"/>
                  </a:lnTo>
                  <a:cubicBezTo>
                    <a:pt x="4772878" y="3284583"/>
                    <a:pt x="4762416" y="3211995"/>
                    <a:pt x="4748467" y="3139948"/>
                  </a:cubicBezTo>
                  <a:lnTo>
                    <a:pt x="4727988" y="3056071"/>
                  </a:lnTo>
                  <a:lnTo>
                    <a:pt x="4752746" y="2957282"/>
                  </a:lnTo>
                  <a:cubicBezTo>
                    <a:pt x="4766858" y="2887135"/>
                    <a:pt x="4777656" y="2816455"/>
                    <a:pt x="4785141" y="2745490"/>
                  </a:cubicBezTo>
                  <a:close/>
                  <a:moveTo>
                    <a:pt x="2066619" y="1565205"/>
                  </a:moveTo>
                  <a:lnTo>
                    <a:pt x="2000478" y="1643791"/>
                  </a:lnTo>
                  <a:cubicBezTo>
                    <a:pt x="1966483" y="1687269"/>
                    <a:pt x="1934026" y="1732010"/>
                    <a:pt x="1903191" y="1777930"/>
                  </a:cubicBezTo>
                  <a:lnTo>
                    <a:pt x="1862570" y="1844213"/>
                  </a:lnTo>
                  <a:lnTo>
                    <a:pt x="1759558" y="1906794"/>
                  </a:lnTo>
                  <a:lnTo>
                    <a:pt x="1584471" y="2037722"/>
                  </a:lnTo>
                  <a:lnTo>
                    <a:pt x="1624120" y="1921578"/>
                  </a:lnTo>
                  <a:cubicBezTo>
                    <a:pt x="1644881" y="1869284"/>
                    <a:pt x="1667559" y="1817757"/>
                    <a:pt x="1692106" y="1767111"/>
                  </a:cubicBezTo>
                  <a:lnTo>
                    <a:pt x="1724939" y="1705267"/>
                  </a:lnTo>
                  <a:lnTo>
                    <a:pt x="1879300" y="1632520"/>
                  </a:lnTo>
                  <a:close/>
                  <a:moveTo>
                    <a:pt x="5024289" y="2674084"/>
                  </a:moveTo>
                  <a:lnTo>
                    <a:pt x="5047773" y="2712738"/>
                  </a:lnTo>
                  <a:cubicBezTo>
                    <a:pt x="5082964" y="2777521"/>
                    <a:pt x="5115115" y="2844194"/>
                    <a:pt x="5144035" y="2912568"/>
                  </a:cubicBezTo>
                  <a:lnTo>
                    <a:pt x="5198683" y="3061878"/>
                  </a:lnTo>
                  <a:lnTo>
                    <a:pt x="5165108" y="3156542"/>
                  </a:lnTo>
                  <a:cubicBezTo>
                    <a:pt x="5143542" y="3208865"/>
                    <a:pt x="5120091" y="3260212"/>
                    <a:pt x="5094839" y="3310498"/>
                  </a:cubicBezTo>
                  <a:lnTo>
                    <a:pt x="5019119" y="3448343"/>
                  </a:lnTo>
                  <a:lnTo>
                    <a:pt x="4994523" y="3289086"/>
                  </a:lnTo>
                  <a:cubicBezTo>
                    <a:pt x="4979840" y="3217185"/>
                    <a:pt x="4961727" y="3146119"/>
                    <a:pt x="4940289" y="3076137"/>
                  </a:cubicBezTo>
                  <a:lnTo>
                    <a:pt x="4933683" y="3057756"/>
                  </a:lnTo>
                  <a:lnTo>
                    <a:pt x="4961596" y="2972520"/>
                  </a:lnTo>
                  <a:cubicBezTo>
                    <a:pt x="4976596" y="2920590"/>
                    <a:pt x="4989775" y="2868092"/>
                    <a:pt x="5001089" y="2815127"/>
                  </a:cubicBezTo>
                  <a:close/>
                  <a:moveTo>
                    <a:pt x="1946628" y="1361970"/>
                  </a:moveTo>
                  <a:lnTo>
                    <a:pt x="1910523" y="1405563"/>
                  </a:lnTo>
                  <a:cubicBezTo>
                    <a:pt x="1860124" y="1473857"/>
                    <a:pt x="1813666" y="1544774"/>
                    <a:pt x="1771308" y="1617929"/>
                  </a:cubicBezTo>
                  <a:lnTo>
                    <a:pt x="1724939" y="1705267"/>
                  </a:lnTo>
                  <a:lnTo>
                    <a:pt x="1680864" y="1726039"/>
                  </a:lnTo>
                  <a:cubicBezTo>
                    <a:pt x="1616220" y="1760364"/>
                    <a:pt x="1553161" y="1797808"/>
                    <a:pt x="1491937" y="1838267"/>
                  </a:cubicBezTo>
                  <a:lnTo>
                    <a:pt x="1376732" y="1922648"/>
                  </a:lnTo>
                  <a:lnTo>
                    <a:pt x="1395655" y="1849503"/>
                  </a:lnTo>
                  <a:cubicBezTo>
                    <a:pt x="1421993" y="1762203"/>
                    <a:pt x="1453663" y="1676168"/>
                    <a:pt x="1490664" y="1591909"/>
                  </a:cubicBezTo>
                  <a:lnTo>
                    <a:pt x="1529007" y="1511364"/>
                  </a:lnTo>
                  <a:lnTo>
                    <a:pt x="1644091" y="1457950"/>
                  </a:lnTo>
                  <a:cubicBezTo>
                    <a:pt x="1712888" y="1430053"/>
                    <a:pt x="1782767" y="1405641"/>
                    <a:pt x="1853460" y="1384718"/>
                  </a:cubicBezTo>
                  <a:close/>
                  <a:moveTo>
                    <a:pt x="5311061" y="2622874"/>
                  </a:moveTo>
                  <a:lnTo>
                    <a:pt x="5335126" y="2662645"/>
                  </a:lnTo>
                  <a:cubicBezTo>
                    <a:pt x="5371745" y="2730657"/>
                    <a:pt x="5405278" y="2801166"/>
                    <a:pt x="5435475" y="2874067"/>
                  </a:cubicBezTo>
                  <a:lnTo>
                    <a:pt x="5503298" y="3064439"/>
                  </a:lnTo>
                  <a:lnTo>
                    <a:pt x="5497696" y="3082625"/>
                  </a:lnTo>
                  <a:cubicBezTo>
                    <a:pt x="5482087" y="3128196"/>
                    <a:pt x="5464950" y="3173569"/>
                    <a:pt x="5446261" y="3218688"/>
                  </a:cubicBezTo>
                  <a:cubicBezTo>
                    <a:pt x="5416065" y="3291589"/>
                    <a:pt x="5382532" y="3362098"/>
                    <a:pt x="5345912" y="3430110"/>
                  </a:cubicBezTo>
                  <a:lnTo>
                    <a:pt x="5301848" y="3502933"/>
                  </a:lnTo>
                  <a:lnTo>
                    <a:pt x="5277237" y="3341673"/>
                  </a:lnTo>
                  <a:cubicBezTo>
                    <a:pt x="5262011" y="3267267"/>
                    <a:pt x="5243171" y="3194177"/>
                    <a:pt x="5220906" y="3122596"/>
                  </a:cubicBezTo>
                  <a:lnTo>
                    <a:pt x="5198683" y="3061878"/>
                  </a:lnTo>
                  <a:lnTo>
                    <a:pt x="5241113" y="2942247"/>
                  </a:lnTo>
                  <a:cubicBezTo>
                    <a:pt x="5262962" y="2869214"/>
                    <a:pt x="5281258" y="2794647"/>
                    <a:pt x="5295801" y="2718747"/>
                  </a:cubicBezTo>
                  <a:close/>
                  <a:moveTo>
                    <a:pt x="4338844" y="2216917"/>
                  </a:moveTo>
                  <a:lnTo>
                    <a:pt x="4413691" y="2318725"/>
                  </a:lnTo>
                  <a:lnTo>
                    <a:pt x="4496796" y="2459359"/>
                  </a:lnTo>
                  <a:lnTo>
                    <a:pt x="4534279" y="2621870"/>
                  </a:lnTo>
                  <a:lnTo>
                    <a:pt x="4554281" y="2767670"/>
                  </a:lnTo>
                  <a:lnTo>
                    <a:pt x="4530035" y="2669126"/>
                  </a:lnTo>
                  <a:cubicBezTo>
                    <a:pt x="4507837" y="2595141"/>
                    <a:pt x="4481691" y="2521572"/>
                    <a:pt x="4451495" y="2448671"/>
                  </a:cubicBezTo>
                  <a:cubicBezTo>
                    <a:pt x="4421298" y="2375770"/>
                    <a:pt x="4387765" y="2305261"/>
                    <a:pt x="4351146" y="2237249"/>
                  </a:cubicBezTo>
                  <a:close/>
                  <a:moveTo>
                    <a:pt x="2763584" y="1534344"/>
                  </a:moveTo>
                  <a:lnTo>
                    <a:pt x="2641403" y="1566860"/>
                  </a:lnTo>
                  <a:cubicBezTo>
                    <a:pt x="2576760" y="1587148"/>
                    <a:pt x="2512460" y="1610468"/>
                    <a:pt x="2448672" y="1636891"/>
                  </a:cubicBezTo>
                  <a:cubicBezTo>
                    <a:pt x="2375771" y="1667087"/>
                    <a:pt x="2305262" y="1700620"/>
                    <a:pt x="2237250" y="1737239"/>
                  </a:cubicBezTo>
                  <a:lnTo>
                    <a:pt x="2216920" y="1749541"/>
                  </a:lnTo>
                  <a:lnTo>
                    <a:pt x="2318727" y="1674695"/>
                  </a:lnTo>
                  <a:lnTo>
                    <a:pt x="2448389" y="1595887"/>
                  </a:lnTo>
                  <a:lnTo>
                    <a:pt x="2576973" y="1562824"/>
                  </a:lnTo>
                  <a:close/>
                  <a:moveTo>
                    <a:pt x="1780592" y="1109474"/>
                  </a:moveTo>
                  <a:lnTo>
                    <a:pt x="1733905" y="1168619"/>
                  </a:lnTo>
                  <a:cubicBezTo>
                    <a:pt x="1664328" y="1264210"/>
                    <a:pt x="1603081" y="1363976"/>
                    <a:pt x="1550165" y="1466918"/>
                  </a:cubicBezTo>
                  <a:lnTo>
                    <a:pt x="1529007" y="1511364"/>
                  </a:lnTo>
                  <a:lnTo>
                    <a:pt x="1441223" y="1552107"/>
                  </a:lnTo>
                  <a:cubicBezTo>
                    <a:pt x="1374864" y="1586979"/>
                    <a:pt x="1309859" y="1625339"/>
                    <a:pt x="1246480" y="1667186"/>
                  </a:cubicBezTo>
                  <a:lnTo>
                    <a:pt x="1126658" y="1755277"/>
                  </a:lnTo>
                  <a:lnTo>
                    <a:pt x="1159488" y="1639154"/>
                  </a:lnTo>
                  <a:cubicBezTo>
                    <a:pt x="1178034" y="1582134"/>
                    <a:pt x="1198950" y="1525398"/>
                    <a:pt x="1222286" y="1469060"/>
                  </a:cubicBezTo>
                  <a:cubicBezTo>
                    <a:pt x="1244934" y="1414384"/>
                    <a:pt x="1269458" y="1361054"/>
                    <a:pt x="1295753" y="1309113"/>
                  </a:cubicBezTo>
                  <a:lnTo>
                    <a:pt x="1308876" y="1285454"/>
                  </a:lnTo>
                  <a:lnTo>
                    <a:pt x="1464690" y="1211498"/>
                  </a:lnTo>
                  <a:cubicBezTo>
                    <a:pt x="1537592" y="1181302"/>
                    <a:pt x="1611160" y="1155156"/>
                    <a:pt x="1685146" y="1132958"/>
                  </a:cubicBezTo>
                  <a:close/>
                  <a:moveTo>
                    <a:pt x="4386907" y="2144207"/>
                  </a:moveTo>
                  <a:lnTo>
                    <a:pt x="4530041" y="2304413"/>
                  </a:lnTo>
                  <a:lnTo>
                    <a:pt x="4601134" y="2401476"/>
                  </a:lnTo>
                  <a:lnTo>
                    <a:pt x="4627473" y="2638239"/>
                  </a:lnTo>
                  <a:lnTo>
                    <a:pt x="4629554" y="2735284"/>
                  </a:lnTo>
                  <a:lnTo>
                    <a:pt x="4622926" y="2716336"/>
                  </a:lnTo>
                  <a:cubicBezTo>
                    <a:pt x="4595028" y="2647540"/>
                    <a:pt x="4563643" y="2579827"/>
                    <a:pt x="4528770" y="2513468"/>
                  </a:cubicBezTo>
                  <a:lnTo>
                    <a:pt x="4496796" y="2459359"/>
                  </a:lnTo>
                  <a:lnTo>
                    <a:pt x="4488378" y="2422862"/>
                  </a:lnTo>
                  <a:cubicBezTo>
                    <a:pt x="4470213" y="2357654"/>
                    <a:pt x="4449229" y="2293621"/>
                    <a:pt x="4425567" y="2230901"/>
                  </a:cubicBezTo>
                  <a:close/>
                  <a:moveTo>
                    <a:pt x="2735137" y="1458140"/>
                  </a:moveTo>
                  <a:lnTo>
                    <a:pt x="2729251" y="1460269"/>
                  </a:lnTo>
                  <a:cubicBezTo>
                    <a:pt x="2638779" y="1496313"/>
                    <a:pt x="2550145" y="1538365"/>
                    <a:pt x="2463960" y="1586423"/>
                  </a:cubicBezTo>
                  <a:lnTo>
                    <a:pt x="2448389" y="1595887"/>
                  </a:lnTo>
                  <a:lnTo>
                    <a:pt x="2357895" y="1619156"/>
                  </a:lnTo>
                  <a:lnTo>
                    <a:pt x="2153044" y="1694132"/>
                  </a:lnTo>
                  <a:lnTo>
                    <a:pt x="2180371" y="1666387"/>
                  </a:lnTo>
                  <a:cubicBezTo>
                    <a:pt x="2219182" y="1630034"/>
                    <a:pt x="2259163" y="1595140"/>
                    <a:pt x="2300220" y="1561746"/>
                  </a:cubicBezTo>
                  <a:lnTo>
                    <a:pt x="2396245" y="1489031"/>
                  </a:lnTo>
                  <a:lnTo>
                    <a:pt x="2516644" y="1470437"/>
                  </a:lnTo>
                  <a:close/>
                  <a:moveTo>
                    <a:pt x="5608450" y="2536991"/>
                  </a:moveTo>
                  <a:lnTo>
                    <a:pt x="5695176" y="2723849"/>
                  </a:lnTo>
                  <a:cubicBezTo>
                    <a:pt x="5723073" y="2792645"/>
                    <a:pt x="5747485" y="2862524"/>
                    <a:pt x="5768408" y="2933217"/>
                  </a:cubicBezTo>
                  <a:lnTo>
                    <a:pt x="5800194" y="3063405"/>
                  </a:lnTo>
                  <a:lnTo>
                    <a:pt x="5772827" y="3173025"/>
                  </a:lnTo>
                  <a:cubicBezTo>
                    <a:pt x="5733346" y="3304130"/>
                    <a:pt x="5681843" y="3432388"/>
                    <a:pt x="5618319" y="3556067"/>
                  </a:cubicBezTo>
                  <a:lnTo>
                    <a:pt x="5602478" y="3584705"/>
                  </a:lnTo>
                  <a:lnTo>
                    <a:pt x="5600668" y="3541438"/>
                  </a:lnTo>
                  <a:cubicBezTo>
                    <a:pt x="5587020" y="3392133"/>
                    <a:pt x="5558412" y="3242493"/>
                    <a:pt x="5514015" y="3094522"/>
                  </a:cubicBezTo>
                  <a:lnTo>
                    <a:pt x="5503298" y="3064439"/>
                  </a:lnTo>
                  <a:lnTo>
                    <a:pt x="5539969" y="2945385"/>
                  </a:lnTo>
                  <a:cubicBezTo>
                    <a:pt x="5565130" y="2853579"/>
                    <a:pt x="5584281" y="2761225"/>
                    <a:pt x="5597618" y="2668797"/>
                  </a:cubicBezTo>
                  <a:close/>
                  <a:moveTo>
                    <a:pt x="1593377" y="862954"/>
                  </a:moveTo>
                  <a:lnTo>
                    <a:pt x="1577380" y="880349"/>
                  </a:lnTo>
                  <a:cubicBezTo>
                    <a:pt x="1505436" y="966768"/>
                    <a:pt x="1439310" y="1059269"/>
                    <a:pt x="1379846" y="1157504"/>
                  </a:cubicBezTo>
                  <a:lnTo>
                    <a:pt x="1308876" y="1285454"/>
                  </a:lnTo>
                  <a:lnTo>
                    <a:pt x="1253268" y="1311847"/>
                  </a:lnTo>
                  <a:cubicBezTo>
                    <a:pt x="1185256" y="1348466"/>
                    <a:pt x="1119740" y="1388171"/>
                    <a:pt x="1056824" y="1430712"/>
                  </a:cubicBezTo>
                  <a:lnTo>
                    <a:pt x="882742" y="1561511"/>
                  </a:lnTo>
                  <a:lnTo>
                    <a:pt x="949813" y="1383386"/>
                  </a:lnTo>
                  <a:cubicBezTo>
                    <a:pt x="977303" y="1319486"/>
                    <a:pt x="1007623" y="1257091"/>
                    <a:pt x="1040615" y="1196357"/>
                  </a:cubicBezTo>
                  <a:lnTo>
                    <a:pt x="1112039" y="1078789"/>
                  </a:lnTo>
                  <a:lnTo>
                    <a:pt x="1205860" y="1022456"/>
                  </a:lnTo>
                  <a:cubicBezTo>
                    <a:pt x="1286276" y="979263"/>
                    <a:pt x="1369574" y="940744"/>
                    <a:pt x="1455393" y="907261"/>
                  </a:cubicBezTo>
                  <a:close/>
                  <a:moveTo>
                    <a:pt x="4522743" y="2066526"/>
                  </a:moveTo>
                  <a:lnTo>
                    <a:pt x="4654126" y="2185936"/>
                  </a:lnTo>
                  <a:lnTo>
                    <a:pt x="4789834" y="2335251"/>
                  </a:lnTo>
                  <a:lnTo>
                    <a:pt x="4797408" y="2460717"/>
                  </a:lnTo>
                  <a:cubicBezTo>
                    <a:pt x="4798309" y="2508233"/>
                    <a:pt x="4797737" y="2555772"/>
                    <a:pt x="4795693" y="2603259"/>
                  </a:cubicBezTo>
                  <a:lnTo>
                    <a:pt x="4788191" y="2704378"/>
                  </a:lnTo>
                  <a:lnTo>
                    <a:pt x="4772583" y="2671258"/>
                  </a:lnTo>
                  <a:cubicBezTo>
                    <a:pt x="4738257" y="2606614"/>
                    <a:pt x="4700814" y="2543555"/>
                    <a:pt x="4660355" y="2482331"/>
                  </a:cubicBezTo>
                  <a:lnTo>
                    <a:pt x="4601134" y="2401476"/>
                  </a:lnTo>
                  <a:lnTo>
                    <a:pt x="4597548" y="2369244"/>
                  </a:lnTo>
                  <a:cubicBezTo>
                    <a:pt x="4582315" y="2280554"/>
                    <a:pt x="4561889" y="2192993"/>
                    <a:pt x="4536459" y="2107021"/>
                  </a:cubicBezTo>
                  <a:close/>
                  <a:moveTo>
                    <a:pt x="2707348" y="1300255"/>
                  </a:moveTo>
                  <a:lnTo>
                    <a:pt x="2626912" y="1339978"/>
                  </a:lnTo>
                  <a:cubicBezTo>
                    <a:pt x="2558112" y="1378473"/>
                    <a:pt x="2491216" y="1420555"/>
                    <a:pt x="2426535" y="1466094"/>
                  </a:cubicBezTo>
                  <a:lnTo>
                    <a:pt x="2396245" y="1489031"/>
                  </a:lnTo>
                  <a:lnTo>
                    <a:pt x="2298691" y="1504098"/>
                  </a:lnTo>
                  <a:cubicBezTo>
                    <a:pt x="2226791" y="1518781"/>
                    <a:pt x="2155725" y="1536894"/>
                    <a:pt x="2085743" y="1558332"/>
                  </a:cubicBezTo>
                  <a:lnTo>
                    <a:pt x="2066619" y="1565205"/>
                  </a:lnTo>
                  <a:lnTo>
                    <a:pt x="2107003" y="1517222"/>
                  </a:lnTo>
                  <a:cubicBezTo>
                    <a:pt x="2162493" y="1455912"/>
                    <a:pt x="2221262" y="1397626"/>
                    <a:pt x="2283033" y="1342641"/>
                  </a:cubicBezTo>
                  <a:lnTo>
                    <a:pt x="2338391" y="1298484"/>
                  </a:lnTo>
                  <a:lnTo>
                    <a:pt x="2504315" y="1290562"/>
                  </a:lnTo>
                  <a:close/>
                  <a:moveTo>
                    <a:pt x="3903326" y="1770974"/>
                  </a:moveTo>
                  <a:lnTo>
                    <a:pt x="4036794" y="1851733"/>
                  </a:lnTo>
                  <a:lnTo>
                    <a:pt x="4159484" y="1943918"/>
                  </a:lnTo>
                  <a:lnTo>
                    <a:pt x="4232281" y="2040805"/>
                  </a:lnTo>
                  <a:lnTo>
                    <a:pt x="4338844" y="2216917"/>
                  </a:lnTo>
                  <a:lnTo>
                    <a:pt x="4277688" y="2133732"/>
                  </a:lnTo>
                  <a:cubicBezTo>
                    <a:pt x="4228866" y="2073873"/>
                    <a:pt x="4176557" y="2015911"/>
                    <a:pt x="4120761" y="1960115"/>
                  </a:cubicBezTo>
                  <a:cubicBezTo>
                    <a:pt x="4064965" y="1904318"/>
                    <a:pt x="4007002" y="1852010"/>
                    <a:pt x="3947144" y="1803188"/>
                  </a:cubicBezTo>
                  <a:close/>
                  <a:moveTo>
                    <a:pt x="3356266" y="1541134"/>
                  </a:moveTo>
                  <a:lnTo>
                    <a:pt x="3271411" y="1528183"/>
                  </a:lnTo>
                  <a:cubicBezTo>
                    <a:pt x="3194563" y="1520379"/>
                    <a:pt x="3116589" y="1516381"/>
                    <a:pt x="3037681" y="1516381"/>
                  </a:cubicBezTo>
                  <a:cubicBezTo>
                    <a:pt x="2958774" y="1516381"/>
                    <a:pt x="2880800" y="1520379"/>
                    <a:pt x="2803951" y="1528184"/>
                  </a:cubicBezTo>
                  <a:lnTo>
                    <a:pt x="2763584" y="1534344"/>
                  </a:lnTo>
                  <a:lnTo>
                    <a:pt x="2836193" y="1515021"/>
                  </a:lnTo>
                  <a:cubicBezTo>
                    <a:pt x="2885064" y="1504301"/>
                    <a:pt x="2934034" y="1495247"/>
                    <a:pt x="2983032" y="1487831"/>
                  </a:cubicBezTo>
                  <a:lnTo>
                    <a:pt x="3050137" y="1479903"/>
                  </a:lnTo>
                  <a:lnTo>
                    <a:pt x="3185516" y="1499122"/>
                  </a:lnTo>
                  <a:close/>
                  <a:moveTo>
                    <a:pt x="3652683" y="1602497"/>
                  </a:moveTo>
                  <a:lnTo>
                    <a:pt x="3762151" y="1667185"/>
                  </a:lnTo>
                  <a:lnTo>
                    <a:pt x="3903326" y="1770974"/>
                  </a:lnTo>
                  <a:lnTo>
                    <a:pt x="3840350" y="1732868"/>
                  </a:lnTo>
                  <a:cubicBezTo>
                    <a:pt x="3772337" y="1696249"/>
                    <a:pt x="3701829" y="1662716"/>
                    <a:pt x="3628928" y="1632519"/>
                  </a:cubicBezTo>
                  <a:cubicBezTo>
                    <a:pt x="3556027" y="1602323"/>
                    <a:pt x="3482458" y="1576177"/>
                    <a:pt x="3408473" y="1553979"/>
                  </a:cubicBezTo>
                  <a:lnTo>
                    <a:pt x="3356266" y="1541134"/>
                  </a:lnTo>
                  <a:lnTo>
                    <a:pt x="3498390" y="1562825"/>
                  </a:lnTo>
                  <a:close/>
                  <a:moveTo>
                    <a:pt x="3960073" y="1711720"/>
                  </a:moveTo>
                  <a:lnTo>
                    <a:pt x="4127324" y="1792289"/>
                  </a:lnTo>
                  <a:lnTo>
                    <a:pt x="4247632" y="1865378"/>
                  </a:lnTo>
                  <a:lnTo>
                    <a:pt x="4316963" y="1987362"/>
                  </a:lnTo>
                  <a:lnTo>
                    <a:pt x="4386907" y="2144207"/>
                  </a:lnTo>
                  <a:lnTo>
                    <a:pt x="4382261" y="2139007"/>
                  </a:lnTo>
                  <a:cubicBezTo>
                    <a:pt x="4330159" y="2086124"/>
                    <a:pt x="4275250" y="2035576"/>
                    <a:pt x="4217638" y="1987613"/>
                  </a:cubicBezTo>
                  <a:lnTo>
                    <a:pt x="4159484" y="1943918"/>
                  </a:lnTo>
                  <a:lnTo>
                    <a:pt x="4096401" y="1859961"/>
                  </a:lnTo>
                  <a:close/>
                  <a:moveTo>
                    <a:pt x="3364539" y="1457950"/>
                  </a:moveTo>
                  <a:lnTo>
                    <a:pt x="3377842" y="1464123"/>
                  </a:lnTo>
                  <a:lnTo>
                    <a:pt x="3349938" y="1462446"/>
                  </a:lnTo>
                  <a:cubicBezTo>
                    <a:pt x="3276893" y="1461567"/>
                    <a:pt x="3203514" y="1464206"/>
                    <a:pt x="3130039" y="1470463"/>
                  </a:cubicBezTo>
                  <a:lnTo>
                    <a:pt x="3050137" y="1479903"/>
                  </a:lnTo>
                  <a:lnTo>
                    <a:pt x="2961558" y="1467328"/>
                  </a:lnTo>
                  <a:cubicBezTo>
                    <a:pt x="2886905" y="1460504"/>
                    <a:pt x="2812336" y="1457421"/>
                    <a:pt x="2738100" y="1457973"/>
                  </a:cubicBezTo>
                  <a:lnTo>
                    <a:pt x="2735137" y="1458140"/>
                  </a:lnTo>
                  <a:lnTo>
                    <a:pt x="2866259" y="1410708"/>
                  </a:lnTo>
                  <a:cubicBezTo>
                    <a:pt x="2923856" y="1391936"/>
                    <a:pt x="2982052" y="1375509"/>
                    <a:pt x="3040695" y="1361429"/>
                  </a:cubicBezTo>
                  <a:lnTo>
                    <a:pt x="3051222" y="1359338"/>
                  </a:lnTo>
                  <a:lnTo>
                    <a:pt x="3155171" y="1384717"/>
                  </a:lnTo>
                  <a:cubicBezTo>
                    <a:pt x="3225863" y="1405641"/>
                    <a:pt x="3295743" y="1430052"/>
                    <a:pt x="3364539" y="1457950"/>
                  </a:cubicBezTo>
                  <a:close/>
                  <a:moveTo>
                    <a:pt x="5869187" y="2494766"/>
                  </a:moveTo>
                  <a:lnTo>
                    <a:pt x="5930687" y="2665901"/>
                  </a:lnTo>
                  <a:cubicBezTo>
                    <a:pt x="5952125" y="2735883"/>
                    <a:pt x="5970239" y="2806949"/>
                    <a:pt x="5984922" y="2878850"/>
                  </a:cubicBezTo>
                  <a:lnTo>
                    <a:pt x="6014100" y="3067777"/>
                  </a:lnTo>
                  <a:lnTo>
                    <a:pt x="6010800" y="3098240"/>
                  </a:lnTo>
                  <a:cubicBezTo>
                    <a:pt x="5989424" y="3242338"/>
                    <a:pt x="5954370" y="3383717"/>
                    <a:pt x="5906443" y="3520432"/>
                  </a:cubicBezTo>
                  <a:lnTo>
                    <a:pt x="5859844" y="3641051"/>
                  </a:lnTo>
                  <a:lnTo>
                    <a:pt x="5862565" y="3584073"/>
                  </a:lnTo>
                  <a:cubicBezTo>
                    <a:pt x="5862565" y="3437813"/>
                    <a:pt x="5848615" y="3291554"/>
                    <a:pt x="5820717" y="3147460"/>
                  </a:cubicBezTo>
                  <a:lnTo>
                    <a:pt x="5800194" y="3063405"/>
                  </a:lnTo>
                  <a:lnTo>
                    <a:pt x="5825738" y="2961091"/>
                  </a:lnTo>
                  <a:cubicBezTo>
                    <a:pt x="5854173" y="2818533"/>
                    <a:pt x="5868930" y="2673788"/>
                    <a:pt x="5870010" y="2528960"/>
                  </a:cubicBezTo>
                  <a:close/>
                  <a:moveTo>
                    <a:pt x="1456621" y="649233"/>
                  </a:moveTo>
                  <a:lnTo>
                    <a:pt x="1434261" y="669555"/>
                  </a:lnTo>
                  <a:cubicBezTo>
                    <a:pt x="1330840" y="772976"/>
                    <a:pt x="1237282" y="886260"/>
                    <a:pt x="1155120" y="1007876"/>
                  </a:cubicBezTo>
                  <a:lnTo>
                    <a:pt x="1112039" y="1078789"/>
                  </a:lnTo>
                  <a:lnTo>
                    <a:pt x="1018587" y="1134901"/>
                  </a:lnTo>
                  <a:cubicBezTo>
                    <a:pt x="897676" y="1215599"/>
                    <a:pt x="784891" y="1307514"/>
                    <a:pt x="681720" y="1409160"/>
                  </a:cubicBezTo>
                  <a:lnTo>
                    <a:pt x="676496" y="1414641"/>
                  </a:lnTo>
                  <a:lnTo>
                    <a:pt x="746428" y="1266251"/>
                  </a:lnTo>
                  <a:cubicBezTo>
                    <a:pt x="780754" y="1201607"/>
                    <a:pt x="818198" y="1138548"/>
                    <a:pt x="858656" y="1077324"/>
                  </a:cubicBezTo>
                  <a:lnTo>
                    <a:pt x="966686" y="929831"/>
                  </a:lnTo>
                  <a:lnTo>
                    <a:pt x="980167" y="918985"/>
                  </a:lnTo>
                  <a:cubicBezTo>
                    <a:pt x="1058172" y="861133"/>
                    <a:pt x="1139621" y="808435"/>
                    <a:pt x="1223938" y="761130"/>
                  </a:cubicBezTo>
                  <a:close/>
                  <a:moveTo>
                    <a:pt x="6016808" y="2492249"/>
                  </a:moveTo>
                  <a:lnTo>
                    <a:pt x="6041941" y="2589996"/>
                  </a:lnTo>
                  <a:cubicBezTo>
                    <a:pt x="6072393" y="2738809"/>
                    <a:pt x="6088384" y="2892888"/>
                    <a:pt x="6088384" y="3050703"/>
                  </a:cubicBezTo>
                  <a:cubicBezTo>
                    <a:pt x="6088384" y="3208519"/>
                    <a:pt x="6072392" y="3362599"/>
                    <a:pt x="6041941" y="3511412"/>
                  </a:cubicBezTo>
                  <a:lnTo>
                    <a:pt x="6006336" y="3649883"/>
                  </a:lnTo>
                  <a:lnTo>
                    <a:pt x="6021692" y="3541716"/>
                  </a:lnTo>
                  <a:cubicBezTo>
                    <a:pt x="6035339" y="3392410"/>
                    <a:pt x="6034026" y="3243438"/>
                    <a:pt x="6018583" y="3096802"/>
                  </a:cubicBezTo>
                  <a:lnTo>
                    <a:pt x="6014100" y="3067777"/>
                  </a:lnTo>
                  <a:lnTo>
                    <a:pt x="6030147" y="2919651"/>
                  </a:lnTo>
                  <a:cubicBezTo>
                    <a:pt x="6038365" y="2799854"/>
                    <a:pt x="6037153" y="2678764"/>
                    <a:pt x="6026065" y="2557453"/>
                  </a:cubicBezTo>
                  <a:close/>
                  <a:moveTo>
                    <a:pt x="4725011" y="1944703"/>
                  </a:moveTo>
                  <a:lnTo>
                    <a:pt x="4763580" y="1972953"/>
                  </a:lnTo>
                  <a:cubicBezTo>
                    <a:pt x="4820884" y="2019336"/>
                    <a:pt x="4876103" y="2068631"/>
                    <a:pt x="4928987" y="2120733"/>
                  </a:cubicBezTo>
                  <a:lnTo>
                    <a:pt x="5049404" y="2251673"/>
                  </a:lnTo>
                  <a:lnTo>
                    <a:pt x="5051055" y="2383340"/>
                  </a:lnTo>
                  <a:cubicBezTo>
                    <a:pt x="5049618" y="2456330"/>
                    <a:pt x="5044670" y="2528966"/>
                    <a:pt x="5036309" y="2601010"/>
                  </a:cubicBezTo>
                  <a:lnTo>
                    <a:pt x="5024289" y="2674084"/>
                  </a:lnTo>
                  <a:lnTo>
                    <a:pt x="4933267" y="2524257"/>
                  </a:lnTo>
                  <a:cubicBezTo>
                    <a:pt x="4892186" y="2463449"/>
                    <a:pt x="4848257" y="2404724"/>
                    <a:pt x="4801669" y="2348273"/>
                  </a:cubicBezTo>
                  <a:lnTo>
                    <a:pt x="4789834" y="2335251"/>
                  </a:lnTo>
                  <a:lnTo>
                    <a:pt x="4785952" y="2270952"/>
                  </a:lnTo>
                  <a:cubicBezTo>
                    <a:pt x="4779515" y="2207854"/>
                    <a:pt x="4770459" y="2144973"/>
                    <a:pt x="4758786" y="2082485"/>
                  </a:cubicBezTo>
                  <a:close/>
                  <a:moveTo>
                    <a:pt x="3712172" y="1498170"/>
                  </a:moveTo>
                  <a:lnTo>
                    <a:pt x="3779601" y="1547558"/>
                  </a:lnTo>
                  <a:cubicBezTo>
                    <a:pt x="3836905" y="1593941"/>
                    <a:pt x="3892124" y="1643236"/>
                    <a:pt x="3945007" y="1695337"/>
                  </a:cubicBezTo>
                  <a:lnTo>
                    <a:pt x="3960073" y="1711720"/>
                  </a:lnTo>
                  <a:lnTo>
                    <a:pt x="3927495" y="1696026"/>
                  </a:lnTo>
                  <a:cubicBezTo>
                    <a:pt x="3859121" y="1667107"/>
                    <a:pt x="3789048" y="1641419"/>
                    <a:pt x="3717467" y="1619155"/>
                  </a:cubicBezTo>
                  <a:lnTo>
                    <a:pt x="3652683" y="1602497"/>
                  </a:lnTo>
                  <a:lnTo>
                    <a:pt x="3567408" y="1552106"/>
                  </a:lnTo>
                  <a:lnTo>
                    <a:pt x="3377842" y="1464123"/>
                  </a:lnTo>
                  <a:lnTo>
                    <a:pt x="3567828" y="1475543"/>
                  </a:lnTo>
                  <a:close/>
                  <a:moveTo>
                    <a:pt x="2672330" y="1064141"/>
                  </a:moveTo>
                  <a:lnTo>
                    <a:pt x="2477076" y="1187862"/>
                  </a:lnTo>
                  <a:lnTo>
                    <a:pt x="2338391" y="1298484"/>
                  </a:lnTo>
                  <a:lnTo>
                    <a:pt x="2285197" y="1301024"/>
                  </a:lnTo>
                  <a:cubicBezTo>
                    <a:pt x="2212338" y="1307998"/>
                    <a:pt x="2139750" y="1318460"/>
                    <a:pt x="2067703" y="1332409"/>
                  </a:cubicBezTo>
                  <a:lnTo>
                    <a:pt x="1946628" y="1361970"/>
                  </a:lnTo>
                  <a:lnTo>
                    <a:pt x="2073380" y="1208935"/>
                  </a:lnTo>
                  <a:lnTo>
                    <a:pt x="2247365" y="1041479"/>
                  </a:lnTo>
                  <a:lnTo>
                    <a:pt x="2355520" y="1036952"/>
                  </a:lnTo>
                  <a:cubicBezTo>
                    <a:pt x="2429756" y="1037504"/>
                    <a:pt x="2503657" y="1041693"/>
                    <a:pt x="2576976" y="1049415"/>
                  </a:cubicBezTo>
                  <a:close/>
                  <a:moveTo>
                    <a:pt x="1403768" y="505670"/>
                  </a:moveTo>
                  <a:lnTo>
                    <a:pt x="1301372" y="582607"/>
                  </a:lnTo>
                  <a:cubicBezTo>
                    <a:pt x="1186147" y="678532"/>
                    <a:pt x="1081737" y="784799"/>
                    <a:pt x="988970" y="899406"/>
                  </a:cubicBezTo>
                  <a:lnTo>
                    <a:pt x="966686" y="929831"/>
                  </a:lnTo>
                  <a:lnTo>
                    <a:pt x="840205" y="1031587"/>
                  </a:lnTo>
                  <a:cubicBezTo>
                    <a:pt x="749685" y="1110484"/>
                    <a:pt x="664918" y="1196966"/>
                    <a:pt x="586979" y="1290586"/>
                  </a:cubicBezTo>
                  <a:lnTo>
                    <a:pt x="537332" y="1356661"/>
                  </a:lnTo>
                  <a:lnTo>
                    <a:pt x="602445" y="1246475"/>
                  </a:lnTo>
                  <a:cubicBezTo>
                    <a:pt x="686138" y="1119717"/>
                    <a:pt x="783781" y="999457"/>
                    <a:pt x="895374" y="887865"/>
                  </a:cubicBezTo>
                  <a:cubicBezTo>
                    <a:pt x="1020915" y="762323"/>
                    <a:pt x="1157425" y="654437"/>
                    <a:pt x="1301819" y="564205"/>
                  </a:cubicBezTo>
                  <a:close/>
                  <a:moveTo>
                    <a:pt x="4198300" y="1636892"/>
                  </a:moveTo>
                  <a:lnTo>
                    <a:pt x="4382500" y="1723701"/>
                  </a:lnTo>
                  <a:lnTo>
                    <a:pt x="4408505" y="1772691"/>
                  </a:lnTo>
                  <a:cubicBezTo>
                    <a:pt x="4434127" y="1826638"/>
                    <a:pt x="4457639" y="1881563"/>
                    <a:pt x="4478984" y="1937330"/>
                  </a:cubicBezTo>
                  <a:lnTo>
                    <a:pt x="4522743" y="2066526"/>
                  </a:lnTo>
                  <a:lnTo>
                    <a:pt x="4491789" y="2038393"/>
                  </a:lnTo>
                  <a:cubicBezTo>
                    <a:pt x="4435338" y="1991805"/>
                    <a:pt x="4376612" y="1947875"/>
                    <a:pt x="4315805" y="1906794"/>
                  </a:cubicBezTo>
                  <a:lnTo>
                    <a:pt x="4247632" y="1865378"/>
                  </a:lnTo>
                  <a:lnTo>
                    <a:pt x="4229667" y="1833770"/>
                  </a:lnTo>
                  <a:cubicBezTo>
                    <a:pt x="4198664" y="1783823"/>
                    <a:pt x="4165789" y="1735159"/>
                    <a:pt x="4131141" y="1687876"/>
                  </a:cubicBezTo>
                  <a:lnTo>
                    <a:pt x="4044668" y="1581682"/>
                  </a:lnTo>
                  <a:close/>
                  <a:moveTo>
                    <a:pt x="3214320" y="1211498"/>
                  </a:moveTo>
                  <a:lnTo>
                    <a:pt x="3411713" y="1304525"/>
                  </a:lnTo>
                  <a:lnTo>
                    <a:pt x="3396744" y="1305111"/>
                  </a:lnTo>
                  <a:cubicBezTo>
                    <a:pt x="3336905" y="1309804"/>
                    <a:pt x="3277214" y="1316844"/>
                    <a:pt x="3217823" y="1326230"/>
                  </a:cubicBezTo>
                  <a:lnTo>
                    <a:pt x="3051222" y="1359338"/>
                  </a:lnTo>
                  <a:lnTo>
                    <a:pt x="2940928" y="1332409"/>
                  </a:lnTo>
                  <a:cubicBezTo>
                    <a:pt x="2868881" y="1318460"/>
                    <a:pt x="2796293" y="1307998"/>
                    <a:pt x="2723434" y="1301023"/>
                  </a:cubicBezTo>
                  <a:lnTo>
                    <a:pt x="2707348" y="1300255"/>
                  </a:lnTo>
                  <a:lnTo>
                    <a:pt x="2838713" y="1235382"/>
                  </a:lnTo>
                  <a:lnTo>
                    <a:pt x="3055988" y="1154599"/>
                  </a:lnTo>
                  <a:close/>
                  <a:moveTo>
                    <a:pt x="3778818" y="1307728"/>
                  </a:moveTo>
                  <a:lnTo>
                    <a:pt x="3817976" y="1340938"/>
                  </a:lnTo>
                  <a:cubicBezTo>
                    <a:pt x="3875857" y="1393231"/>
                    <a:pt x="3931049" y="1448443"/>
                    <a:pt x="3983321" y="1506344"/>
                  </a:cubicBezTo>
                  <a:lnTo>
                    <a:pt x="4044668" y="1581682"/>
                  </a:lnTo>
                  <a:lnTo>
                    <a:pt x="3991857" y="1562704"/>
                  </a:lnTo>
                  <a:cubicBezTo>
                    <a:pt x="3922969" y="1541601"/>
                    <a:pt x="3853030" y="1523720"/>
                    <a:pt x="3782279" y="1509160"/>
                  </a:cubicBezTo>
                  <a:lnTo>
                    <a:pt x="3712172" y="1498170"/>
                  </a:lnTo>
                  <a:lnTo>
                    <a:pt x="3601683" y="1417243"/>
                  </a:lnTo>
                  <a:cubicBezTo>
                    <a:pt x="3540459" y="1376785"/>
                    <a:pt x="3477400" y="1339342"/>
                    <a:pt x="3412756" y="1305016"/>
                  </a:cubicBezTo>
                  <a:lnTo>
                    <a:pt x="3411713" y="1304525"/>
                  </a:lnTo>
                  <a:lnTo>
                    <a:pt x="3576562" y="1298071"/>
                  </a:lnTo>
                  <a:close/>
                  <a:moveTo>
                    <a:pt x="4981997" y="1783207"/>
                  </a:moveTo>
                  <a:lnTo>
                    <a:pt x="5019392" y="1810699"/>
                  </a:lnTo>
                  <a:cubicBezTo>
                    <a:pt x="5079250" y="1859521"/>
                    <a:pt x="5137213" y="1911830"/>
                    <a:pt x="5193009" y="1967626"/>
                  </a:cubicBezTo>
                  <a:lnTo>
                    <a:pt x="5326076" y="2114846"/>
                  </a:lnTo>
                  <a:lnTo>
                    <a:pt x="5336705" y="2286002"/>
                  </a:lnTo>
                  <a:cubicBezTo>
                    <a:pt x="5336705" y="2384637"/>
                    <a:pt x="5330458" y="2481812"/>
                    <a:pt x="5318339" y="2577155"/>
                  </a:cubicBezTo>
                  <a:lnTo>
                    <a:pt x="5311061" y="2622874"/>
                  </a:lnTo>
                  <a:lnTo>
                    <a:pt x="5216261" y="2466201"/>
                  </a:lnTo>
                  <a:cubicBezTo>
                    <a:pt x="5173720" y="2403285"/>
                    <a:pt x="5128343" y="2342969"/>
                    <a:pt x="5080380" y="2285356"/>
                  </a:cubicBezTo>
                  <a:lnTo>
                    <a:pt x="5049404" y="2251673"/>
                  </a:lnTo>
                  <a:lnTo>
                    <a:pt x="5049220" y="2236960"/>
                  </a:lnTo>
                  <a:cubicBezTo>
                    <a:pt x="5042644" y="2090249"/>
                    <a:pt x="5021760" y="1942761"/>
                    <a:pt x="4985777" y="1796404"/>
                  </a:cubicBezTo>
                  <a:close/>
                  <a:moveTo>
                    <a:pt x="2620366" y="778842"/>
                  </a:moveTo>
                  <a:lnTo>
                    <a:pt x="2466201" y="872124"/>
                  </a:lnTo>
                  <a:cubicBezTo>
                    <a:pt x="2393593" y="921219"/>
                    <a:pt x="2324448" y="974090"/>
                    <a:pt x="2258925" y="1030353"/>
                  </a:cubicBezTo>
                  <a:lnTo>
                    <a:pt x="2247365" y="1041479"/>
                  </a:lnTo>
                  <a:lnTo>
                    <a:pt x="2132062" y="1046306"/>
                  </a:lnTo>
                  <a:cubicBezTo>
                    <a:pt x="2057409" y="1053130"/>
                    <a:pt x="1982673" y="1063693"/>
                    <a:pt x="1908103" y="1078101"/>
                  </a:cubicBezTo>
                  <a:lnTo>
                    <a:pt x="1780592" y="1109474"/>
                  </a:lnTo>
                  <a:lnTo>
                    <a:pt x="1844518" y="1028491"/>
                  </a:lnTo>
                  <a:cubicBezTo>
                    <a:pt x="1883472" y="982908"/>
                    <a:pt x="1924508" y="938495"/>
                    <a:pt x="1967627" y="895376"/>
                  </a:cubicBezTo>
                  <a:lnTo>
                    <a:pt x="2119359" y="758232"/>
                  </a:lnTo>
                  <a:lnTo>
                    <a:pt x="2140613" y="756230"/>
                  </a:lnTo>
                  <a:cubicBezTo>
                    <a:pt x="2188688" y="753213"/>
                    <a:pt x="2237166" y="751681"/>
                    <a:pt x="2286002" y="751681"/>
                  </a:cubicBezTo>
                  <a:cubicBezTo>
                    <a:pt x="2364909" y="751681"/>
                    <a:pt x="2442883" y="755679"/>
                    <a:pt x="2519732" y="763484"/>
                  </a:cubicBezTo>
                  <a:close/>
                  <a:moveTo>
                    <a:pt x="4436787" y="1465460"/>
                  </a:moveTo>
                  <a:lnTo>
                    <a:pt x="4579836" y="1531853"/>
                  </a:lnTo>
                  <a:lnTo>
                    <a:pt x="4609549" y="1594300"/>
                  </a:lnTo>
                  <a:cubicBezTo>
                    <a:pt x="4643730" y="1673154"/>
                    <a:pt x="4673258" y="1753542"/>
                    <a:pt x="4698131" y="1835045"/>
                  </a:cubicBezTo>
                  <a:lnTo>
                    <a:pt x="4725011" y="1944703"/>
                  </a:lnTo>
                  <a:lnTo>
                    <a:pt x="4585663" y="1842638"/>
                  </a:lnTo>
                  <a:cubicBezTo>
                    <a:pt x="4524439" y="1802180"/>
                    <a:pt x="4461380" y="1764736"/>
                    <a:pt x="4396736" y="1730411"/>
                  </a:cubicBezTo>
                  <a:lnTo>
                    <a:pt x="4382500" y="1723701"/>
                  </a:lnTo>
                  <a:lnTo>
                    <a:pt x="4312467" y="1591768"/>
                  </a:lnTo>
                  <a:lnTo>
                    <a:pt x="4168486" y="1377839"/>
                  </a:lnTo>
                  <a:lnTo>
                    <a:pt x="4227418" y="1392228"/>
                  </a:lnTo>
                  <a:cubicBezTo>
                    <a:pt x="4298111" y="1413151"/>
                    <a:pt x="4367990" y="1437562"/>
                    <a:pt x="4436787" y="1465460"/>
                  </a:cubicBezTo>
                  <a:close/>
                  <a:moveTo>
                    <a:pt x="3175817" y="931327"/>
                  </a:moveTo>
                  <a:cubicBezTo>
                    <a:pt x="3227097" y="953016"/>
                    <a:pt x="3277421" y="976524"/>
                    <a:pt x="3326708" y="1001768"/>
                  </a:cubicBezTo>
                  <a:lnTo>
                    <a:pt x="3447652" y="1069372"/>
                  </a:lnTo>
                  <a:lnTo>
                    <a:pt x="3289085" y="1093861"/>
                  </a:lnTo>
                  <a:cubicBezTo>
                    <a:pt x="3211673" y="1109670"/>
                    <a:pt x="3135228" y="1129454"/>
                    <a:pt x="3060062" y="1153084"/>
                  </a:cubicBezTo>
                  <a:lnTo>
                    <a:pt x="3055988" y="1154599"/>
                  </a:lnTo>
                  <a:lnTo>
                    <a:pt x="3007877" y="1137310"/>
                  </a:lnTo>
                  <a:cubicBezTo>
                    <a:pt x="2937895" y="1115872"/>
                    <a:pt x="2866829" y="1097759"/>
                    <a:pt x="2794929" y="1083075"/>
                  </a:cubicBezTo>
                  <a:lnTo>
                    <a:pt x="2672330" y="1064141"/>
                  </a:lnTo>
                  <a:lnTo>
                    <a:pt x="2687475" y="1054545"/>
                  </a:lnTo>
                  <a:cubicBezTo>
                    <a:pt x="2760149" y="1013868"/>
                    <a:pt x="2835272" y="977044"/>
                    <a:pt x="2912568" y="944351"/>
                  </a:cubicBezTo>
                  <a:lnTo>
                    <a:pt x="3061984" y="889663"/>
                  </a:lnTo>
                  <a:close/>
                  <a:moveTo>
                    <a:pt x="3871612" y="1053728"/>
                  </a:moveTo>
                  <a:lnTo>
                    <a:pt x="3979332" y="1156065"/>
                  </a:lnTo>
                  <a:cubicBezTo>
                    <a:pt x="4043827" y="1222131"/>
                    <a:pt x="4103968" y="1291794"/>
                    <a:pt x="4159557" y="1364572"/>
                  </a:cubicBezTo>
                  <a:lnTo>
                    <a:pt x="4168486" y="1377839"/>
                  </a:lnTo>
                  <a:lnTo>
                    <a:pt x="4013175" y="1339918"/>
                  </a:lnTo>
                  <a:cubicBezTo>
                    <a:pt x="3941128" y="1325969"/>
                    <a:pt x="3868540" y="1315507"/>
                    <a:pt x="3795681" y="1308533"/>
                  </a:cubicBezTo>
                  <a:lnTo>
                    <a:pt x="3778818" y="1307728"/>
                  </a:lnTo>
                  <a:lnTo>
                    <a:pt x="3708119" y="1247769"/>
                  </a:lnTo>
                  <a:cubicBezTo>
                    <a:pt x="3632917" y="1187940"/>
                    <a:pt x="3553858" y="1132750"/>
                    <a:pt x="3471377" y="1082633"/>
                  </a:cubicBezTo>
                  <a:lnTo>
                    <a:pt x="3447652" y="1069372"/>
                  </a:lnTo>
                  <a:lnTo>
                    <a:pt x="3507038" y="1060201"/>
                  </a:lnTo>
                  <a:cubicBezTo>
                    <a:pt x="3580356" y="1052479"/>
                    <a:pt x="3654259" y="1048290"/>
                    <a:pt x="3728495" y="1047737"/>
                  </a:cubicBezTo>
                  <a:close/>
                  <a:moveTo>
                    <a:pt x="5225493" y="1593434"/>
                  </a:moveTo>
                  <a:lnTo>
                    <a:pt x="5372658" y="1728772"/>
                  </a:lnTo>
                  <a:cubicBezTo>
                    <a:pt x="5424760" y="1781655"/>
                    <a:pt x="5474054" y="1836874"/>
                    <a:pt x="5520438" y="1894178"/>
                  </a:cubicBezTo>
                  <a:lnTo>
                    <a:pt x="5590453" y="1989769"/>
                  </a:lnTo>
                  <a:lnTo>
                    <a:pt x="5609450" y="2117147"/>
                  </a:lnTo>
                  <a:cubicBezTo>
                    <a:pt x="5618581" y="2207970"/>
                    <a:pt x="5622291" y="2299668"/>
                    <a:pt x="5620385" y="2391768"/>
                  </a:cubicBezTo>
                  <a:lnTo>
                    <a:pt x="5608450" y="2536991"/>
                  </a:lnTo>
                  <a:lnTo>
                    <a:pt x="5601019" y="2520980"/>
                  </a:lnTo>
                  <a:cubicBezTo>
                    <a:pt x="5531274" y="2388262"/>
                    <a:pt x="5447579" y="2260961"/>
                    <a:pt x="5349936" y="2141244"/>
                  </a:cubicBezTo>
                  <a:lnTo>
                    <a:pt x="5326076" y="2114846"/>
                  </a:lnTo>
                  <a:lnTo>
                    <a:pt x="5318902" y="1999320"/>
                  </a:lnTo>
                  <a:cubicBezTo>
                    <a:pt x="5307153" y="1905411"/>
                    <a:pt x="5289707" y="1813272"/>
                    <a:pt x="5266921" y="1723260"/>
                  </a:cubicBezTo>
                  <a:close/>
                  <a:moveTo>
                    <a:pt x="2544035" y="476667"/>
                  </a:moveTo>
                  <a:lnTo>
                    <a:pt x="2520981" y="487366"/>
                  </a:lnTo>
                  <a:cubicBezTo>
                    <a:pt x="2388264" y="557112"/>
                    <a:pt x="2260963" y="640806"/>
                    <a:pt x="2141245" y="738449"/>
                  </a:cubicBezTo>
                  <a:lnTo>
                    <a:pt x="2119359" y="758232"/>
                  </a:lnTo>
                  <a:lnTo>
                    <a:pt x="1997643" y="769694"/>
                  </a:lnTo>
                  <a:cubicBezTo>
                    <a:pt x="1903196" y="781582"/>
                    <a:pt x="1810543" y="799232"/>
                    <a:pt x="1720047" y="822280"/>
                  </a:cubicBezTo>
                  <a:lnTo>
                    <a:pt x="1593377" y="862954"/>
                  </a:lnTo>
                  <a:lnTo>
                    <a:pt x="1728774" y="715726"/>
                  </a:lnTo>
                  <a:cubicBezTo>
                    <a:pt x="1781657" y="663624"/>
                    <a:pt x="1836876" y="614329"/>
                    <a:pt x="1894180" y="567946"/>
                  </a:cubicBezTo>
                  <a:lnTo>
                    <a:pt x="1989769" y="497932"/>
                  </a:lnTo>
                  <a:lnTo>
                    <a:pt x="2117148" y="478936"/>
                  </a:lnTo>
                  <a:cubicBezTo>
                    <a:pt x="2253383" y="465240"/>
                    <a:pt x="2391587" y="463739"/>
                    <a:pt x="2530161" y="475099"/>
                  </a:cubicBezTo>
                  <a:close/>
                  <a:moveTo>
                    <a:pt x="3218689" y="642125"/>
                  </a:moveTo>
                  <a:cubicBezTo>
                    <a:pt x="3282478" y="668547"/>
                    <a:pt x="3344434" y="697523"/>
                    <a:pt x="3404490" y="728887"/>
                  </a:cubicBezTo>
                  <a:lnTo>
                    <a:pt x="3503741" y="786414"/>
                  </a:lnTo>
                  <a:lnTo>
                    <a:pt x="3341674" y="811149"/>
                  </a:lnTo>
                  <a:cubicBezTo>
                    <a:pt x="3267267" y="826374"/>
                    <a:pt x="3194177" y="845215"/>
                    <a:pt x="3122596" y="867479"/>
                  </a:cubicBezTo>
                  <a:lnTo>
                    <a:pt x="3061984" y="889663"/>
                  </a:lnTo>
                  <a:lnTo>
                    <a:pt x="2965789" y="854455"/>
                  </a:lnTo>
                  <a:cubicBezTo>
                    <a:pt x="2894207" y="832191"/>
                    <a:pt x="2821117" y="813350"/>
                    <a:pt x="2746711" y="798125"/>
                  </a:cubicBezTo>
                  <a:lnTo>
                    <a:pt x="2620366" y="778842"/>
                  </a:lnTo>
                  <a:lnTo>
                    <a:pt x="2662646" y="753259"/>
                  </a:lnTo>
                  <a:cubicBezTo>
                    <a:pt x="2730658" y="716640"/>
                    <a:pt x="2801167" y="683107"/>
                    <a:pt x="2874068" y="652910"/>
                  </a:cubicBezTo>
                  <a:lnTo>
                    <a:pt x="3064440" y="585088"/>
                  </a:lnTo>
                  <a:lnTo>
                    <a:pt x="3082627" y="590689"/>
                  </a:lnTo>
                  <a:cubicBezTo>
                    <a:pt x="3128197" y="606299"/>
                    <a:pt x="3173571" y="623436"/>
                    <a:pt x="3218689" y="642125"/>
                  </a:cubicBezTo>
                  <a:close/>
                  <a:moveTo>
                    <a:pt x="4619324" y="1222284"/>
                  </a:moveTo>
                  <a:lnTo>
                    <a:pt x="4806015" y="1310894"/>
                  </a:lnTo>
                  <a:lnTo>
                    <a:pt x="4813196" y="1324285"/>
                  </a:lnTo>
                  <a:cubicBezTo>
                    <a:pt x="4835816" y="1370036"/>
                    <a:pt x="4857069" y="1416847"/>
                    <a:pt x="4876886" y="1464688"/>
                  </a:cubicBezTo>
                  <a:cubicBezTo>
                    <a:pt x="4899533" y="1519364"/>
                    <a:pt x="4919902" y="1574416"/>
                    <a:pt x="4938036" y="1629737"/>
                  </a:cubicBezTo>
                  <a:lnTo>
                    <a:pt x="4981997" y="1783207"/>
                  </a:lnTo>
                  <a:lnTo>
                    <a:pt x="4834399" y="1674696"/>
                  </a:lnTo>
                  <a:cubicBezTo>
                    <a:pt x="4771019" y="1632849"/>
                    <a:pt x="4706014" y="1594489"/>
                    <a:pt x="4639655" y="1559616"/>
                  </a:cubicBezTo>
                  <a:lnTo>
                    <a:pt x="4579836" y="1531853"/>
                  </a:lnTo>
                  <a:lnTo>
                    <a:pt x="4541157" y="1450563"/>
                  </a:lnTo>
                  <a:cubicBezTo>
                    <a:pt x="4492038" y="1356029"/>
                    <a:pt x="4435868" y="1264208"/>
                    <a:pt x="4372647" y="1175877"/>
                  </a:cubicBezTo>
                  <a:lnTo>
                    <a:pt x="4335422" y="1128132"/>
                  </a:lnTo>
                  <a:lnTo>
                    <a:pt x="4398868" y="1143743"/>
                  </a:lnTo>
                  <a:cubicBezTo>
                    <a:pt x="4472854" y="1165942"/>
                    <a:pt x="4546422" y="1192087"/>
                    <a:pt x="4619324" y="1222284"/>
                  </a:cubicBezTo>
                  <a:close/>
                  <a:moveTo>
                    <a:pt x="5439153" y="1456619"/>
                  </a:moveTo>
                  <a:lnTo>
                    <a:pt x="5566373" y="1596597"/>
                  </a:lnTo>
                  <a:cubicBezTo>
                    <a:pt x="5612960" y="1653047"/>
                    <a:pt x="5656890" y="1711773"/>
                    <a:pt x="5697971" y="1772581"/>
                  </a:cubicBezTo>
                  <a:lnTo>
                    <a:pt x="5794936" y="1932189"/>
                  </a:lnTo>
                  <a:lnTo>
                    <a:pt x="5801377" y="1954191"/>
                  </a:lnTo>
                  <a:cubicBezTo>
                    <a:pt x="5836773" y="2095501"/>
                    <a:pt x="5858490" y="2239532"/>
                    <a:pt x="5866530" y="2384182"/>
                  </a:cubicBezTo>
                  <a:lnTo>
                    <a:pt x="5869187" y="2494766"/>
                  </a:lnTo>
                  <a:lnTo>
                    <a:pt x="5856499" y="2459458"/>
                  </a:lnTo>
                  <a:cubicBezTo>
                    <a:pt x="5800528" y="2324332"/>
                    <a:pt x="5731670" y="2194544"/>
                    <a:pt x="5650753" y="2072096"/>
                  </a:cubicBezTo>
                  <a:lnTo>
                    <a:pt x="5590453" y="1989769"/>
                  </a:lnTo>
                  <a:lnTo>
                    <a:pt x="5577230" y="1901097"/>
                  </a:lnTo>
                  <a:cubicBezTo>
                    <a:pt x="5548945" y="1758509"/>
                    <a:pt x="5507188" y="1619135"/>
                    <a:pt x="5452761" y="1484918"/>
                  </a:cubicBezTo>
                  <a:close/>
                  <a:moveTo>
                    <a:pt x="2494744" y="219205"/>
                  </a:moveTo>
                  <a:lnTo>
                    <a:pt x="2459460" y="231885"/>
                  </a:lnTo>
                  <a:cubicBezTo>
                    <a:pt x="2324334" y="287856"/>
                    <a:pt x="2194546" y="356714"/>
                    <a:pt x="2072098" y="437631"/>
                  </a:cubicBezTo>
                  <a:lnTo>
                    <a:pt x="1989769" y="497932"/>
                  </a:lnTo>
                  <a:lnTo>
                    <a:pt x="1901098" y="511156"/>
                  </a:lnTo>
                  <a:cubicBezTo>
                    <a:pt x="1758510" y="539440"/>
                    <a:pt x="1619136" y="581198"/>
                    <a:pt x="1484919" y="635624"/>
                  </a:cubicBezTo>
                  <a:lnTo>
                    <a:pt x="1456621" y="649233"/>
                  </a:lnTo>
                  <a:lnTo>
                    <a:pt x="1596599" y="522012"/>
                  </a:lnTo>
                  <a:cubicBezTo>
                    <a:pt x="1653049" y="475425"/>
                    <a:pt x="1711774" y="431495"/>
                    <a:pt x="1772582" y="390413"/>
                  </a:cubicBezTo>
                  <a:lnTo>
                    <a:pt x="1931826" y="293670"/>
                  </a:lnTo>
                  <a:lnTo>
                    <a:pt x="2156474" y="245939"/>
                  </a:lnTo>
                  <a:cubicBezTo>
                    <a:pt x="2258307" y="230000"/>
                    <a:pt x="2361010" y="220959"/>
                    <a:pt x="2463831" y="218814"/>
                  </a:cubicBezTo>
                  <a:close/>
                  <a:moveTo>
                    <a:pt x="4003224" y="774847"/>
                  </a:moveTo>
                  <a:lnTo>
                    <a:pt x="4128266" y="887868"/>
                  </a:lnTo>
                  <a:cubicBezTo>
                    <a:pt x="4173601" y="933202"/>
                    <a:pt x="4216633" y="979967"/>
                    <a:pt x="4257363" y="1028017"/>
                  </a:cubicBezTo>
                  <a:lnTo>
                    <a:pt x="4335422" y="1128132"/>
                  </a:lnTo>
                  <a:lnTo>
                    <a:pt x="4175911" y="1088886"/>
                  </a:lnTo>
                  <a:cubicBezTo>
                    <a:pt x="4101341" y="1074479"/>
                    <a:pt x="4026605" y="1063915"/>
                    <a:pt x="3951953" y="1057091"/>
                  </a:cubicBezTo>
                  <a:lnTo>
                    <a:pt x="3871612" y="1053728"/>
                  </a:lnTo>
                  <a:lnTo>
                    <a:pt x="3855368" y="1038295"/>
                  </a:lnTo>
                  <a:cubicBezTo>
                    <a:pt x="3769489" y="962656"/>
                    <a:pt x="3677204" y="892914"/>
                    <a:pt x="3578883" y="829969"/>
                  </a:cubicBezTo>
                  <a:lnTo>
                    <a:pt x="3503741" y="786414"/>
                  </a:lnTo>
                  <a:lnTo>
                    <a:pt x="3568652" y="776508"/>
                  </a:lnTo>
                  <a:cubicBezTo>
                    <a:pt x="3645501" y="768703"/>
                    <a:pt x="3723475" y="764706"/>
                    <a:pt x="3802382" y="764705"/>
                  </a:cubicBezTo>
                  <a:close/>
                  <a:moveTo>
                    <a:pt x="5579185" y="1399070"/>
                  </a:moveTo>
                  <a:lnTo>
                    <a:pt x="5641659" y="1482217"/>
                  </a:lnTo>
                  <a:cubicBezTo>
                    <a:pt x="5726741" y="1608049"/>
                    <a:pt x="5800479" y="1744281"/>
                    <a:pt x="5860872" y="1890083"/>
                  </a:cubicBezTo>
                  <a:cubicBezTo>
                    <a:pt x="5921266" y="2035885"/>
                    <a:pt x="5965455" y="2184357"/>
                    <a:pt x="5994270" y="2333495"/>
                  </a:cubicBezTo>
                  <a:lnTo>
                    <a:pt x="6016808" y="2492249"/>
                  </a:lnTo>
                  <a:lnTo>
                    <a:pt x="5985610" y="2370918"/>
                  </a:lnTo>
                  <a:cubicBezTo>
                    <a:pt x="5941082" y="2227756"/>
                    <a:pt x="5882860" y="2090626"/>
                    <a:pt x="5812476" y="1961062"/>
                  </a:cubicBezTo>
                  <a:lnTo>
                    <a:pt x="5794936" y="1932189"/>
                  </a:lnTo>
                  <a:lnTo>
                    <a:pt x="5750907" y="1781792"/>
                  </a:lnTo>
                  <a:cubicBezTo>
                    <a:pt x="5712656" y="1667970"/>
                    <a:pt x="5665197" y="1556560"/>
                    <a:pt x="5608529" y="1448727"/>
                  </a:cubicBezTo>
                  <a:close/>
                  <a:moveTo>
                    <a:pt x="2492245" y="71578"/>
                  </a:moveTo>
                  <a:lnTo>
                    <a:pt x="2370920" y="102774"/>
                  </a:lnTo>
                  <a:cubicBezTo>
                    <a:pt x="2227757" y="147302"/>
                    <a:pt x="2090628" y="205525"/>
                    <a:pt x="1961063" y="275908"/>
                  </a:cubicBezTo>
                  <a:lnTo>
                    <a:pt x="1931826" y="293670"/>
                  </a:lnTo>
                  <a:lnTo>
                    <a:pt x="1914131" y="297430"/>
                  </a:lnTo>
                  <a:cubicBezTo>
                    <a:pt x="1754198" y="340585"/>
                    <a:pt x="1598035" y="401394"/>
                    <a:pt x="1448727" y="479857"/>
                  </a:cubicBezTo>
                  <a:lnTo>
                    <a:pt x="1403768" y="505670"/>
                  </a:lnTo>
                  <a:lnTo>
                    <a:pt x="1482217" y="446727"/>
                  </a:lnTo>
                  <a:cubicBezTo>
                    <a:pt x="1608049" y="361645"/>
                    <a:pt x="1744280" y="287906"/>
                    <a:pt x="1890083" y="227513"/>
                  </a:cubicBezTo>
                  <a:cubicBezTo>
                    <a:pt x="2035885" y="167120"/>
                    <a:pt x="2184356" y="122931"/>
                    <a:pt x="2333495" y="94115"/>
                  </a:cubicBezTo>
                  <a:close/>
                  <a:moveTo>
                    <a:pt x="4692198" y="944350"/>
                  </a:moveTo>
                  <a:cubicBezTo>
                    <a:pt x="4760571" y="973270"/>
                    <a:pt x="4827245" y="1005421"/>
                    <a:pt x="4892027" y="1040613"/>
                  </a:cubicBezTo>
                  <a:lnTo>
                    <a:pt x="5009671" y="1112084"/>
                  </a:lnTo>
                  <a:lnTo>
                    <a:pt x="5068990" y="1211576"/>
                  </a:lnTo>
                  <a:cubicBezTo>
                    <a:pt x="5111706" y="1291650"/>
                    <a:pt x="5149796" y="1374566"/>
                    <a:pt x="5182904" y="1459966"/>
                  </a:cubicBezTo>
                  <a:lnTo>
                    <a:pt x="5225493" y="1593434"/>
                  </a:lnTo>
                  <a:lnTo>
                    <a:pt x="5208035" y="1577378"/>
                  </a:lnTo>
                  <a:cubicBezTo>
                    <a:pt x="5092810" y="1481453"/>
                    <a:pt x="4966770" y="1395870"/>
                    <a:pt x="4830746" y="1322633"/>
                  </a:cubicBezTo>
                  <a:lnTo>
                    <a:pt x="4806015" y="1310894"/>
                  </a:lnTo>
                  <a:lnTo>
                    <a:pt x="4741310" y="1190239"/>
                  </a:lnTo>
                  <a:cubicBezTo>
                    <a:pt x="4690748" y="1103034"/>
                    <a:pt x="4635005" y="1020185"/>
                    <a:pt x="4574645" y="941926"/>
                  </a:cubicBezTo>
                  <a:lnTo>
                    <a:pt x="4526698" y="883777"/>
                  </a:lnTo>
                  <a:close/>
                  <a:moveTo>
                    <a:pt x="3372044" y="385702"/>
                  </a:moveTo>
                  <a:cubicBezTo>
                    <a:pt x="3440840" y="413600"/>
                    <a:pt x="3508553" y="444986"/>
                    <a:pt x="3574912" y="479858"/>
                  </a:cubicBezTo>
                  <a:lnTo>
                    <a:pt x="3585119" y="485890"/>
                  </a:lnTo>
                  <a:lnTo>
                    <a:pt x="3541439" y="487718"/>
                  </a:lnTo>
                  <a:cubicBezTo>
                    <a:pt x="3392134" y="501365"/>
                    <a:pt x="3242495" y="529973"/>
                    <a:pt x="3094523" y="574370"/>
                  </a:cubicBezTo>
                  <a:lnTo>
                    <a:pt x="3064440" y="585088"/>
                  </a:lnTo>
                  <a:lnTo>
                    <a:pt x="2945387" y="548417"/>
                  </a:lnTo>
                  <a:cubicBezTo>
                    <a:pt x="2853580" y="523256"/>
                    <a:pt x="2761225" y="504105"/>
                    <a:pt x="2668798" y="490768"/>
                  </a:cubicBezTo>
                  <a:lnTo>
                    <a:pt x="2544035" y="476667"/>
                  </a:lnTo>
                  <a:lnTo>
                    <a:pt x="2723850" y="393210"/>
                  </a:lnTo>
                  <a:cubicBezTo>
                    <a:pt x="2792646" y="365312"/>
                    <a:pt x="2862526" y="340901"/>
                    <a:pt x="2933219" y="319977"/>
                  </a:cubicBezTo>
                  <a:lnTo>
                    <a:pt x="3064977" y="287808"/>
                  </a:lnTo>
                  <a:lnTo>
                    <a:pt x="3188321" y="320224"/>
                  </a:lnTo>
                  <a:cubicBezTo>
                    <a:pt x="3250276" y="339356"/>
                    <a:pt x="3311578" y="361182"/>
                    <a:pt x="3372044" y="385702"/>
                  </a:cubicBezTo>
                  <a:close/>
                  <a:moveTo>
                    <a:pt x="4140851" y="514687"/>
                  </a:moveTo>
                  <a:lnTo>
                    <a:pt x="4161626" y="529334"/>
                  </a:lnTo>
                  <a:cubicBezTo>
                    <a:pt x="4276465" y="617773"/>
                    <a:pt x="4383465" y="717596"/>
                    <a:pt x="4480715" y="828011"/>
                  </a:cubicBezTo>
                  <a:lnTo>
                    <a:pt x="4526698" y="883777"/>
                  </a:lnTo>
                  <a:lnTo>
                    <a:pt x="4482169" y="867479"/>
                  </a:lnTo>
                  <a:cubicBezTo>
                    <a:pt x="4339007" y="822951"/>
                    <a:pt x="4189810" y="792116"/>
                    <a:pt x="4036113" y="776508"/>
                  </a:cubicBezTo>
                  <a:lnTo>
                    <a:pt x="4003224" y="774847"/>
                  </a:lnTo>
                  <a:lnTo>
                    <a:pt x="3954649" y="730941"/>
                  </a:lnTo>
                  <a:cubicBezTo>
                    <a:pt x="3894790" y="682119"/>
                    <a:pt x="3833035" y="636785"/>
                    <a:pt x="3769656" y="594938"/>
                  </a:cubicBezTo>
                  <a:lnTo>
                    <a:pt x="3585119" y="485890"/>
                  </a:lnTo>
                  <a:lnTo>
                    <a:pt x="3764897" y="478363"/>
                  </a:lnTo>
                  <a:cubicBezTo>
                    <a:pt x="3839133" y="478916"/>
                    <a:pt x="3913035" y="483105"/>
                    <a:pt x="3986354" y="490827"/>
                  </a:cubicBezTo>
                  <a:close/>
                  <a:moveTo>
                    <a:pt x="4672999" y="676144"/>
                  </a:moveTo>
                  <a:lnTo>
                    <a:pt x="4822134" y="746428"/>
                  </a:lnTo>
                  <a:cubicBezTo>
                    <a:pt x="4886778" y="780754"/>
                    <a:pt x="4949837" y="818197"/>
                    <a:pt x="5011061" y="858655"/>
                  </a:cubicBezTo>
                  <a:lnTo>
                    <a:pt x="5158555" y="966686"/>
                  </a:lnTo>
                  <a:lnTo>
                    <a:pt x="5169399" y="980166"/>
                  </a:lnTo>
                  <a:cubicBezTo>
                    <a:pt x="5227251" y="1058171"/>
                    <a:pt x="5279950" y="1139620"/>
                    <a:pt x="5327256" y="1223937"/>
                  </a:cubicBezTo>
                  <a:lnTo>
                    <a:pt x="5439153" y="1456619"/>
                  </a:lnTo>
                  <a:lnTo>
                    <a:pt x="5418830" y="1434259"/>
                  </a:lnTo>
                  <a:cubicBezTo>
                    <a:pt x="5315409" y="1330838"/>
                    <a:pt x="5202124" y="1237280"/>
                    <a:pt x="5080508" y="1155118"/>
                  </a:cubicBezTo>
                  <a:lnTo>
                    <a:pt x="5009671" y="1112084"/>
                  </a:lnTo>
                  <a:lnTo>
                    <a:pt x="4957771" y="1025034"/>
                  </a:lnTo>
                  <a:cubicBezTo>
                    <a:pt x="4877947" y="904552"/>
                    <a:pt x="4787012" y="792074"/>
                    <a:pt x="4686426" y="689061"/>
                  </a:cubicBezTo>
                  <a:close/>
                  <a:moveTo>
                    <a:pt x="3639711" y="227513"/>
                  </a:moveTo>
                  <a:lnTo>
                    <a:pt x="3641986" y="228586"/>
                  </a:lnTo>
                  <a:lnTo>
                    <a:pt x="3584074" y="225821"/>
                  </a:lnTo>
                  <a:cubicBezTo>
                    <a:pt x="3437814" y="225821"/>
                    <a:pt x="3291555" y="239770"/>
                    <a:pt x="3147462" y="267668"/>
                  </a:cubicBezTo>
                  <a:lnTo>
                    <a:pt x="3064977" y="287808"/>
                  </a:lnTo>
                  <a:lnTo>
                    <a:pt x="3000679" y="270909"/>
                  </a:lnTo>
                  <a:cubicBezTo>
                    <a:pt x="2874524" y="243420"/>
                    <a:pt x="2746493" y="226706"/>
                    <a:pt x="2618056" y="220768"/>
                  </a:cubicBezTo>
                  <a:lnTo>
                    <a:pt x="2494744" y="219205"/>
                  </a:lnTo>
                  <a:lnTo>
                    <a:pt x="2665903" y="157697"/>
                  </a:lnTo>
                  <a:cubicBezTo>
                    <a:pt x="2735885" y="136259"/>
                    <a:pt x="2806951" y="118146"/>
                    <a:pt x="2878851" y="103462"/>
                  </a:cubicBezTo>
                  <a:lnTo>
                    <a:pt x="3068098" y="74235"/>
                  </a:lnTo>
                  <a:lnTo>
                    <a:pt x="3111875" y="79650"/>
                  </a:lnTo>
                  <a:cubicBezTo>
                    <a:pt x="3293554" y="107722"/>
                    <a:pt x="3470803" y="157549"/>
                    <a:pt x="3639711" y="227513"/>
                  </a:cubicBezTo>
                  <a:close/>
                  <a:moveTo>
                    <a:pt x="4731728" y="537335"/>
                  </a:moveTo>
                  <a:lnTo>
                    <a:pt x="4841910" y="602444"/>
                  </a:lnTo>
                  <a:cubicBezTo>
                    <a:pt x="4968669" y="686138"/>
                    <a:pt x="5088928" y="783782"/>
                    <a:pt x="5200520" y="895374"/>
                  </a:cubicBezTo>
                  <a:cubicBezTo>
                    <a:pt x="5312112" y="1006966"/>
                    <a:pt x="5409756" y="1127225"/>
                    <a:pt x="5493450" y="1253984"/>
                  </a:cubicBezTo>
                  <a:lnTo>
                    <a:pt x="5579185" y="1399070"/>
                  </a:lnTo>
                  <a:lnTo>
                    <a:pt x="5505779" y="1301373"/>
                  </a:lnTo>
                  <a:cubicBezTo>
                    <a:pt x="5409854" y="1186148"/>
                    <a:pt x="5303587" y="1081737"/>
                    <a:pt x="5188978" y="988970"/>
                  </a:cubicBezTo>
                  <a:lnTo>
                    <a:pt x="5158555" y="966686"/>
                  </a:lnTo>
                  <a:lnTo>
                    <a:pt x="5056797" y="840204"/>
                  </a:lnTo>
                  <a:cubicBezTo>
                    <a:pt x="4977900" y="749683"/>
                    <a:pt x="4891419" y="664916"/>
                    <a:pt x="4797799" y="586978"/>
                  </a:cubicBezTo>
                  <a:close/>
                  <a:moveTo>
                    <a:pt x="4202106" y="311962"/>
                  </a:moveTo>
                  <a:lnTo>
                    <a:pt x="4236079" y="330952"/>
                  </a:lnTo>
                  <a:cubicBezTo>
                    <a:pt x="4359801" y="406127"/>
                    <a:pt x="4475821" y="492716"/>
                    <a:pt x="4582678" y="589257"/>
                  </a:cubicBezTo>
                  <a:lnTo>
                    <a:pt x="4672999" y="676144"/>
                  </a:lnTo>
                  <a:lnTo>
                    <a:pt x="4623698" y="652910"/>
                  </a:lnTo>
                  <a:cubicBezTo>
                    <a:pt x="4488571" y="596939"/>
                    <a:pt x="4348107" y="553855"/>
                    <a:pt x="4204306" y="524487"/>
                  </a:cubicBezTo>
                  <a:lnTo>
                    <a:pt x="4140851" y="514687"/>
                  </a:lnTo>
                  <a:lnTo>
                    <a:pt x="4004029" y="418229"/>
                  </a:lnTo>
                  <a:cubicBezTo>
                    <a:pt x="3950060" y="383489"/>
                    <a:pt x="3894709" y="351067"/>
                    <a:pt x="3838146" y="321032"/>
                  </a:cubicBezTo>
                  <a:lnTo>
                    <a:pt x="3641986" y="228586"/>
                  </a:lnTo>
                  <a:lnTo>
                    <a:pt x="3803193" y="236282"/>
                  </a:lnTo>
                  <a:cubicBezTo>
                    <a:pt x="3876052" y="243257"/>
                    <a:pt x="3948640" y="253719"/>
                    <a:pt x="4020687" y="267668"/>
                  </a:cubicBezTo>
                  <a:close/>
                  <a:moveTo>
                    <a:pt x="3649886" y="82048"/>
                  </a:moveTo>
                  <a:lnTo>
                    <a:pt x="3541718" y="66692"/>
                  </a:lnTo>
                  <a:cubicBezTo>
                    <a:pt x="3392412" y="53045"/>
                    <a:pt x="3243441" y="54358"/>
                    <a:pt x="3096804" y="69802"/>
                  </a:cubicBezTo>
                  <a:lnTo>
                    <a:pt x="3068098" y="74235"/>
                  </a:lnTo>
                  <a:lnTo>
                    <a:pt x="2974846" y="62700"/>
                  </a:lnTo>
                  <a:cubicBezTo>
                    <a:pt x="2837107" y="49881"/>
                    <a:pt x="2697427" y="49526"/>
                    <a:pt x="2557453" y="62321"/>
                  </a:cubicBezTo>
                  <a:lnTo>
                    <a:pt x="2492245" y="71578"/>
                  </a:lnTo>
                  <a:lnTo>
                    <a:pt x="2589998" y="46443"/>
                  </a:lnTo>
                  <a:cubicBezTo>
                    <a:pt x="2738811" y="15992"/>
                    <a:pt x="2892891" y="0"/>
                    <a:pt x="3050706" y="0"/>
                  </a:cubicBezTo>
                  <a:cubicBezTo>
                    <a:pt x="3208521" y="0"/>
                    <a:pt x="3362601" y="15992"/>
                    <a:pt x="3511414" y="46444"/>
                  </a:cubicBezTo>
                  <a:close/>
                  <a:moveTo>
                    <a:pt x="4209088" y="231884"/>
                  </a:moveTo>
                  <a:cubicBezTo>
                    <a:pt x="4354891" y="292277"/>
                    <a:pt x="4491122" y="366016"/>
                    <a:pt x="4616954" y="451098"/>
                  </a:cubicBezTo>
                  <a:lnTo>
                    <a:pt x="4731728" y="537335"/>
                  </a:lnTo>
                  <a:lnTo>
                    <a:pt x="4647167" y="487365"/>
                  </a:lnTo>
                  <a:cubicBezTo>
                    <a:pt x="4514449" y="417620"/>
                    <a:pt x="4376314" y="361823"/>
                    <a:pt x="4234930" y="319976"/>
                  </a:cubicBezTo>
                  <a:lnTo>
                    <a:pt x="4202106" y="311962"/>
                  </a:lnTo>
                  <a:lnTo>
                    <a:pt x="4091410" y="250087"/>
                  </a:lnTo>
                  <a:cubicBezTo>
                    <a:pt x="4042123" y="224843"/>
                    <a:pt x="3991800" y="201335"/>
                    <a:pt x="3940519" y="179645"/>
                  </a:cubicBezTo>
                  <a:cubicBezTo>
                    <a:pt x="3872146" y="150726"/>
                    <a:pt x="3802073" y="125038"/>
                    <a:pt x="3730492" y="102774"/>
                  </a:cubicBezTo>
                  <a:lnTo>
                    <a:pt x="3649886" y="82048"/>
                  </a:lnTo>
                  <a:lnTo>
                    <a:pt x="3765676" y="98487"/>
                  </a:lnTo>
                  <a:cubicBezTo>
                    <a:pt x="3914814" y="127301"/>
                    <a:pt x="4063286" y="171490"/>
                    <a:pt x="4209088" y="231884"/>
                  </a:cubicBezTo>
                  <a:close/>
                </a:path>
              </a:pathLst>
            </a:custGeom>
            <a:noFill/>
            <a:ln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7B875E6D-B999-40C6-BFF9-AF21DF3795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21422" t="6759" r="21422" b="7371"/>
            <a:stretch/>
          </p:blipFill>
          <p:spPr>
            <a:xfrm>
              <a:off x="1146678" y="2168322"/>
              <a:ext cx="2752936" cy="2752936"/>
            </a:xfrm>
            <a:custGeom>
              <a:avLst/>
              <a:gdLst>
                <a:gd name="connsiteX0" fmla="*/ 1376468 w 2752936"/>
                <a:gd name="connsiteY0" fmla="*/ 0 h 2752936"/>
                <a:gd name="connsiteX1" fmla="*/ 2752936 w 2752936"/>
                <a:gd name="connsiteY1" fmla="*/ 1376468 h 2752936"/>
                <a:gd name="connsiteX2" fmla="*/ 1376468 w 2752936"/>
                <a:gd name="connsiteY2" fmla="*/ 2752936 h 2752936"/>
                <a:gd name="connsiteX3" fmla="*/ 0 w 2752936"/>
                <a:gd name="connsiteY3" fmla="*/ 1376468 h 2752936"/>
                <a:gd name="connsiteX4" fmla="*/ 1376468 w 2752936"/>
                <a:gd name="connsiteY4" fmla="*/ 0 h 2752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2936" h="2752936">
                  <a:moveTo>
                    <a:pt x="1376468" y="0"/>
                  </a:moveTo>
                  <a:cubicBezTo>
                    <a:pt x="2136670" y="0"/>
                    <a:pt x="2752936" y="616266"/>
                    <a:pt x="2752936" y="1376468"/>
                  </a:cubicBezTo>
                  <a:cubicBezTo>
                    <a:pt x="2752936" y="2136670"/>
                    <a:pt x="2136670" y="2752936"/>
                    <a:pt x="1376468" y="2752936"/>
                  </a:cubicBezTo>
                  <a:cubicBezTo>
                    <a:pt x="616266" y="2752936"/>
                    <a:pt x="0" y="2136670"/>
                    <a:pt x="0" y="1376468"/>
                  </a:cubicBezTo>
                  <a:cubicBezTo>
                    <a:pt x="0" y="616266"/>
                    <a:pt x="616266" y="0"/>
                    <a:pt x="1376468" y="0"/>
                  </a:cubicBezTo>
                  <a:close/>
                </a:path>
              </a:pathLst>
            </a:custGeom>
            <a:effectLst>
              <a:outerShdw blurRad="88900" dist="508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5CD6FEAF-6779-46AD-B107-D89983F08425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07F78E8-2F13-4A59-A6C3-F606C7088AEA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0490247D-C08C-4B4D-BC52-C329BA9999D5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3033D4B9-5A64-4512-B265-158574C8EE33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winner-cup_77325">
              <a:extLst>
                <a:ext uri="{FF2B5EF4-FFF2-40B4-BE49-F238E27FC236}">
                  <a16:creationId xmlns:a16="http://schemas.microsoft.com/office/drawing/2014/main" id="{62B62229-1935-4354-A8C2-1C16C384F5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512308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9BB0686-38F7-4B1E-8D25-B94CCE66FD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2" t="719" r="33275" b="14823"/>
          <a:stretch/>
        </p:blipFill>
        <p:spPr>
          <a:xfrm>
            <a:off x="598719" y="0"/>
            <a:ext cx="5045809" cy="6858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02EB8C5C-3447-46F9-AF11-FF34B2B29EBE}"/>
              </a:ext>
            </a:extLst>
          </p:cNvPr>
          <p:cNvGrpSpPr/>
          <p:nvPr/>
        </p:nvGrpSpPr>
        <p:grpSpPr>
          <a:xfrm>
            <a:off x="6726176" y="1090472"/>
            <a:ext cx="4890158" cy="986855"/>
            <a:chOff x="5647912" y="1166307"/>
            <a:chExt cx="4890158" cy="9868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DA5F8F5-86CC-423E-9F96-54FACC76B0BE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01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D955618-BFD8-46FB-A8FD-8304E9BB5109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7C3896-FAA1-4BAE-BA30-5C89C631EFB7}"/>
              </a:ext>
            </a:extLst>
          </p:cNvPr>
          <p:cNvGrpSpPr/>
          <p:nvPr/>
        </p:nvGrpSpPr>
        <p:grpSpPr>
          <a:xfrm>
            <a:off x="6726176" y="2286982"/>
            <a:ext cx="4890158" cy="986855"/>
            <a:chOff x="5647912" y="1166307"/>
            <a:chExt cx="4890158" cy="9868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3C2D795-D7B7-4C6E-A959-104371D64093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02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66114F0-049E-494C-8171-743548AD5D11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1CD80BC-BAB1-49A7-95B9-8DD333215BF4}"/>
              </a:ext>
            </a:extLst>
          </p:cNvPr>
          <p:cNvGrpSpPr/>
          <p:nvPr/>
        </p:nvGrpSpPr>
        <p:grpSpPr>
          <a:xfrm>
            <a:off x="6726176" y="3589158"/>
            <a:ext cx="4890158" cy="986855"/>
            <a:chOff x="5647912" y="1166307"/>
            <a:chExt cx="4890158" cy="9868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75B169F-B5ED-4613-A9CE-D93E1C6CAE89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03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2642580-5796-4B90-869F-8B1F40227D70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B10CBD6-4779-445D-AFB3-04A2AB1622A4}"/>
              </a:ext>
            </a:extLst>
          </p:cNvPr>
          <p:cNvGrpSpPr/>
          <p:nvPr/>
        </p:nvGrpSpPr>
        <p:grpSpPr>
          <a:xfrm>
            <a:off x="6726176" y="4855775"/>
            <a:ext cx="4890158" cy="986855"/>
            <a:chOff x="5647912" y="1166307"/>
            <a:chExt cx="4890158" cy="9868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88A3FB0-EF4B-4F2F-9CB6-DD43934671DC}"/>
                </a:ext>
              </a:extLst>
            </p:cNvPr>
            <p:cNvSpPr txBox="1"/>
            <p:nvPr/>
          </p:nvSpPr>
          <p:spPr>
            <a:xfrm>
              <a:off x="5647912" y="1166307"/>
              <a:ext cx="2972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818588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PART 04</a:t>
              </a:r>
              <a:endParaRPr lang="zh-CN" altLang="en-US" sz="28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A5764D0-58DD-4D91-9C0D-B08B96BF20A6}"/>
                </a:ext>
              </a:extLst>
            </p:cNvPr>
            <p:cNvSpPr txBox="1"/>
            <p:nvPr/>
          </p:nvSpPr>
          <p:spPr>
            <a:xfrm>
              <a:off x="5647912" y="162994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BAED516-D721-42B8-913F-013776D01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241" y="0"/>
            <a:ext cx="4905375" cy="6858000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C10F5EB-E6D8-4427-A8E5-6268A865AB2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979356" y="1230838"/>
            <a:ext cx="3652536" cy="3652536"/>
          </a:xfrm>
          <a:custGeom>
            <a:avLst/>
            <a:gdLst>
              <a:gd name="connsiteX0" fmla="*/ 1343503 w 6088384"/>
              <a:gd name="connsiteY0" fmla="*/ 5543275 h 6088385"/>
              <a:gd name="connsiteX1" fmla="*/ 1441220 w 6088384"/>
              <a:gd name="connsiteY1" fmla="*/ 5601018 h 6088385"/>
              <a:gd name="connsiteX2" fmla="*/ 1853457 w 6088384"/>
              <a:gd name="connsiteY2" fmla="*/ 5768407 h 6088385"/>
              <a:gd name="connsiteX3" fmla="*/ 1889262 w 6088384"/>
              <a:gd name="connsiteY3" fmla="*/ 5777149 h 6088385"/>
              <a:gd name="connsiteX4" fmla="*/ 1978543 w 6088384"/>
              <a:gd name="connsiteY4" fmla="*/ 5828749 h 6088385"/>
              <a:gd name="connsiteX5" fmla="*/ 2331123 w 6088384"/>
              <a:gd name="connsiteY5" fmla="*/ 5977101 h 6088385"/>
              <a:gd name="connsiteX6" fmla="*/ 2425205 w 6088384"/>
              <a:gd name="connsiteY6" fmla="*/ 6004449 h 6088385"/>
              <a:gd name="connsiteX7" fmla="*/ 2322710 w 6088384"/>
              <a:gd name="connsiteY7" fmla="*/ 5989898 h 6088385"/>
              <a:gd name="connsiteX8" fmla="*/ 1879298 w 6088384"/>
              <a:gd name="connsiteY8" fmla="*/ 5856500 h 6088385"/>
              <a:gd name="connsiteX9" fmla="*/ 1356537 w 6088384"/>
              <a:gd name="connsiteY9" fmla="*/ 5554260 h 6088385"/>
              <a:gd name="connsiteX10" fmla="*/ 1947471 w 6088384"/>
              <a:gd name="connsiteY10" fmla="*/ 5573687 h 6088385"/>
              <a:gd name="connsiteX11" fmla="*/ 2140862 w 6088384"/>
              <a:gd name="connsiteY11" fmla="*/ 5705378 h 6088385"/>
              <a:gd name="connsiteX12" fmla="*/ 2362340 w 6088384"/>
              <a:gd name="connsiteY12" fmla="*/ 5823019 h 6088385"/>
              <a:gd name="connsiteX13" fmla="*/ 2452498 w 6088384"/>
              <a:gd name="connsiteY13" fmla="*/ 5860088 h 6088385"/>
              <a:gd name="connsiteX14" fmla="*/ 2285194 w 6088384"/>
              <a:gd name="connsiteY14" fmla="*/ 5852101 h 6088385"/>
              <a:gd name="connsiteX15" fmla="*/ 2067700 w 6088384"/>
              <a:gd name="connsiteY15" fmla="*/ 5820716 h 6088385"/>
              <a:gd name="connsiteX16" fmla="*/ 1889262 w 6088384"/>
              <a:gd name="connsiteY16" fmla="*/ 5777149 h 6088385"/>
              <a:gd name="connsiteX17" fmla="*/ 1814261 w 6088384"/>
              <a:gd name="connsiteY17" fmla="*/ 5733801 h 6088385"/>
              <a:gd name="connsiteX18" fmla="*/ 1444426 w 6088384"/>
              <a:gd name="connsiteY18" fmla="*/ 5441694 h 6088385"/>
              <a:gd name="connsiteX19" fmla="*/ 1418395 w 6088384"/>
              <a:gd name="connsiteY19" fmla="*/ 5413657 h 6088385"/>
              <a:gd name="connsiteX20" fmla="*/ 1464689 w 6088384"/>
              <a:gd name="connsiteY20" fmla="*/ 5435475 h 6088385"/>
              <a:gd name="connsiteX21" fmla="*/ 1884080 w 6088384"/>
              <a:gd name="connsiteY21" fmla="*/ 5563897 h 6088385"/>
              <a:gd name="connsiteX22" fmla="*/ 3591548 w 6088384"/>
              <a:gd name="connsiteY22" fmla="*/ 6017987 h 6088385"/>
              <a:gd name="connsiteX23" fmla="*/ 3498389 w 6088384"/>
              <a:gd name="connsiteY23" fmla="*/ 6041941 h 6088385"/>
              <a:gd name="connsiteX24" fmla="*/ 3037681 w 6088384"/>
              <a:gd name="connsiteY24" fmla="*/ 6088385 h 6088385"/>
              <a:gd name="connsiteX25" fmla="*/ 2466375 w 6088384"/>
              <a:gd name="connsiteY25" fmla="*/ 6016415 h 6088385"/>
              <a:gd name="connsiteX26" fmla="*/ 2425205 w 6088384"/>
              <a:gd name="connsiteY26" fmla="*/ 6004449 h 6088385"/>
              <a:gd name="connsiteX27" fmla="*/ 2546668 w 6088384"/>
              <a:gd name="connsiteY27" fmla="*/ 6021692 h 6088385"/>
              <a:gd name="connsiteX28" fmla="*/ 2991582 w 6088384"/>
              <a:gd name="connsiteY28" fmla="*/ 6018582 h 6088385"/>
              <a:gd name="connsiteX29" fmla="*/ 3020321 w 6088384"/>
              <a:gd name="connsiteY29" fmla="*/ 6014145 h 6088385"/>
              <a:gd name="connsiteX30" fmla="*/ 3068845 w 6088384"/>
              <a:gd name="connsiteY30" fmla="*/ 6021079 h 6088385"/>
              <a:gd name="connsiteX31" fmla="*/ 3474961 w 6088384"/>
              <a:gd name="connsiteY31" fmla="*/ 6030481 h 6088385"/>
              <a:gd name="connsiteX32" fmla="*/ 511297 w 6088384"/>
              <a:gd name="connsiteY32" fmla="*/ 4692103 h 6088385"/>
              <a:gd name="connsiteX33" fmla="*/ 582607 w 6088384"/>
              <a:gd name="connsiteY33" fmla="*/ 4787012 h 6088385"/>
              <a:gd name="connsiteX34" fmla="*/ 899408 w 6088384"/>
              <a:gd name="connsiteY34" fmla="*/ 5099414 h 6088385"/>
              <a:gd name="connsiteX35" fmla="*/ 930525 w 6088384"/>
              <a:gd name="connsiteY35" fmla="*/ 5122206 h 6088385"/>
              <a:gd name="connsiteX36" fmla="*/ 943945 w 6088384"/>
              <a:gd name="connsiteY36" fmla="*/ 5141241 h 6088385"/>
              <a:gd name="connsiteX37" fmla="*/ 1206210 w 6088384"/>
              <a:gd name="connsiteY37" fmla="*/ 5427555 h 6088385"/>
              <a:gd name="connsiteX38" fmla="*/ 1343503 w 6088384"/>
              <a:gd name="connsiteY38" fmla="*/ 5543275 h 6088385"/>
              <a:gd name="connsiteX39" fmla="*/ 1246477 w 6088384"/>
              <a:gd name="connsiteY39" fmla="*/ 5485939 h 6088385"/>
              <a:gd name="connsiteX40" fmla="*/ 887866 w 6088384"/>
              <a:gd name="connsiteY40" fmla="*/ 5193009 h 6088385"/>
              <a:gd name="connsiteX41" fmla="*/ 534782 w 6088384"/>
              <a:gd name="connsiteY41" fmla="*/ 4738145 h 6088385"/>
              <a:gd name="connsiteX42" fmla="*/ 2085160 w 6088384"/>
              <a:gd name="connsiteY42" fmla="*/ 5313536 h 6088385"/>
              <a:gd name="connsiteX43" fmla="*/ 2133737 w 6088384"/>
              <a:gd name="connsiteY43" fmla="*/ 5357443 h 6088385"/>
              <a:gd name="connsiteX44" fmla="*/ 2332286 w 6088384"/>
              <a:gd name="connsiteY44" fmla="*/ 5502327 h 6088385"/>
              <a:gd name="connsiteX45" fmla="*/ 2505795 w 6088384"/>
              <a:gd name="connsiteY45" fmla="*/ 5602389 h 6088385"/>
              <a:gd name="connsiteX46" fmla="*/ 2323489 w 6088384"/>
              <a:gd name="connsiteY46" fmla="*/ 5610021 h 6088385"/>
              <a:gd name="connsiteX47" fmla="*/ 2102033 w 6088384"/>
              <a:gd name="connsiteY47" fmla="*/ 5597557 h 6088385"/>
              <a:gd name="connsiteX48" fmla="*/ 1947471 w 6088384"/>
              <a:gd name="connsiteY48" fmla="*/ 5573687 h 6088385"/>
              <a:gd name="connsiteX49" fmla="*/ 1932919 w 6088384"/>
              <a:gd name="connsiteY49" fmla="*/ 5563777 h 6088385"/>
              <a:gd name="connsiteX50" fmla="*/ 1566593 w 6088384"/>
              <a:gd name="connsiteY50" fmla="*/ 5212406 h 6088385"/>
              <a:gd name="connsiteX51" fmla="*/ 1559965 w 6088384"/>
              <a:gd name="connsiteY51" fmla="*/ 5203585 h 6088385"/>
              <a:gd name="connsiteX52" fmla="*/ 1633129 w 6088384"/>
              <a:gd name="connsiteY52" fmla="*/ 5229092 h 6088385"/>
              <a:gd name="connsiteX53" fmla="*/ 2052272 w 6088384"/>
              <a:gd name="connsiteY53" fmla="*/ 5311875 h 6088385"/>
              <a:gd name="connsiteX54" fmla="*/ 3597768 w 6088384"/>
              <a:gd name="connsiteY54" fmla="*/ 5867697 h 6088385"/>
              <a:gd name="connsiteX55" fmla="*/ 3422483 w 6088384"/>
              <a:gd name="connsiteY55" fmla="*/ 5930687 h 6088385"/>
              <a:gd name="connsiteX56" fmla="*/ 3209535 w 6088384"/>
              <a:gd name="connsiteY56" fmla="*/ 5984922 h 6088385"/>
              <a:gd name="connsiteX57" fmla="*/ 3020321 w 6088384"/>
              <a:gd name="connsiteY57" fmla="*/ 6014145 h 6088385"/>
              <a:gd name="connsiteX58" fmla="*/ 2935708 w 6088384"/>
              <a:gd name="connsiteY58" fmla="*/ 6002052 h 6088385"/>
              <a:gd name="connsiteX59" fmla="*/ 2547763 w 6088384"/>
              <a:gd name="connsiteY59" fmla="*/ 5899258 h 6088385"/>
              <a:gd name="connsiteX60" fmla="*/ 2452498 w 6088384"/>
              <a:gd name="connsiteY60" fmla="*/ 5860088 h 6088385"/>
              <a:gd name="connsiteX61" fmla="*/ 2504312 w 6088384"/>
              <a:gd name="connsiteY61" fmla="*/ 5862562 h 6088385"/>
              <a:gd name="connsiteX62" fmla="*/ 2940924 w 6088384"/>
              <a:gd name="connsiteY62" fmla="*/ 5820715 h 6088385"/>
              <a:gd name="connsiteX63" fmla="*/ 3022078 w 6088384"/>
              <a:gd name="connsiteY63" fmla="*/ 5800901 h 6088385"/>
              <a:gd name="connsiteX64" fmla="*/ 3170591 w 6088384"/>
              <a:gd name="connsiteY64" fmla="*/ 5833940 h 6088385"/>
              <a:gd name="connsiteX65" fmla="*/ 3544858 w 6088384"/>
              <a:gd name="connsiteY65" fmla="*/ 5869852 h 6088385"/>
              <a:gd name="connsiteX66" fmla="*/ 647315 w 6088384"/>
              <a:gd name="connsiteY66" fmla="*/ 4630339 h 6088385"/>
              <a:gd name="connsiteX67" fmla="*/ 676653 w 6088384"/>
              <a:gd name="connsiteY67" fmla="*/ 4661192 h 6088385"/>
              <a:gd name="connsiteX68" fmla="*/ 990122 w 6088384"/>
              <a:gd name="connsiteY68" fmla="*/ 4921149 h 6088385"/>
              <a:gd name="connsiteX69" fmla="*/ 1080064 w 6088384"/>
              <a:gd name="connsiteY69" fmla="*/ 4978402 h 6088385"/>
              <a:gd name="connsiteX70" fmla="*/ 1142095 w 6088384"/>
              <a:gd name="connsiteY70" fmla="*/ 5080508 h 6088385"/>
              <a:gd name="connsiteX71" fmla="*/ 1284110 w 6088384"/>
              <a:gd name="connsiteY71" fmla="*/ 5269024 h 6088385"/>
              <a:gd name="connsiteX72" fmla="*/ 1418395 w 6088384"/>
              <a:gd name="connsiteY72" fmla="*/ 5413657 h 6088385"/>
              <a:gd name="connsiteX73" fmla="*/ 1266253 w 6088384"/>
              <a:gd name="connsiteY73" fmla="*/ 5341956 h 6088385"/>
              <a:gd name="connsiteX74" fmla="*/ 1077325 w 6088384"/>
              <a:gd name="connsiteY74" fmla="*/ 5229729 h 6088385"/>
              <a:gd name="connsiteX75" fmla="*/ 930525 w 6088384"/>
              <a:gd name="connsiteY75" fmla="*/ 5122206 h 6088385"/>
              <a:gd name="connsiteX76" fmla="*/ 832840 w 6088384"/>
              <a:gd name="connsiteY76" fmla="*/ 4983644 h 6088385"/>
              <a:gd name="connsiteX77" fmla="*/ 735643 w 6088384"/>
              <a:gd name="connsiteY77" fmla="*/ 4817761 h 6088385"/>
              <a:gd name="connsiteX78" fmla="*/ 3544352 w 6088384"/>
              <a:gd name="connsiteY78" fmla="*/ 5611717 h 6088385"/>
              <a:gd name="connsiteX79" fmla="*/ 3364537 w 6088384"/>
              <a:gd name="connsiteY79" fmla="*/ 5695173 h 6088385"/>
              <a:gd name="connsiteX80" fmla="*/ 3155168 w 6088384"/>
              <a:gd name="connsiteY80" fmla="*/ 5768406 h 6088385"/>
              <a:gd name="connsiteX81" fmla="*/ 3022078 w 6088384"/>
              <a:gd name="connsiteY81" fmla="*/ 5800901 h 6088385"/>
              <a:gd name="connsiteX82" fmla="*/ 2986273 w 6088384"/>
              <a:gd name="connsiteY82" fmla="*/ 5792936 h 6088385"/>
              <a:gd name="connsiteX83" fmla="*/ 2541890 w 6088384"/>
              <a:gd name="connsiteY83" fmla="*/ 5623205 h 6088385"/>
              <a:gd name="connsiteX84" fmla="*/ 2505795 w 6088384"/>
              <a:gd name="connsiteY84" fmla="*/ 5602389 h 6088385"/>
              <a:gd name="connsiteX85" fmla="*/ 2546947 w 6088384"/>
              <a:gd name="connsiteY85" fmla="*/ 5600666 h 6088385"/>
              <a:gd name="connsiteX86" fmla="*/ 2993863 w 6088384"/>
              <a:gd name="connsiteY86" fmla="*/ 5514015 h 6088385"/>
              <a:gd name="connsiteX87" fmla="*/ 3023947 w 6088384"/>
              <a:gd name="connsiteY87" fmla="*/ 5503296 h 6088385"/>
              <a:gd name="connsiteX88" fmla="*/ 3142999 w 6088384"/>
              <a:gd name="connsiteY88" fmla="*/ 5539967 h 6088385"/>
              <a:gd name="connsiteX89" fmla="*/ 3419588 w 6088384"/>
              <a:gd name="connsiteY89" fmla="*/ 5597615 h 6088385"/>
              <a:gd name="connsiteX90" fmla="*/ 857739 w 6088384"/>
              <a:gd name="connsiteY90" fmla="*/ 4491136 h 6088385"/>
              <a:gd name="connsiteX91" fmla="*/ 872267 w 6088384"/>
              <a:gd name="connsiteY91" fmla="*/ 4504243 h 6088385"/>
              <a:gd name="connsiteX92" fmla="*/ 1133068 w 6088384"/>
              <a:gd name="connsiteY92" fmla="*/ 4693534 h 6088385"/>
              <a:gd name="connsiteX93" fmla="*/ 1285741 w 6088384"/>
              <a:gd name="connsiteY93" fmla="*/ 4780113 h 6088385"/>
              <a:gd name="connsiteX94" fmla="*/ 1311848 w 6088384"/>
              <a:gd name="connsiteY94" fmla="*/ 4835117 h 6088385"/>
              <a:gd name="connsiteX95" fmla="*/ 1430713 w 6088384"/>
              <a:gd name="connsiteY95" fmla="*/ 5031561 h 6088385"/>
              <a:gd name="connsiteX96" fmla="*/ 1559965 w 6088384"/>
              <a:gd name="connsiteY96" fmla="*/ 5203585 h 6088385"/>
              <a:gd name="connsiteX97" fmla="*/ 1434825 w 6088384"/>
              <a:gd name="connsiteY97" fmla="*/ 5159958 h 6088385"/>
              <a:gd name="connsiteX98" fmla="*/ 1131717 w 6088384"/>
              <a:gd name="connsiteY98" fmla="*/ 5011282 h 6088385"/>
              <a:gd name="connsiteX99" fmla="*/ 1080064 w 6088384"/>
              <a:gd name="connsiteY99" fmla="*/ 4978402 h 6088385"/>
              <a:gd name="connsiteX100" fmla="*/ 1027590 w 6088384"/>
              <a:gd name="connsiteY100" fmla="*/ 4892027 h 6088385"/>
              <a:gd name="connsiteX101" fmla="*/ 931327 w 6088384"/>
              <a:gd name="connsiteY101" fmla="*/ 4692198 h 6088385"/>
              <a:gd name="connsiteX102" fmla="*/ 2221435 w 6088384"/>
              <a:gd name="connsiteY102" fmla="*/ 5036400 h 6088385"/>
              <a:gd name="connsiteX103" fmla="*/ 2280985 w 6088384"/>
              <a:gd name="connsiteY103" fmla="*/ 5091164 h 6088385"/>
              <a:gd name="connsiteX104" fmla="*/ 2461830 w 6088384"/>
              <a:gd name="connsiteY104" fmla="*/ 5227045 h 6088385"/>
              <a:gd name="connsiteX105" fmla="*/ 2587593 w 6088384"/>
              <a:gd name="connsiteY105" fmla="*/ 5303142 h 6088385"/>
              <a:gd name="connsiteX106" fmla="*/ 2574060 w 6088384"/>
              <a:gd name="connsiteY106" fmla="*/ 5305703 h 6088385"/>
              <a:gd name="connsiteX107" fmla="*/ 2286002 w 6088384"/>
              <a:gd name="connsiteY107" fmla="*/ 5323678 h 6088385"/>
              <a:gd name="connsiteX108" fmla="*/ 2085160 w 6088384"/>
              <a:gd name="connsiteY108" fmla="*/ 5313536 h 6088385"/>
              <a:gd name="connsiteX109" fmla="*/ 1960119 w 6088384"/>
              <a:gd name="connsiteY109" fmla="*/ 5200516 h 6088385"/>
              <a:gd name="connsiteX110" fmla="*/ 1803192 w 6088384"/>
              <a:gd name="connsiteY110" fmla="*/ 5026898 h 6088385"/>
              <a:gd name="connsiteX111" fmla="*/ 1755280 w 6088384"/>
              <a:gd name="connsiteY111" fmla="*/ 4961727 h 6088385"/>
              <a:gd name="connsiteX112" fmla="*/ 1810948 w 6088384"/>
              <a:gd name="connsiteY112" fmla="*/ 4977466 h 6088385"/>
              <a:gd name="connsiteX113" fmla="*/ 2156854 w 6088384"/>
              <a:gd name="connsiteY113" fmla="*/ 5033065 h 6088385"/>
              <a:gd name="connsiteX114" fmla="*/ 3464693 w 6088384"/>
              <a:gd name="connsiteY114" fmla="*/ 5311556 h 6088385"/>
              <a:gd name="connsiteX115" fmla="*/ 3425740 w 6088384"/>
              <a:gd name="connsiteY115" fmla="*/ 5335125 h 6088385"/>
              <a:gd name="connsiteX116" fmla="*/ 3214318 w 6088384"/>
              <a:gd name="connsiteY116" fmla="*/ 5435474 h 6088385"/>
              <a:gd name="connsiteX117" fmla="*/ 3023947 w 6088384"/>
              <a:gd name="connsiteY117" fmla="*/ 5503296 h 6088385"/>
              <a:gd name="connsiteX118" fmla="*/ 3005759 w 6088384"/>
              <a:gd name="connsiteY118" fmla="*/ 5497694 h 6088385"/>
              <a:gd name="connsiteX119" fmla="*/ 2869696 w 6088384"/>
              <a:gd name="connsiteY119" fmla="*/ 5446259 h 6088385"/>
              <a:gd name="connsiteX120" fmla="*/ 2658274 w 6088384"/>
              <a:gd name="connsiteY120" fmla="*/ 5345910 h 6088385"/>
              <a:gd name="connsiteX121" fmla="*/ 2587593 w 6088384"/>
              <a:gd name="connsiteY121" fmla="*/ 5303142 h 6088385"/>
              <a:gd name="connsiteX122" fmla="*/ 2851380 w 6088384"/>
              <a:gd name="connsiteY122" fmla="*/ 5253226 h 6088385"/>
              <a:gd name="connsiteX123" fmla="*/ 3024025 w 6088384"/>
              <a:gd name="connsiteY123" fmla="*/ 5197851 h 6088385"/>
              <a:gd name="connsiteX124" fmla="*/ 3122596 w 6088384"/>
              <a:gd name="connsiteY124" fmla="*/ 5233929 h 6088385"/>
              <a:gd name="connsiteX125" fmla="*/ 3454247 w 6088384"/>
              <a:gd name="connsiteY125" fmla="*/ 5310362 h 6088385"/>
              <a:gd name="connsiteX126" fmla="*/ 1109645 w 6088384"/>
              <a:gd name="connsiteY126" fmla="*/ 4308484 h 6088385"/>
              <a:gd name="connsiteX127" fmla="*/ 1148200 w 6088384"/>
              <a:gd name="connsiteY127" fmla="*/ 4339444 h 6088385"/>
              <a:gd name="connsiteX128" fmla="*/ 1422998 w 6088384"/>
              <a:gd name="connsiteY128" fmla="*/ 4515033 h 6088385"/>
              <a:gd name="connsiteX129" fmla="*/ 1511581 w 6088384"/>
              <a:gd name="connsiteY129" fmla="*/ 4559841 h 6088385"/>
              <a:gd name="connsiteX130" fmla="*/ 1552109 w 6088384"/>
              <a:gd name="connsiteY130" fmla="*/ 4647162 h 6088385"/>
              <a:gd name="connsiteX131" fmla="*/ 1667188 w 6088384"/>
              <a:gd name="connsiteY131" fmla="*/ 4841905 h 6088385"/>
              <a:gd name="connsiteX132" fmla="*/ 1755280 w 6088384"/>
              <a:gd name="connsiteY132" fmla="*/ 4961727 h 6088385"/>
              <a:gd name="connsiteX133" fmla="*/ 1639156 w 6088384"/>
              <a:gd name="connsiteY133" fmla="*/ 4928897 h 6088385"/>
              <a:gd name="connsiteX134" fmla="*/ 1469062 w 6088384"/>
              <a:gd name="connsiteY134" fmla="*/ 4866099 h 6088385"/>
              <a:gd name="connsiteX135" fmla="*/ 1296159 w 6088384"/>
              <a:gd name="connsiteY135" fmla="*/ 4786021 h 6088385"/>
              <a:gd name="connsiteX136" fmla="*/ 1285741 w 6088384"/>
              <a:gd name="connsiteY136" fmla="*/ 4780113 h 6088385"/>
              <a:gd name="connsiteX137" fmla="*/ 1211499 w 6088384"/>
              <a:gd name="connsiteY137" fmla="*/ 4623695 h 6088385"/>
              <a:gd name="connsiteX138" fmla="*/ 1132958 w 6088384"/>
              <a:gd name="connsiteY138" fmla="*/ 4403240 h 6088385"/>
              <a:gd name="connsiteX139" fmla="*/ 2311127 w 6088384"/>
              <a:gd name="connsiteY139" fmla="*/ 4780931 h 6088385"/>
              <a:gd name="connsiteX140" fmla="*/ 2348273 w 6088384"/>
              <a:gd name="connsiteY140" fmla="*/ 4814691 h 6088385"/>
              <a:gd name="connsiteX141" fmla="*/ 2524257 w 6088384"/>
              <a:gd name="connsiteY141" fmla="*/ 4946290 h 6088385"/>
              <a:gd name="connsiteX142" fmla="*/ 2643863 w 6088384"/>
              <a:gd name="connsiteY142" fmla="*/ 5018952 h 6088385"/>
              <a:gd name="connsiteX143" fmla="*/ 2569444 w 6088384"/>
              <a:gd name="connsiteY143" fmla="*/ 5029405 h 6088385"/>
              <a:gd name="connsiteX144" fmla="*/ 2295101 w 6088384"/>
              <a:gd name="connsiteY144" fmla="*/ 5040205 h 6088385"/>
              <a:gd name="connsiteX145" fmla="*/ 2221435 w 6088384"/>
              <a:gd name="connsiteY145" fmla="*/ 5036400 h 6088385"/>
              <a:gd name="connsiteX146" fmla="*/ 2116362 w 6088384"/>
              <a:gd name="connsiteY146" fmla="*/ 4939770 h 6088385"/>
              <a:gd name="connsiteX147" fmla="*/ 1968582 w 6088384"/>
              <a:gd name="connsiteY147" fmla="*/ 4774364 h 6088385"/>
              <a:gd name="connsiteX148" fmla="*/ 1923859 w 6088384"/>
              <a:gd name="connsiteY148" fmla="*/ 4713306 h 6088385"/>
              <a:gd name="connsiteX149" fmla="*/ 1937205 w 6088384"/>
              <a:gd name="connsiteY149" fmla="*/ 4717291 h 6088385"/>
              <a:gd name="connsiteX150" fmla="*/ 2101929 w 6088384"/>
              <a:gd name="connsiteY150" fmla="*/ 4753474 h 6088385"/>
              <a:gd name="connsiteX151" fmla="*/ 4676938 w 6088384"/>
              <a:gd name="connsiteY151" fmla="*/ 5588484 h 6088385"/>
              <a:gd name="connsiteX152" fmla="*/ 4606168 w 6088384"/>
              <a:gd name="connsiteY152" fmla="*/ 5641658 h 6088385"/>
              <a:gd name="connsiteX153" fmla="*/ 4198302 w 6088384"/>
              <a:gd name="connsiteY153" fmla="*/ 5860871 h 6088385"/>
              <a:gd name="connsiteX154" fmla="*/ 3656943 w 6088384"/>
              <a:gd name="connsiteY154" fmla="*/ 6010980 h 6088385"/>
              <a:gd name="connsiteX155" fmla="*/ 3591548 w 6088384"/>
              <a:gd name="connsiteY155" fmla="*/ 6017987 h 6088385"/>
              <a:gd name="connsiteX156" fmla="*/ 3717467 w 6088384"/>
              <a:gd name="connsiteY156" fmla="*/ 5985610 h 6088385"/>
              <a:gd name="connsiteX157" fmla="*/ 4127323 w 6088384"/>
              <a:gd name="connsiteY157" fmla="*/ 5812476 h 6088385"/>
              <a:gd name="connsiteX158" fmla="*/ 4157728 w 6088384"/>
              <a:gd name="connsiteY158" fmla="*/ 5794006 h 6088385"/>
              <a:gd name="connsiteX159" fmla="*/ 4206688 w 6088384"/>
              <a:gd name="connsiteY159" fmla="*/ 5781946 h 6088385"/>
              <a:gd name="connsiteX160" fmla="*/ 4676840 w 6088384"/>
              <a:gd name="connsiteY160" fmla="*/ 5588543 h 6088385"/>
              <a:gd name="connsiteX161" fmla="*/ 3414997 w 6088384"/>
              <a:gd name="connsiteY161" fmla="*/ 5024078 h 6088385"/>
              <a:gd name="connsiteX162" fmla="*/ 3365117 w 6088384"/>
              <a:gd name="connsiteY162" fmla="*/ 5053454 h 6088385"/>
              <a:gd name="connsiteX163" fmla="*/ 3115790 w 6088384"/>
              <a:gd name="connsiteY163" fmla="*/ 5168418 h 6088385"/>
              <a:gd name="connsiteX164" fmla="*/ 3024025 w 6088384"/>
              <a:gd name="connsiteY164" fmla="*/ 5197851 h 6088385"/>
              <a:gd name="connsiteX165" fmla="*/ 2912568 w 6088384"/>
              <a:gd name="connsiteY165" fmla="*/ 5157057 h 6088385"/>
              <a:gd name="connsiteX166" fmla="*/ 2712739 w 6088384"/>
              <a:gd name="connsiteY166" fmla="*/ 5060795 h 6088385"/>
              <a:gd name="connsiteX167" fmla="*/ 2643863 w 6088384"/>
              <a:gd name="connsiteY167" fmla="*/ 5018952 h 6088385"/>
              <a:gd name="connsiteX168" fmla="*/ 2749609 w 6088384"/>
              <a:gd name="connsiteY168" fmla="*/ 5004100 h 6088385"/>
              <a:gd name="connsiteX169" fmla="*/ 2926607 w 6088384"/>
              <a:gd name="connsiteY169" fmla="*/ 4964717 h 6088385"/>
              <a:gd name="connsiteX170" fmla="*/ 3027887 w 6088384"/>
              <a:gd name="connsiteY170" fmla="*/ 4932163 h 6088385"/>
              <a:gd name="connsiteX171" fmla="*/ 3080509 w 6088384"/>
              <a:gd name="connsiteY171" fmla="*/ 4951073 h 6088385"/>
              <a:gd name="connsiteX172" fmla="*/ 3293458 w 6088384"/>
              <a:gd name="connsiteY172" fmla="*/ 5005308 h 6088385"/>
              <a:gd name="connsiteX173" fmla="*/ 2378012 w 6088384"/>
              <a:gd name="connsiteY173" fmla="*/ 4591530 h 6088385"/>
              <a:gd name="connsiteX174" fmla="*/ 2486703 w 6088384"/>
              <a:gd name="connsiteY174" fmla="*/ 4671140 h 6088385"/>
              <a:gd name="connsiteX175" fmla="*/ 2675630 w 6088384"/>
              <a:gd name="connsiteY175" fmla="*/ 4783367 h 6088385"/>
              <a:gd name="connsiteX176" fmla="*/ 2677230 w 6088384"/>
              <a:gd name="connsiteY176" fmla="*/ 4784121 h 6088385"/>
              <a:gd name="connsiteX177" fmla="*/ 2547949 w 6088384"/>
              <a:gd name="connsiteY177" fmla="*/ 4790029 h 6088385"/>
              <a:gd name="connsiteX178" fmla="*/ 2324215 w 6088384"/>
              <a:gd name="connsiteY178" fmla="*/ 4782649 h 6088385"/>
              <a:gd name="connsiteX179" fmla="*/ 2311127 w 6088384"/>
              <a:gd name="connsiteY179" fmla="*/ 4780931 h 6088385"/>
              <a:gd name="connsiteX180" fmla="*/ 2185935 w 6088384"/>
              <a:gd name="connsiteY180" fmla="*/ 4667149 h 6088385"/>
              <a:gd name="connsiteX181" fmla="*/ 2040791 w 6088384"/>
              <a:gd name="connsiteY181" fmla="*/ 4507450 h 6088385"/>
              <a:gd name="connsiteX182" fmla="*/ 2053155 w 6088384"/>
              <a:gd name="connsiteY182" fmla="*/ 4511921 h 6088385"/>
              <a:gd name="connsiteX183" fmla="*/ 2320016 w 6088384"/>
              <a:gd name="connsiteY183" fmla="*/ 4582041 h 6088385"/>
              <a:gd name="connsiteX184" fmla="*/ 1362549 w 6088384"/>
              <a:gd name="connsiteY184" fmla="*/ 4144117 h 6088385"/>
              <a:gd name="connsiteX185" fmla="*/ 1387153 w 6088384"/>
              <a:gd name="connsiteY185" fmla="*/ 4164132 h 6088385"/>
              <a:gd name="connsiteX186" fmla="*/ 1525492 w 6088384"/>
              <a:gd name="connsiteY186" fmla="*/ 4260598 h 6088385"/>
              <a:gd name="connsiteX187" fmla="*/ 1705819 w 6088384"/>
              <a:gd name="connsiteY187" fmla="*/ 4364615 h 6088385"/>
              <a:gd name="connsiteX188" fmla="*/ 1726039 w 6088384"/>
              <a:gd name="connsiteY188" fmla="*/ 4407519 h 6088385"/>
              <a:gd name="connsiteX189" fmla="*/ 1838267 w 6088384"/>
              <a:gd name="connsiteY189" fmla="*/ 4596447 h 6088385"/>
              <a:gd name="connsiteX190" fmla="*/ 1923859 w 6088384"/>
              <a:gd name="connsiteY190" fmla="*/ 4713306 h 6088385"/>
              <a:gd name="connsiteX191" fmla="*/ 1774996 w 6088384"/>
              <a:gd name="connsiteY191" fmla="*/ 4668849 h 6088385"/>
              <a:gd name="connsiteX192" fmla="*/ 1537993 w 6088384"/>
              <a:gd name="connsiteY192" fmla="*/ 4573201 h 6088385"/>
              <a:gd name="connsiteX193" fmla="*/ 1511581 w 6088384"/>
              <a:gd name="connsiteY193" fmla="*/ 4559841 h 6088385"/>
              <a:gd name="connsiteX194" fmla="*/ 1457953 w 6088384"/>
              <a:gd name="connsiteY194" fmla="*/ 4444294 h 6088385"/>
              <a:gd name="connsiteX195" fmla="*/ 1384721 w 6088384"/>
              <a:gd name="connsiteY195" fmla="*/ 4234925 h 6088385"/>
              <a:gd name="connsiteX196" fmla="*/ 72840 w 6088384"/>
              <a:gd name="connsiteY196" fmla="*/ 3605021 h 6088385"/>
              <a:gd name="connsiteX197" fmla="*/ 137279 w 6088384"/>
              <a:gd name="connsiteY197" fmla="*/ 3819751 h 6088385"/>
              <a:gd name="connsiteX198" fmla="*/ 239263 w 6088384"/>
              <a:gd name="connsiteY198" fmla="*/ 4056973 h 6088385"/>
              <a:gd name="connsiteX199" fmla="*/ 295547 w 6088384"/>
              <a:gd name="connsiteY199" fmla="*/ 4158112 h 6088385"/>
              <a:gd name="connsiteX200" fmla="*/ 312469 w 6088384"/>
              <a:gd name="connsiteY200" fmla="*/ 4227419 h 6088385"/>
              <a:gd name="connsiteX201" fmla="*/ 407279 w 6088384"/>
              <a:gd name="connsiteY201" fmla="*/ 4488178 h 6088385"/>
              <a:gd name="connsiteX202" fmla="*/ 511297 w 6088384"/>
              <a:gd name="connsiteY202" fmla="*/ 4692103 h 6088385"/>
              <a:gd name="connsiteX203" fmla="*/ 446728 w 6088384"/>
              <a:gd name="connsiteY203" fmla="*/ 4606167 h 6088385"/>
              <a:gd name="connsiteX204" fmla="*/ 227514 w 6088384"/>
              <a:gd name="connsiteY204" fmla="*/ 4198301 h 6088385"/>
              <a:gd name="connsiteX205" fmla="*/ 94117 w 6088384"/>
              <a:gd name="connsiteY205" fmla="*/ 3754889 h 6088385"/>
              <a:gd name="connsiteX206" fmla="*/ 4631772 w 6088384"/>
              <a:gd name="connsiteY206" fmla="*/ 5439147 h 6088385"/>
              <a:gd name="connsiteX207" fmla="*/ 4491788 w 6088384"/>
              <a:gd name="connsiteY207" fmla="*/ 5566373 h 6088385"/>
              <a:gd name="connsiteX208" fmla="*/ 4315805 w 6088384"/>
              <a:gd name="connsiteY208" fmla="*/ 5697971 h 6088385"/>
              <a:gd name="connsiteX209" fmla="*/ 4157728 w 6088384"/>
              <a:gd name="connsiteY209" fmla="*/ 5794006 h 6088385"/>
              <a:gd name="connsiteX210" fmla="*/ 4043540 w 6088384"/>
              <a:gd name="connsiteY210" fmla="*/ 5822132 h 6088385"/>
              <a:gd name="connsiteX211" fmla="*/ 3795258 w 6088384"/>
              <a:gd name="connsiteY211" fmla="*/ 5859650 h 6088385"/>
              <a:gd name="connsiteX212" fmla="*/ 3597768 w 6088384"/>
              <a:gd name="connsiteY212" fmla="*/ 5867697 h 6088385"/>
              <a:gd name="connsiteX213" fmla="*/ 3628926 w 6088384"/>
              <a:gd name="connsiteY213" fmla="*/ 5856500 h 6088385"/>
              <a:gd name="connsiteX214" fmla="*/ 4016289 w 6088384"/>
              <a:gd name="connsiteY214" fmla="*/ 5650753 h 6088385"/>
              <a:gd name="connsiteX215" fmla="*/ 4098619 w 6088384"/>
              <a:gd name="connsiteY215" fmla="*/ 5590451 h 6088385"/>
              <a:gd name="connsiteX216" fmla="*/ 4187288 w 6088384"/>
              <a:gd name="connsiteY216" fmla="*/ 5577227 h 6088385"/>
              <a:gd name="connsiteX217" fmla="*/ 4603467 w 6088384"/>
              <a:gd name="connsiteY217" fmla="*/ 5452759 h 6088385"/>
              <a:gd name="connsiteX218" fmla="*/ 219052 w 6088384"/>
              <a:gd name="connsiteY218" fmla="*/ 3592029 h 6088385"/>
              <a:gd name="connsiteX219" fmla="*/ 248952 w 6088384"/>
              <a:gd name="connsiteY219" fmla="*/ 3669045 h 6088385"/>
              <a:gd name="connsiteX220" fmla="*/ 429378 w 6088384"/>
              <a:gd name="connsiteY220" fmla="*/ 4003706 h 6088385"/>
              <a:gd name="connsiteX221" fmla="*/ 497795 w 6088384"/>
              <a:gd name="connsiteY221" fmla="*/ 4096935 h 6088385"/>
              <a:gd name="connsiteX222" fmla="*/ 513702 w 6088384"/>
              <a:gd name="connsiteY222" fmla="*/ 4199935 h 6088385"/>
              <a:gd name="connsiteX223" fmla="*/ 642125 w 6088384"/>
              <a:gd name="connsiteY223" fmla="*/ 4619326 h 6088385"/>
              <a:gd name="connsiteX224" fmla="*/ 647315 w 6088384"/>
              <a:gd name="connsiteY224" fmla="*/ 4630339 h 6088385"/>
              <a:gd name="connsiteX225" fmla="*/ 583094 w 6088384"/>
              <a:gd name="connsiteY225" fmla="*/ 4562802 h 6088385"/>
              <a:gd name="connsiteX226" fmla="*/ 339023 w 6088384"/>
              <a:gd name="connsiteY226" fmla="*/ 4236234 h 6088385"/>
              <a:gd name="connsiteX227" fmla="*/ 295547 w 6088384"/>
              <a:gd name="connsiteY227" fmla="*/ 4158112 h 6088385"/>
              <a:gd name="connsiteX228" fmla="*/ 260160 w 6088384"/>
              <a:gd name="connsiteY228" fmla="*/ 4013176 h 6088385"/>
              <a:gd name="connsiteX229" fmla="*/ 228775 w 6088384"/>
              <a:gd name="connsiteY229" fmla="*/ 3795682 h 6088385"/>
              <a:gd name="connsiteX230" fmla="*/ 2438699 w 6088384"/>
              <a:gd name="connsiteY230" fmla="*/ 4487655 h 6088385"/>
              <a:gd name="connsiteX231" fmla="*/ 2520979 w 6088384"/>
              <a:gd name="connsiteY231" fmla="*/ 4536277 h 6088385"/>
              <a:gd name="connsiteX232" fmla="*/ 2709174 w 6088384"/>
              <a:gd name="connsiteY232" fmla="*/ 4623622 h 6088385"/>
              <a:gd name="connsiteX233" fmla="*/ 2634354 w 6088384"/>
              <a:gd name="connsiteY233" fmla="*/ 4622298 h 6088385"/>
              <a:gd name="connsiteX234" fmla="*/ 2476192 w 6088384"/>
              <a:gd name="connsiteY234" fmla="*/ 4607592 h 6088385"/>
              <a:gd name="connsiteX235" fmla="*/ 2378012 w 6088384"/>
              <a:gd name="connsiteY235" fmla="*/ 4591530 h 6088385"/>
              <a:gd name="connsiteX236" fmla="*/ 2308786 w 6088384"/>
              <a:gd name="connsiteY236" fmla="*/ 4540825 h 6088385"/>
              <a:gd name="connsiteX237" fmla="*/ 2143380 w 6088384"/>
              <a:gd name="connsiteY237" fmla="*/ 4393046 h 6088385"/>
              <a:gd name="connsiteX238" fmla="*/ 2127779 w 6088384"/>
              <a:gd name="connsiteY238" fmla="*/ 4376081 h 6088385"/>
              <a:gd name="connsiteX239" fmla="*/ 2223858 w 6088384"/>
              <a:gd name="connsiteY239" fmla="*/ 4417886 h 6088385"/>
              <a:gd name="connsiteX240" fmla="*/ 2397833 w 6088384"/>
              <a:gd name="connsiteY240" fmla="*/ 4477417 h 6088385"/>
              <a:gd name="connsiteX241" fmla="*/ 2185070 w 6088384"/>
              <a:gd name="connsiteY241" fmla="*/ 4317416 h 6088385"/>
              <a:gd name="connsiteX242" fmla="*/ 2248037 w 6088384"/>
              <a:gd name="connsiteY242" fmla="*/ 4355516 h 6088385"/>
              <a:gd name="connsiteX243" fmla="*/ 2459459 w 6088384"/>
              <a:gd name="connsiteY243" fmla="*/ 4455864 h 6088385"/>
              <a:gd name="connsiteX244" fmla="*/ 2679914 w 6088384"/>
              <a:gd name="connsiteY244" fmla="*/ 4534405 h 6088385"/>
              <a:gd name="connsiteX245" fmla="*/ 2732125 w 6088384"/>
              <a:gd name="connsiteY245" fmla="*/ 4547251 h 6088385"/>
              <a:gd name="connsiteX246" fmla="*/ 2589997 w 6088384"/>
              <a:gd name="connsiteY246" fmla="*/ 4525560 h 6088385"/>
              <a:gd name="connsiteX247" fmla="*/ 2438699 w 6088384"/>
              <a:gd name="connsiteY247" fmla="*/ 4487655 h 6088385"/>
              <a:gd name="connsiteX248" fmla="*/ 2326236 w 6088384"/>
              <a:gd name="connsiteY248" fmla="*/ 4421198 h 6088385"/>
              <a:gd name="connsiteX249" fmla="*/ 3385597 w 6088384"/>
              <a:gd name="connsiteY249" fmla="*/ 4788345 h 6088385"/>
              <a:gd name="connsiteX250" fmla="*/ 3376728 w 6088384"/>
              <a:gd name="connsiteY250" fmla="*/ 4793523 h 6088385"/>
              <a:gd name="connsiteX251" fmla="*/ 3156226 w 6088384"/>
              <a:gd name="connsiteY251" fmla="*/ 4890911 h 6088385"/>
              <a:gd name="connsiteX252" fmla="*/ 3027887 w 6088384"/>
              <a:gd name="connsiteY252" fmla="*/ 4932163 h 6088385"/>
              <a:gd name="connsiteX253" fmla="*/ 2874066 w 6088384"/>
              <a:gd name="connsiteY253" fmla="*/ 4876886 h 6088385"/>
              <a:gd name="connsiteX254" fmla="*/ 2677230 w 6088384"/>
              <a:gd name="connsiteY254" fmla="*/ 4784121 h 6088385"/>
              <a:gd name="connsiteX255" fmla="*/ 2685603 w 6088384"/>
              <a:gd name="connsiteY255" fmla="*/ 4783739 h 6088385"/>
              <a:gd name="connsiteX256" fmla="*/ 2958985 w 6088384"/>
              <a:gd name="connsiteY256" fmla="*/ 4746397 h 6088385"/>
              <a:gd name="connsiteX257" fmla="*/ 3035084 w 6088384"/>
              <a:gd name="connsiteY257" fmla="*/ 4728537 h 6088385"/>
              <a:gd name="connsiteX258" fmla="*/ 3147459 w 6088384"/>
              <a:gd name="connsiteY258" fmla="*/ 4755974 h 6088385"/>
              <a:gd name="connsiteX259" fmla="*/ 3364953 w 6088384"/>
              <a:gd name="connsiteY259" fmla="*/ 4787359 h 6088385"/>
              <a:gd name="connsiteX260" fmla="*/ 1566054 w 6088384"/>
              <a:gd name="connsiteY260" fmla="*/ 4024127 h 6088385"/>
              <a:gd name="connsiteX261" fmla="*/ 1669052 w 6088384"/>
              <a:gd name="connsiteY261" fmla="*/ 4107374 h 6088385"/>
              <a:gd name="connsiteX262" fmla="*/ 1781505 w 6088384"/>
              <a:gd name="connsiteY262" fmla="*/ 4187587 h 6088385"/>
              <a:gd name="connsiteX263" fmla="*/ 1844836 w 6088384"/>
              <a:gd name="connsiteY263" fmla="*/ 4226841 h 6088385"/>
              <a:gd name="connsiteX264" fmla="*/ 1906794 w 6088384"/>
              <a:gd name="connsiteY264" fmla="*/ 4328828 h 6088385"/>
              <a:gd name="connsiteX265" fmla="*/ 2038392 w 6088384"/>
              <a:gd name="connsiteY265" fmla="*/ 4504811 h 6088385"/>
              <a:gd name="connsiteX266" fmla="*/ 2040791 w 6088384"/>
              <a:gd name="connsiteY266" fmla="*/ 4507450 h 6088385"/>
              <a:gd name="connsiteX267" fmla="*/ 1923572 w 6088384"/>
              <a:gd name="connsiteY267" fmla="*/ 4465055 h 6088385"/>
              <a:gd name="connsiteX268" fmla="*/ 1719692 w 6088384"/>
              <a:gd name="connsiteY268" fmla="*/ 4372617 h 6088385"/>
              <a:gd name="connsiteX269" fmla="*/ 1705819 w 6088384"/>
              <a:gd name="connsiteY269" fmla="*/ 4364615 h 6088385"/>
              <a:gd name="connsiteX270" fmla="*/ 1632521 w 6088384"/>
              <a:gd name="connsiteY270" fmla="*/ 4209084 h 6088385"/>
              <a:gd name="connsiteX271" fmla="*/ 4495012 w 6088384"/>
              <a:gd name="connsiteY271" fmla="*/ 5225428 h 6088385"/>
              <a:gd name="connsiteX272" fmla="*/ 4359613 w 6088384"/>
              <a:gd name="connsiteY272" fmla="*/ 5372658 h 6088385"/>
              <a:gd name="connsiteX273" fmla="*/ 4194206 w 6088384"/>
              <a:gd name="connsiteY273" fmla="*/ 5520438 h 6088385"/>
              <a:gd name="connsiteX274" fmla="*/ 4098619 w 6088384"/>
              <a:gd name="connsiteY274" fmla="*/ 5590451 h 6088385"/>
              <a:gd name="connsiteX275" fmla="*/ 3971238 w 6088384"/>
              <a:gd name="connsiteY275" fmla="*/ 5609448 h 6088385"/>
              <a:gd name="connsiteX276" fmla="*/ 3558225 w 6088384"/>
              <a:gd name="connsiteY276" fmla="*/ 5613285 h 6088385"/>
              <a:gd name="connsiteX277" fmla="*/ 3544352 w 6088384"/>
              <a:gd name="connsiteY277" fmla="*/ 5611717 h 6088385"/>
              <a:gd name="connsiteX278" fmla="*/ 3567405 w 6088384"/>
              <a:gd name="connsiteY278" fmla="*/ 5601017 h 6088385"/>
              <a:gd name="connsiteX279" fmla="*/ 3947141 w 6088384"/>
              <a:gd name="connsiteY279" fmla="*/ 5349934 h 6088385"/>
              <a:gd name="connsiteX280" fmla="*/ 3969028 w 6088384"/>
              <a:gd name="connsiteY280" fmla="*/ 5330152 h 6088385"/>
              <a:gd name="connsiteX281" fmla="*/ 4090742 w 6088384"/>
              <a:gd name="connsiteY281" fmla="*/ 5318689 h 6088385"/>
              <a:gd name="connsiteX282" fmla="*/ 4368337 w 6088384"/>
              <a:gd name="connsiteY282" fmla="*/ 5266103 h 6088385"/>
              <a:gd name="connsiteX283" fmla="*/ 476768 w 6088384"/>
              <a:gd name="connsiteY283" fmla="*/ 3541015 h 6088385"/>
              <a:gd name="connsiteX284" fmla="*/ 560527 w 6088384"/>
              <a:gd name="connsiteY284" fmla="*/ 3696221 h 6088385"/>
              <a:gd name="connsiteX285" fmla="*/ 702487 w 6088384"/>
              <a:gd name="connsiteY285" fmla="*/ 3901894 h 6088385"/>
              <a:gd name="connsiteX286" fmla="*/ 760236 w 6088384"/>
              <a:gd name="connsiteY286" fmla="*/ 3971783 h 6088385"/>
              <a:gd name="connsiteX287" fmla="*/ 763485 w 6088384"/>
              <a:gd name="connsiteY287" fmla="*/ 4036113 h 6088385"/>
              <a:gd name="connsiteX288" fmla="*/ 854457 w 6088384"/>
              <a:gd name="connsiteY288" fmla="*/ 4482170 h 6088385"/>
              <a:gd name="connsiteX289" fmla="*/ 857739 w 6088384"/>
              <a:gd name="connsiteY289" fmla="*/ 4491136 h 6088385"/>
              <a:gd name="connsiteX290" fmla="*/ 754076 w 6088384"/>
              <a:gd name="connsiteY290" fmla="*/ 4397619 h 6088385"/>
              <a:gd name="connsiteX291" fmla="*/ 580108 w 6088384"/>
              <a:gd name="connsiteY291" fmla="*/ 4209099 h 6088385"/>
              <a:gd name="connsiteX292" fmla="*/ 497795 w 6088384"/>
              <a:gd name="connsiteY292" fmla="*/ 4096935 h 6088385"/>
              <a:gd name="connsiteX293" fmla="*/ 480042 w 6088384"/>
              <a:gd name="connsiteY293" fmla="*/ 3981981 h 6088385"/>
              <a:gd name="connsiteX294" fmla="*/ 467578 w 6088384"/>
              <a:gd name="connsiteY294" fmla="*/ 3760525 h 6088385"/>
              <a:gd name="connsiteX295" fmla="*/ 3348538 w 6088384"/>
              <a:gd name="connsiteY295" fmla="*/ 4630337 h 6088385"/>
              <a:gd name="connsiteX296" fmla="*/ 3264801 w 6088384"/>
              <a:gd name="connsiteY296" fmla="*/ 4663298 h 6088385"/>
              <a:gd name="connsiteX297" fmla="*/ 3113051 w 6088384"/>
              <a:gd name="connsiteY297" fmla="*/ 4710237 h 6088385"/>
              <a:gd name="connsiteX298" fmla="*/ 3035084 w 6088384"/>
              <a:gd name="connsiteY298" fmla="*/ 4728537 h 6088385"/>
              <a:gd name="connsiteX299" fmla="*/ 2933216 w 6088384"/>
              <a:gd name="connsiteY299" fmla="*/ 4703665 h 6088385"/>
              <a:gd name="connsiteX300" fmla="*/ 2723847 w 6088384"/>
              <a:gd name="connsiteY300" fmla="*/ 4630433 h 6088385"/>
              <a:gd name="connsiteX301" fmla="*/ 2709174 w 6088384"/>
              <a:gd name="connsiteY301" fmla="*/ 4623622 h 6088385"/>
              <a:gd name="connsiteX302" fmla="*/ 2816829 w 6088384"/>
              <a:gd name="connsiteY302" fmla="*/ 4625529 h 6088385"/>
              <a:gd name="connsiteX303" fmla="*/ 3000342 w 6088384"/>
              <a:gd name="connsiteY303" fmla="*/ 4613950 h 6088385"/>
              <a:gd name="connsiteX304" fmla="*/ 3037726 w 6088384"/>
              <a:gd name="connsiteY304" fmla="*/ 4608406 h 6088385"/>
              <a:gd name="connsiteX305" fmla="*/ 3126829 w 6088384"/>
              <a:gd name="connsiteY305" fmla="*/ 4621056 h 6088385"/>
              <a:gd name="connsiteX306" fmla="*/ 1693626 w 6088384"/>
              <a:gd name="connsiteY306" fmla="*/ 3933959 h 6088385"/>
              <a:gd name="connsiteX307" fmla="*/ 1754529 w 6088384"/>
              <a:gd name="connsiteY307" fmla="*/ 3997057 h 6088385"/>
              <a:gd name="connsiteX308" fmla="*/ 1892480 w 6088384"/>
              <a:gd name="connsiteY308" fmla="*/ 4118634 h 6088385"/>
              <a:gd name="connsiteX309" fmla="*/ 1930914 w 6088384"/>
              <a:gd name="connsiteY309" fmla="*/ 4147142 h 6088385"/>
              <a:gd name="connsiteX310" fmla="*/ 1991986 w 6088384"/>
              <a:gd name="connsiteY310" fmla="*/ 4228423 h 6088385"/>
              <a:gd name="connsiteX311" fmla="*/ 2127779 w 6088384"/>
              <a:gd name="connsiteY311" fmla="*/ 4376081 h 6088385"/>
              <a:gd name="connsiteX312" fmla="*/ 2056509 w 6088384"/>
              <a:gd name="connsiteY312" fmla="*/ 4345072 h 6088385"/>
              <a:gd name="connsiteX313" fmla="*/ 1916015 w 6088384"/>
              <a:gd name="connsiteY313" fmla="*/ 4270960 h 6088385"/>
              <a:gd name="connsiteX314" fmla="*/ 1844836 w 6088384"/>
              <a:gd name="connsiteY314" fmla="*/ 4226841 h 6088385"/>
              <a:gd name="connsiteX315" fmla="*/ 1792289 w 6088384"/>
              <a:gd name="connsiteY315" fmla="*/ 4140346 h 6088385"/>
              <a:gd name="connsiteX316" fmla="*/ 1696026 w 6088384"/>
              <a:gd name="connsiteY316" fmla="*/ 3940517 h 6088385"/>
              <a:gd name="connsiteX317" fmla="*/ 4305615 w 6088384"/>
              <a:gd name="connsiteY317" fmla="*/ 4981400 h 6088385"/>
              <a:gd name="connsiteX318" fmla="*/ 4277686 w 6088384"/>
              <a:gd name="connsiteY318" fmla="*/ 5019390 h 6088385"/>
              <a:gd name="connsiteX319" fmla="*/ 4120759 w 6088384"/>
              <a:gd name="connsiteY319" fmla="*/ 5193007 h 6088385"/>
              <a:gd name="connsiteX320" fmla="*/ 3969028 w 6088384"/>
              <a:gd name="connsiteY320" fmla="*/ 5330152 h 6088385"/>
              <a:gd name="connsiteX321" fmla="*/ 3947771 w 6088384"/>
              <a:gd name="connsiteY321" fmla="*/ 5332154 h 6088385"/>
              <a:gd name="connsiteX322" fmla="*/ 3802383 w 6088384"/>
              <a:gd name="connsiteY322" fmla="*/ 5336702 h 6088385"/>
              <a:gd name="connsiteX323" fmla="*/ 3626497 w 6088384"/>
              <a:gd name="connsiteY323" fmla="*/ 5330036 h 6088385"/>
              <a:gd name="connsiteX324" fmla="*/ 3464693 w 6088384"/>
              <a:gd name="connsiteY324" fmla="*/ 5311556 h 6088385"/>
              <a:gd name="connsiteX325" fmla="*/ 3622185 w 6088384"/>
              <a:gd name="connsiteY325" fmla="*/ 5216260 h 6088385"/>
              <a:gd name="connsiteX326" fmla="*/ 3803030 w 6088384"/>
              <a:gd name="connsiteY326" fmla="*/ 5080380 h 6088385"/>
              <a:gd name="connsiteX327" fmla="*/ 3837046 w 6088384"/>
              <a:gd name="connsiteY327" fmla="*/ 5049097 h 6088385"/>
              <a:gd name="connsiteX328" fmla="*/ 3858412 w 6088384"/>
              <a:gd name="connsiteY328" fmla="*/ 5048894 h 6088385"/>
              <a:gd name="connsiteX329" fmla="*/ 4208238 w 6088384"/>
              <a:gd name="connsiteY329" fmla="*/ 5004699 h 6088385"/>
              <a:gd name="connsiteX330" fmla="*/ 3316595 w 6088384"/>
              <a:gd name="connsiteY330" fmla="*/ 4555293 h 6088385"/>
              <a:gd name="connsiteX331" fmla="*/ 3196302 w 6088384"/>
              <a:gd name="connsiteY331" fmla="*/ 4584890 h 6088385"/>
              <a:gd name="connsiteX332" fmla="*/ 3037726 w 6088384"/>
              <a:gd name="connsiteY332" fmla="*/ 4608406 h 6088385"/>
              <a:gd name="connsiteX333" fmla="*/ 2902871 w 6088384"/>
              <a:gd name="connsiteY333" fmla="*/ 4589261 h 6088385"/>
              <a:gd name="connsiteX334" fmla="*/ 2732125 w 6088384"/>
              <a:gd name="connsiteY334" fmla="*/ 4547251 h 6088385"/>
              <a:gd name="connsiteX335" fmla="*/ 2816976 w 6088384"/>
              <a:gd name="connsiteY335" fmla="*/ 4560201 h 6088385"/>
              <a:gd name="connsiteX336" fmla="*/ 3050706 w 6088384"/>
              <a:gd name="connsiteY336" fmla="*/ 4572003 h 6088385"/>
              <a:gd name="connsiteX337" fmla="*/ 3284436 w 6088384"/>
              <a:gd name="connsiteY337" fmla="*/ 4560201 h 6088385"/>
              <a:gd name="connsiteX338" fmla="*/ 778585 w 6088384"/>
              <a:gd name="connsiteY338" fmla="*/ 3469713 h 6088385"/>
              <a:gd name="connsiteX339" fmla="*/ 910683 w 6088384"/>
              <a:gd name="connsiteY339" fmla="*/ 3677425 h 6088385"/>
              <a:gd name="connsiteX340" fmla="*/ 1041381 w 6088384"/>
              <a:gd name="connsiteY340" fmla="*/ 3838653 h 6088385"/>
              <a:gd name="connsiteX341" fmla="*/ 1046307 w 6088384"/>
              <a:gd name="connsiteY341" fmla="*/ 3956323 h 6088385"/>
              <a:gd name="connsiteX342" fmla="*/ 1078102 w 6088384"/>
              <a:gd name="connsiteY342" fmla="*/ 4180282 h 6088385"/>
              <a:gd name="connsiteX343" fmla="*/ 1109645 w 6088384"/>
              <a:gd name="connsiteY343" fmla="*/ 4308484 h 6088385"/>
              <a:gd name="connsiteX344" fmla="*/ 1018741 w 6088384"/>
              <a:gd name="connsiteY344" fmla="*/ 4235488 h 6088385"/>
              <a:gd name="connsiteX345" fmla="*/ 895376 w 6088384"/>
              <a:gd name="connsiteY345" fmla="*/ 4120757 h 6088385"/>
              <a:gd name="connsiteX346" fmla="*/ 794845 w 6088384"/>
              <a:gd name="connsiteY346" fmla="*/ 4013667 h 6088385"/>
              <a:gd name="connsiteX347" fmla="*/ 760236 w 6088384"/>
              <a:gd name="connsiteY347" fmla="*/ 3971783 h 6088385"/>
              <a:gd name="connsiteX348" fmla="*/ 751682 w 6088384"/>
              <a:gd name="connsiteY348" fmla="*/ 3802383 h 6088385"/>
              <a:gd name="connsiteX349" fmla="*/ 763485 w 6088384"/>
              <a:gd name="connsiteY349" fmla="*/ 3568652 h 6088385"/>
              <a:gd name="connsiteX350" fmla="*/ 1749541 w 6088384"/>
              <a:gd name="connsiteY350" fmla="*/ 3871462 h 6088385"/>
              <a:gd name="connsiteX351" fmla="*/ 1810699 w 6088384"/>
              <a:gd name="connsiteY351" fmla="*/ 3954650 h 6088385"/>
              <a:gd name="connsiteX352" fmla="*/ 1967625 w 6088384"/>
              <a:gd name="connsiteY352" fmla="*/ 4128268 h 6088385"/>
              <a:gd name="connsiteX353" fmla="*/ 2141243 w 6088384"/>
              <a:gd name="connsiteY353" fmla="*/ 4285195 h 6088385"/>
              <a:gd name="connsiteX354" fmla="*/ 2185070 w 6088384"/>
              <a:gd name="connsiteY354" fmla="*/ 4317416 h 6088385"/>
              <a:gd name="connsiteX355" fmla="*/ 2051593 w 6088384"/>
              <a:gd name="connsiteY355" fmla="*/ 4236650 h 6088385"/>
              <a:gd name="connsiteX356" fmla="*/ 1930914 w 6088384"/>
              <a:gd name="connsiteY356" fmla="*/ 4147142 h 6088385"/>
              <a:gd name="connsiteX357" fmla="*/ 1856106 w 6088384"/>
              <a:gd name="connsiteY357" fmla="*/ 4047578 h 6088385"/>
              <a:gd name="connsiteX358" fmla="*/ 4141439 w 6088384"/>
              <a:gd name="connsiteY358" fmla="*/ 4728073 h 6088385"/>
              <a:gd name="connsiteX359" fmla="*/ 4115433 w 6088384"/>
              <a:gd name="connsiteY359" fmla="*/ 4763579 h 6088385"/>
              <a:gd name="connsiteX360" fmla="*/ 3967653 w 6088384"/>
              <a:gd name="connsiteY360" fmla="*/ 4928986 h 6088385"/>
              <a:gd name="connsiteX361" fmla="*/ 3837046 w 6088384"/>
              <a:gd name="connsiteY361" fmla="*/ 5049097 h 6088385"/>
              <a:gd name="connsiteX362" fmla="*/ 3684200 w 6088384"/>
              <a:gd name="connsiteY362" fmla="*/ 5050548 h 6088385"/>
              <a:gd name="connsiteX363" fmla="*/ 3511410 w 6088384"/>
              <a:gd name="connsiteY363" fmla="*/ 5038968 h 6088385"/>
              <a:gd name="connsiteX364" fmla="*/ 3414997 w 6088384"/>
              <a:gd name="connsiteY364" fmla="*/ 5024078 h 6088385"/>
              <a:gd name="connsiteX365" fmla="*/ 3521884 w 6088384"/>
              <a:gd name="connsiteY365" fmla="*/ 4961129 h 6088385"/>
              <a:gd name="connsiteX366" fmla="*/ 3670338 w 6088384"/>
              <a:gd name="connsiteY366" fmla="*/ 4857011 h 6088385"/>
              <a:gd name="connsiteX367" fmla="*/ 3749386 w 6088384"/>
              <a:gd name="connsiteY367" fmla="*/ 4789928 h 6088385"/>
              <a:gd name="connsiteX368" fmla="*/ 3803190 w 6088384"/>
              <a:gd name="connsiteY368" fmla="*/ 4787359 h 6088385"/>
              <a:gd name="connsiteX369" fmla="*/ 4088061 w 6088384"/>
              <a:gd name="connsiteY369" fmla="*/ 4741874 h 6088385"/>
              <a:gd name="connsiteX370" fmla="*/ 1064306 w 6088384"/>
              <a:gd name="connsiteY370" fmla="*/ 3414995 h 6088385"/>
              <a:gd name="connsiteX371" fmla="*/ 1127256 w 6088384"/>
              <a:gd name="connsiteY371" fmla="*/ 3521883 h 6088385"/>
              <a:gd name="connsiteX372" fmla="*/ 1231375 w 6088384"/>
              <a:gd name="connsiteY372" fmla="*/ 3670337 h 6088385"/>
              <a:gd name="connsiteX373" fmla="*/ 1298457 w 6088384"/>
              <a:gd name="connsiteY373" fmla="*/ 3749385 h 6088385"/>
              <a:gd name="connsiteX374" fmla="*/ 1301026 w 6088384"/>
              <a:gd name="connsiteY374" fmla="*/ 3803188 h 6088385"/>
              <a:gd name="connsiteX375" fmla="*/ 1332411 w 6088384"/>
              <a:gd name="connsiteY375" fmla="*/ 4020681 h 6088385"/>
              <a:gd name="connsiteX376" fmla="*/ 1362549 w 6088384"/>
              <a:gd name="connsiteY376" fmla="*/ 4144117 h 6088385"/>
              <a:gd name="connsiteX377" fmla="*/ 1255830 w 6088384"/>
              <a:gd name="connsiteY377" fmla="*/ 4057303 h 6088385"/>
              <a:gd name="connsiteX378" fmla="*/ 1073470 w 6088384"/>
              <a:gd name="connsiteY378" fmla="*/ 3878238 h 6088385"/>
              <a:gd name="connsiteX379" fmla="*/ 1041381 w 6088384"/>
              <a:gd name="connsiteY379" fmla="*/ 3838653 h 6088385"/>
              <a:gd name="connsiteX380" fmla="*/ 1036952 w 6088384"/>
              <a:gd name="connsiteY380" fmla="*/ 3732865 h 6088385"/>
              <a:gd name="connsiteX381" fmla="*/ 1049416 w 6088384"/>
              <a:gd name="connsiteY381" fmla="*/ 3511409 h 6088385"/>
              <a:gd name="connsiteX382" fmla="*/ 4024129 w 6088384"/>
              <a:gd name="connsiteY382" fmla="*/ 4522330 h 6088385"/>
              <a:gd name="connsiteX383" fmla="*/ 4020682 w 6088384"/>
              <a:gd name="connsiteY383" fmla="*/ 4526594 h 6088385"/>
              <a:gd name="connsiteX384" fmla="*/ 3854234 w 6088384"/>
              <a:gd name="connsiteY384" fmla="*/ 4700951 h 6088385"/>
              <a:gd name="connsiteX385" fmla="*/ 3749386 w 6088384"/>
              <a:gd name="connsiteY385" fmla="*/ 4789928 h 6088385"/>
              <a:gd name="connsiteX386" fmla="*/ 3584071 w 6088384"/>
              <a:gd name="connsiteY386" fmla="*/ 4797821 h 6088385"/>
              <a:gd name="connsiteX387" fmla="*/ 3385597 w 6088384"/>
              <a:gd name="connsiteY387" fmla="*/ 4788345 h 6088385"/>
              <a:gd name="connsiteX388" fmla="*/ 3615010 w 6088384"/>
              <a:gd name="connsiteY388" fmla="*/ 4654406 h 6088385"/>
              <a:gd name="connsiteX389" fmla="*/ 3691453 w 6088384"/>
              <a:gd name="connsiteY389" fmla="*/ 4599458 h 6088385"/>
              <a:gd name="connsiteX390" fmla="*/ 3789695 w 6088384"/>
              <a:gd name="connsiteY390" fmla="*/ 4584286 h 6088385"/>
              <a:gd name="connsiteX391" fmla="*/ 4002644 w 6088384"/>
              <a:gd name="connsiteY391" fmla="*/ 4530051 h 6088385"/>
              <a:gd name="connsiteX392" fmla="*/ 1300040 w 6088384"/>
              <a:gd name="connsiteY392" fmla="*/ 3385594 h 6088385"/>
              <a:gd name="connsiteX393" fmla="*/ 1433979 w 6088384"/>
              <a:gd name="connsiteY393" fmla="*/ 3615008 h 6088385"/>
              <a:gd name="connsiteX394" fmla="*/ 1488925 w 6088384"/>
              <a:gd name="connsiteY394" fmla="*/ 3691449 h 6088385"/>
              <a:gd name="connsiteX395" fmla="*/ 1504098 w 6088384"/>
              <a:gd name="connsiteY395" fmla="*/ 3789693 h 6088385"/>
              <a:gd name="connsiteX396" fmla="*/ 1558333 w 6088384"/>
              <a:gd name="connsiteY396" fmla="*/ 4002641 h 6088385"/>
              <a:gd name="connsiteX397" fmla="*/ 1566054 w 6088384"/>
              <a:gd name="connsiteY397" fmla="*/ 4024127 h 6088385"/>
              <a:gd name="connsiteX398" fmla="*/ 1561791 w 6088384"/>
              <a:gd name="connsiteY398" fmla="*/ 4020682 h 6088385"/>
              <a:gd name="connsiteX399" fmla="*/ 1387434 w 6088384"/>
              <a:gd name="connsiteY399" fmla="*/ 3854233 h 6088385"/>
              <a:gd name="connsiteX400" fmla="*/ 1298457 w 6088384"/>
              <a:gd name="connsiteY400" fmla="*/ 3749385 h 6088385"/>
              <a:gd name="connsiteX401" fmla="*/ 1290564 w 6088384"/>
              <a:gd name="connsiteY401" fmla="*/ 3584069 h 6088385"/>
              <a:gd name="connsiteX402" fmla="*/ 3933964 w 6088384"/>
              <a:gd name="connsiteY402" fmla="*/ 4394757 h 6088385"/>
              <a:gd name="connsiteX403" fmla="*/ 3865746 w 6088384"/>
              <a:gd name="connsiteY403" fmla="*/ 4460601 h 6088385"/>
              <a:gd name="connsiteX404" fmla="*/ 3743511 w 6088384"/>
              <a:gd name="connsiteY404" fmla="*/ 4562040 h 6088385"/>
              <a:gd name="connsiteX405" fmla="*/ 3691453 w 6088384"/>
              <a:gd name="connsiteY405" fmla="*/ 4599458 h 6088385"/>
              <a:gd name="connsiteX406" fmla="*/ 3571743 w 6088384"/>
              <a:gd name="connsiteY406" fmla="*/ 4617946 h 6088385"/>
              <a:gd name="connsiteX407" fmla="*/ 3350287 w 6088384"/>
              <a:gd name="connsiteY407" fmla="*/ 4630410 h 6088385"/>
              <a:gd name="connsiteX408" fmla="*/ 3348538 w 6088384"/>
              <a:gd name="connsiteY408" fmla="*/ 4630337 h 6088385"/>
              <a:gd name="connsiteX409" fmla="*/ 3434622 w 6088384"/>
              <a:gd name="connsiteY409" fmla="*/ 4596453 h 6088385"/>
              <a:gd name="connsiteX410" fmla="*/ 3599736 w 6088384"/>
              <a:gd name="connsiteY410" fmla="*/ 4515528 h 6088385"/>
              <a:gd name="connsiteX411" fmla="*/ 3636786 w 6088384"/>
              <a:gd name="connsiteY411" fmla="*/ 4493323 h 6088385"/>
              <a:gd name="connsiteX412" fmla="*/ 3730492 w 6088384"/>
              <a:gd name="connsiteY412" fmla="*/ 4469229 h 6088385"/>
              <a:gd name="connsiteX413" fmla="*/ 1458047 w 6088384"/>
              <a:gd name="connsiteY413" fmla="*/ 3348534 h 6088385"/>
              <a:gd name="connsiteX414" fmla="*/ 1491933 w 6088384"/>
              <a:gd name="connsiteY414" fmla="*/ 3434621 h 6088385"/>
              <a:gd name="connsiteX415" fmla="*/ 1572857 w 6088384"/>
              <a:gd name="connsiteY415" fmla="*/ 3599735 h 6088385"/>
              <a:gd name="connsiteX416" fmla="*/ 1595060 w 6088384"/>
              <a:gd name="connsiteY416" fmla="*/ 3636781 h 6088385"/>
              <a:gd name="connsiteX417" fmla="*/ 1619155 w 6088384"/>
              <a:gd name="connsiteY417" fmla="*/ 3730490 h 6088385"/>
              <a:gd name="connsiteX418" fmla="*/ 1693626 w 6088384"/>
              <a:gd name="connsiteY418" fmla="*/ 3933959 h 6088385"/>
              <a:gd name="connsiteX419" fmla="*/ 1627784 w 6088384"/>
              <a:gd name="connsiteY419" fmla="*/ 3865744 h 6088385"/>
              <a:gd name="connsiteX420" fmla="*/ 1526345 w 6088384"/>
              <a:gd name="connsiteY420" fmla="*/ 3743509 h 6088385"/>
              <a:gd name="connsiteX421" fmla="*/ 1488925 w 6088384"/>
              <a:gd name="connsiteY421" fmla="*/ 3691449 h 6088385"/>
              <a:gd name="connsiteX422" fmla="*/ 1470437 w 6088384"/>
              <a:gd name="connsiteY422" fmla="*/ 3571740 h 6088385"/>
              <a:gd name="connsiteX423" fmla="*/ 1457973 w 6088384"/>
              <a:gd name="connsiteY423" fmla="*/ 3350284 h 6088385"/>
              <a:gd name="connsiteX424" fmla="*/ 3871468 w 6088384"/>
              <a:gd name="connsiteY424" fmla="*/ 4338841 h 6088385"/>
              <a:gd name="connsiteX425" fmla="*/ 3769659 w 6088384"/>
              <a:gd name="connsiteY425" fmla="*/ 4413689 h 6088385"/>
              <a:gd name="connsiteX426" fmla="*/ 3636786 w 6088384"/>
              <a:gd name="connsiteY426" fmla="*/ 4493323 h 6088385"/>
              <a:gd name="connsiteX427" fmla="*/ 3511415 w 6088384"/>
              <a:gd name="connsiteY427" fmla="*/ 4525560 h 6088385"/>
              <a:gd name="connsiteX428" fmla="*/ 3316595 w 6088384"/>
              <a:gd name="connsiteY428" fmla="*/ 4555293 h 6088385"/>
              <a:gd name="connsiteX429" fmla="*/ 3419259 w 6088384"/>
              <a:gd name="connsiteY429" fmla="*/ 4530033 h 6088385"/>
              <a:gd name="connsiteX430" fmla="*/ 3639714 w 6088384"/>
              <a:gd name="connsiteY430" fmla="*/ 4451492 h 6088385"/>
              <a:gd name="connsiteX431" fmla="*/ 3851136 w 6088384"/>
              <a:gd name="connsiteY431" fmla="*/ 4351144 h 6088385"/>
              <a:gd name="connsiteX432" fmla="*/ 1534342 w 6088384"/>
              <a:gd name="connsiteY432" fmla="*/ 3324786 h 6088385"/>
              <a:gd name="connsiteX433" fmla="*/ 1566861 w 6088384"/>
              <a:gd name="connsiteY433" fmla="*/ 3446982 h 6088385"/>
              <a:gd name="connsiteX434" fmla="*/ 1636892 w 6088384"/>
              <a:gd name="connsiteY434" fmla="*/ 3639712 h 6088385"/>
              <a:gd name="connsiteX435" fmla="*/ 1737240 w 6088384"/>
              <a:gd name="connsiteY435" fmla="*/ 3851134 h 6088385"/>
              <a:gd name="connsiteX436" fmla="*/ 1749541 w 6088384"/>
              <a:gd name="connsiteY436" fmla="*/ 3871462 h 6088385"/>
              <a:gd name="connsiteX437" fmla="*/ 1674696 w 6088384"/>
              <a:gd name="connsiteY437" fmla="*/ 3769658 h 6088385"/>
              <a:gd name="connsiteX438" fmla="*/ 1595060 w 6088384"/>
              <a:gd name="connsiteY438" fmla="*/ 3636781 h 6088385"/>
              <a:gd name="connsiteX439" fmla="*/ 1562824 w 6088384"/>
              <a:gd name="connsiteY439" fmla="*/ 3511412 h 6088385"/>
              <a:gd name="connsiteX440" fmla="*/ 5551053 w 6088384"/>
              <a:gd name="connsiteY440" fmla="*/ 4731723 h 6088385"/>
              <a:gd name="connsiteX441" fmla="*/ 5485941 w 6088384"/>
              <a:gd name="connsiteY441" fmla="*/ 4841908 h 6088385"/>
              <a:gd name="connsiteX442" fmla="*/ 5193011 w 6088384"/>
              <a:gd name="connsiteY442" fmla="*/ 5200518 h 6088385"/>
              <a:gd name="connsiteX443" fmla="*/ 4858092 w 6088384"/>
              <a:gd name="connsiteY443" fmla="*/ 5477592 h 6088385"/>
              <a:gd name="connsiteX444" fmla="*/ 4676938 w 6088384"/>
              <a:gd name="connsiteY444" fmla="*/ 5588484 h 6088385"/>
              <a:gd name="connsiteX445" fmla="*/ 4787012 w 6088384"/>
              <a:gd name="connsiteY445" fmla="*/ 5505777 h 6088385"/>
              <a:gd name="connsiteX446" fmla="*/ 5099415 w 6088384"/>
              <a:gd name="connsiteY446" fmla="*/ 5188977 h 6088385"/>
              <a:gd name="connsiteX447" fmla="*/ 5121702 w 6088384"/>
              <a:gd name="connsiteY447" fmla="*/ 5158549 h 6088385"/>
              <a:gd name="connsiteX448" fmla="*/ 5248181 w 6088384"/>
              <a:gd name="connsiteY448" fmla="*/ 5056795 h 6088385"/>
              <a:gd name="connsiteX449" fmla="*/ 5501407 w 6088384"/>
              <a:gd name="connsiteY449" fmla="*/ 4797796 h 6088385"/>
              <a:gd name="connsiteX450" fmla="*/ 5411892 w 6088384"/>
              <a:gd name="connsiteY450" fmla="*/ 4673738 h 6088385"/>
              <a:gd name="connsiteX451" fmla="*/ 5341957 w 6088384"/>
              <a:gd name="connsiteY451" fmla="*/ 4822133 h 6088385"/>
              <a:gd name="connsiteX452" fmla="*/ 5229730 w 6088384"/>
              <a:gd name="connsiteY452" fmla="*/ 5011060 h 6088385"/>
              <a:gd name="connsiteX453" fmla="*/ 5121702 w 6088384"/>
              <a:gd name="connsiteY453" fmla="*/ 5158549 h 6088385"/>
              <a:gd name="connsiteX454" fmla="*/ 5108218 w 6088384"/>
              <a:gd name="connsiteY454" fmla="*/ 5169397 h 6088385"/>
              <a:gd name="connsiteX455" fmla="*/ 4864447 w 6088384"/>
              <a:gd name="connsiteY455" fmla="*/ 5327254 h 6088385"/>
              <a:gd name="connsiteX456" fmla="*/ 4631772 w 6088384"/>
              <a:gd name="connsiteY456" fmla="*/ 5439147 h 6088385"/>
              <a:gd name="connsiteX457" fmla="*/ 4654126 w 6088384"/>
              <a:gd name="connsiteY457" fmla="*/ 5418830 h 6088385"/>
              <a:gd name="connsiteX458" fmla="*/ 4933267 w 6088384"/>
              <a:gd name="connsiteY458" fmla="*/ 5080508 h 6088385"/>
              <a:gd name="connsiteX459" fmla="*/ 4976351 w 6088384"/>
              <a:gd name="connsiteY459" fmla="*/ 5009590 h 6088385"/>
              <a:gd name="connsiteX460" fmla="*/ 5069798 w 6088384"/>
              <a:gd name="connsiteY460" fmla="*/ 4953481 h 6088385"/>
              <a:gd name="connsiteX461" fmla="*/ 5406665 w 6088384"/>
              <a:gd name="connsiteY461" fmla="*/ 4679223 h 6088385"/>
              <a:gd name="connsiteX462" fmla="*/ 82052 w 6088384"/>
              <a:gd name="connsiteY462" fmla="*/ 2438488 h 6088385"/>
              <a:gd name="connsiteX463" fmla="*/ 66694 w 6088384"/>
              <a:gd name="connsiteY463" fmla="*/ 2546666 h 6088385"/>
              <a:gd name="connsiteX464" fmla="*/ 73944 w 6088384"/>
              <a:gd name="connsiteY464" fmla="*/ 3028073 h 6088385"/>
              <a:gd name="connsiteX465" fmla="*/ 74176 w 6088384"/>
              <a:gd name="connsiteY465" fmla="*/ 3029397 h 6088385"/>
              <a:gd name="connsiteX466" fmla="*/ 65432 w 6088384"/>
              <a:gd name="connsiteY466" fmla="*/ 3086017 h 6088385"/>
              <a:gd name="connsiteX467" fmla="*/ 62322 w 6088384"/>
              <a:gd name="connsiteY467" fmla="*/ 3530931 h 6088385"/>
              <a:gd name="connsiteX468" fmla="*/ 72840 w 6088384"/>
              <a:gd name="connsiteY468" fmla="*/ 3605021 h 6088385"/>
              <a:gd name="connsiteX469" fmla="*/ 62210 w 6088384"/>
              <a:gd name="connsiteY469" fmla="*/ 3569597 h 6088385"/>
              <a:gd name="connsiteX470" fmla="*/ 0 w 6088384"/>
              <a:gd name="connsiteY470" fmla="*/ 3037679 h 6088385"/>
              <a:gd name="connsiteX471" fmla="*/ 46444 w 6088384"/>
              <a:gd name="connsiteY471" fmla="*/ 2576971 h 6088385"/>
              <a:gd name="connsiteX472" fmla="*/ 5204298 w 6088384"/>
              <a:gd name="connsiteY472" fmla="*/ 4527545 h 6088385"/>
              <a:gd name="connsiteX473" fmla="*/ 5144035 w 6088384"/>
              <a:gd name="connsiteY473" fmla="*/ 4692198 h 6088385"/>
              <a:gd name="connsiteX474" fmla="*/ 5047772 w 6088384"/>
              <a:gd name="connsiteY474" fmla="*/ 4892027 h 6088385"/>
              <a:gd name="connsiteX475" fmla="*/ 4976351 w 6088384"/>
              <a:gd name="connsiteY475" fmla="*/ 5009590 h 6088385"/>
              <a:gd name="connsiteX476" fmla="*/ 4882523 w 6088384"/>
              <a:gd name="connsiteY476" fmla="*/ 5065927 h 6088385"/>
              <a:gd name="connsiteX477" fmla="*/ 4632991 w 6088384"/>
              <a:gd name="connsiteY477" fmla="*/ 5181122 h 6088385"/>
              <a:gd name="connsiteX478" fmla="*/ 4495012 w 6088384"/>
              <a:gd name="connsiteY478" fmla="*/ 5225428 h 6088385"/>
              <a:gd name="connsiteX479" fmla="*/ 4511006 w 6088384"/>
              <a:gd name="connsiteY479" fmla="*/ 5208035 h 6088385"/>
              <a:gd name="connsiteX480" fmla="*/ 4765752 w 6088384"/>
              <a:gd name="connsiteY480" fmla="*/ 4830746 h 6088385"/>
              <a:gd name="connsiteX481" fmla="*/ 4777612 w 6088384"/>
              <a:gd name="connsiteY481" fmla="*/ 4805758 h 6088385"/>
              <a:gd name="connsiteX482" fmla="*/ 4883212 w 6088384"/>
              <a:gd name="connsiteY482" fmla="*/ 4749893 h 6088385"/>
              <a:gd name="connsiteX483" fmla="*/ 5119554 w 6088384"/>
              <a:gd name="connsiteY483" fmla="*/ 4595078 h 6088385"/>
              <a:gd name="connsiteX484" fmla="*/ 228925 w 6088384"/>
              <a:gd name="connsiteY484" fmla="*/ 2445680 h 6088385"/>
              <a:gd name="connsiteX485" fmla="*/ 225848 w 6088384"/>
              <a:gd name="connsiteY485" fmla="*/ 2515452 h 6088385"/>
              <a:gd name="connsiteX486" fmla="*/ 272027 w 6088384"/>
              <a:gd name="connsiteY486" fmla="*/ 2962858 h 6088385"/>
              <a:gd name="connsiteX487" fmla="*/ 287751 w 6088384"/>
              <a:gd name="connsiteY487" fmla="*/ 3026951 h 6088385"/>
              <a:gd name="connsiteX488" fmla="*/ 260161 w 6088384"/>
              <a:gd name="connsiteY488" fmla="*/ 3139951 h 6088385"/>
              <a:gd name="connsiteX489" fmla="*/ 218314 w 6088384"/>
              <a:gd name="connsiteY489" fmla="*/ 3576564 h 6088385"/>
              <a:gd name="connsiteX490" fmla="*/ 219052 w 6088384"/>
              <a:gd name="connsiteY490" fmla="*/ 3592029 h 6088385"/>
              <a:gd name="connsiteX491" fmla="*/ 180167 w 6088384"/>
              <a:gd name="connsiteY491" fmla="*/ 3491873 h 6088385"/>
              <a:gd name="connsiteX492" fmla="*/ 115079 w 6088384"/>
              <a:gd name="connsiteY492" fmla="*/ 3263128 h 6088385"/>
              <a:gd name="connsiteX493" fmla="*/ 74176 w 6088384"/>
              <a:gd name="connsiteY493" fmla="*/ 3029397 h 6088385"/>
              <a:gd name="connsiteX494" fmla="*/ 99092 w 6088384"/>
              <a:gd name="connsiteY494" fmla="*/ 2868064 h 6088385"/>
              <a:gd name="connsiteX495" fmla="*/ 227515 w 6088384"/>
              <a:gd name="connsiteY495" fmla="*/ 2448673 h 6088385"/>
              <a:gd name="connsiteX496" fmla="*/ 486239 w 6088384"/>
              <a:gd name="connsiteY496" fmla="*/ 2502674 h 6088385"/>
              <a:gd name="connsiteX497" fmla="*/ 493540 w 6088384"/>
              <a:gd name="connsiteY497" fmla="*/ 2602947 h 6088385"/>
              <a:gd name="connsiteX498" fmla="*/ 574371 w 6088384"/>
              <a:gd name="connsiteY498" fmla="*/ 2993861 h 6088385"/>
              <a:gd name="connsiteX499" fmla="*/ 586130 w 6088384"/>
              <a:gd name="connsiteY499" fmla="*/ 3026869 h 6088385"/>
              <a:gd name="connsiteX500" fmla="*/ 563585 w 6088384"/>
              <a:gd name="connsiteY500" fmla="*/ 3090151 h 6088385"/>
              <a:gd name="connsiteX501" fmla="*/ 476933 w 6088384"/>
              <a:gd name="connsiteY501" fmla="*/ 3537067 h 6088385"/>
              <a:gd name="connsiteX502" fmla="*/ 476768 w 6088384"/>
              <a:gd name="connsiteY502" fmla="*/ 3541015 h 6088385"/>
              <a:gd name="connsiteX503" fmla="*/ 443598 w 6088384"/>
              <a:gd name="connsiteY503" fmla="*/ 3479553 h 6088385"/>
              <a:gd name="connsiteX504" fmla="*/ 315138 w 6088384"/>
              <a:gd name="connsiteY504" fmla="*/ 3138583 h 6088385"/>
              <a:gd name="connsiteX505" fmla="*/ 287751 w 6088384"/>
              <a:gd name="connsiteY505" fmla="*/ 3026951 h 6088385"/>
              <a:gd name="connsiteX506" fmla="*/ 312470 w 6088384"/>
              <a:gd name="connsiteY506" fmla="*/ 2925708 h 6088385"/>
              <a:gd name="connsiteX507" fmla="*/ 479859 w 6088384"/>
              <a:gd name="connsiteY507" fmla="*/ 2513471 h 6088385"/>
              <a:gd name="connsiteX508" fmla="*/ 4960447 w 6088384"/>
              <a:gd name="connsiteY508" fmla="*/ 4334629 h 6088385"/>
              <a:gd name="connsiteX509" fmla="*/ 4944642 w 6088384"/>
              <a:gd name="connsiteY509" fmla="*/ 4398868 h 6088385"/>
              <a:gd name="connsiteX510" fmla="*/ 4866101 w 6088384"/>
              <a:gd name="connsiteY510" fmla="*/ 4619324 h 6088385"/>
              <a:gd name="connsiteX511" fmla="*/ 4777612 w 6088384"/>
              <a:gd name="connsiteY511" fmla="*/ 4805758 h 6088385"/>
              <a:gd name="connsiteX512" fmla="*/ 4756277 w 6088384"/>
              <a:gd name="connsiteY512" fmla="*/ 4817045 h 6088385"/>
              <a:gd name="connsiteX513" fmla="*/ 4623696 w 6088384"/>
              <a:gd name="connsiteY513" fmla="*/ 4876885 h 6088385"/>
              <a:gd name="connsiteX514" fmla="*/ 4347677 w 6088384"/>
              <a:gd name="connsiteY514" fmla="*/ 4971336 h 6088385"/>
              <a:gd name="connsiteX515" fmla="*/ 4305615 w 6088384"/>
              <a:gd name="connsiteY515" fmla="*/ 4981400 h 6088385"/>
              <a:gd name="connsiteX516" fmla="*/ 4413689 w 6088384"/>
              <a:gd name="connsiteY516" fmla="*/ 4834396 h 6088385"/>
              <a:gd name="connsiteX517" fmla="*/ 4528769 w 6088384"/>
              <a:gd name="connsiteY517" fmla="*/ 4639653 h 6088385"/>
              <a:gd name="connsiteX518" fmla="*/ 4558162 w 6088384"/>
              <a:gd name="connsiteY518" fmla="*/ 4576323 h 6088385"/>
              <a:gd name="connsiteX519" fmla="*/ 4634707 w 6088384"/>
              <a:gd name="connsiteY519" fmla="*/ 4542774 h 6088385"/>
              <a:gd name="connsiteX520" fmla="*/ 4889134 w 6088384"/>
              <a:gd name="connsiteY520" fmla="*/ 4389157 h 6088385"/>
              <a:gd name="connsiteX521" fmla="*/ 785243 w 6088384"/>
              <a:gd name="connsiteY521" fmla="*/ 2587591 h 6088385"/>
              <a:gd name="connsiteX522" fmla="*/ 835160 w 6088384"/>
              <a:gd name="connsiteY522" fmla="*/ 2851379 h 6088385"/>
              <a:gd name="connsiteX523" fmla="*/ 890534 w 6088384"/>
              <a:gd name="connsiteY523" fmla="*/ 3024024 h 6088385"/>
              <a:gd name="connsiteX524" fmla="*/ 854457 w 6088384"/>
              <a:gd name="connsiteY524" fmla="*/ 3122596 h 6088385"/>
              <a:gd name="connsiteX525" fmla="*/ 798126 w 6088384"/>
              <a:gd name="connsiteY525" fmla="*/ 3341674 h 6088385"/>
              <a:gd name="connsiteX526" fmla="*/ 778585 w 6088384"/>
              <a:gd name="connsiteY526" fmla="*/ 3469713 h 6088385"/>
              <a:gd name="connsiteX527" fmla="*/ 769739 w 6088384"/>
              <a:gd name="connsiteY527" fmla="*/ 3455804 h 6088385"/>
              <a:gd name="connsiteX528" fmla="*/ 652911 w 6088384"/>
              <a:gd name="connsiteY528" fmla="*/ 3214317 h 6088385"/>
              <a:gd name="connsiteX529" fmla="*/ 586130 w 6088384"/>
              <a:gd name="connsiteY529" fmla="*/ 3026869 h 6088385"/>
              <a:gd name="connsiteX530" fmla="*/ 642125 w 6088384"/>
              <a:gd name="connsiteY530" fmla="*/ 2869696 h 6088385"/>
              <a:gd name="connsiteX531" fmla="*/ 742474 w 6088384"/>
              <a:gd name="connsiteY531" fmla="*/ 2658274 h 6088385"/>
              <a:gd name="connsiteX532" fmla="*/ 4711368 w 6088384"/>
              <a:gd name="connsiteY532" fmla="*/ 4165121 h 6088385"/>
              <a:gd name="connsiteX533" fmla="*/ 4696158 w 6088384"/>
              <a:gd name="connsiteY533" fmla="*/ 4227416 h 6088385"/>
              <a:gd name="connsiteX534" fmla="*/ 4622925 w 6088384"/>
              <a:gd name="connsiteY534" fmla="*/ 4436785 h 6088385"/>
              <a:gd name="connsiteX535" fmla="*/ 4558162 w 6088384"/>
              <a:gd name="connsiteY535" fmla="*/ 4576323 h 6088385"/>
              <a:gd name="connsiteX536" fmla="*/ 4366457 w 6088384"/>
              <a:gd name="connsiteY536" fmla="*/ 4660346 h 6088385"/>
              <a:gd name="connsiteX537" fmla="*/ 4228298 w 6088384"/>
              <a:gd name="connsiteY537" fmla="*/ 4705616 h 6088385"/>
              <a:gd name="connsiteX538" fmla="*/ 4141439 w 6088384"/>
              <a:gd name="connsiteY538" fmla="*/ 4728073 h 6088385"/>
              <a:gd name="connsiteX539" fmla="*/ 4245748 w 6088384"/>
              <a:gd name="connsiteY539" fmla="*/ 4585662 h 6088385"/>
              <a:gd name="connsiteX540" fmla="*/ 4357975 w 6088384"/>
              <a:gd name="connsiteY540" fmla="*/ 4396735 h 6088385"/>
              <a:gd name="connsiteX541" fmla="*/ 4365356 w 6088384"/>
              <a:gd name="connsiteY541" fmla="*/ 4381073 h 6088385"/>
              <a:gd name="connsiteX542" fmla="*/ 4431689 w 6088384"/>
              <a:gd name="connsiteY542" fmla="*/ 4349327 h 6088385"/>
              <a:gd name="connsiteX543" fmla="*/ 4642020 w 6088384"/>
              <a:gd name="connsiteY543" fmla="*/ 4219210 h 6088385"/>
              <a:gd name="connsiteX544" fmla="*/ 1069434 w 6088384"/>
              <a:gd name="connsiteY544" fmla="*/ 2643862 h 6088385"/>
              <a:gd name="connsiteX545" fmla="*/ 1084286 w 6088384"/>
              <a:gd name="connsiteY545" fmla="*/ 2749606 h 6088385"/>
              <a:gd name="connsiteX546" fmla="*/ 1123668 w 6088384"/>
              <a:gd name="connsiteY546" fmla="*/ 2926605 h 6088385"/>
              <a:gd name="connsiteX547" fmla="*/ 1156222 w 6088384"/>
              <a:gd name="connsiteY547" fmla="*/ 3027883 h 6088385"/>
              <a:gd name="connsiteX548" fmla="*/ 1137311 w 6088384"/>
              <a:gd name="connsiteY548" fmla="*/ 3080508 h 6088385"/>
              <a:gd name="connsiteX549" fmla="*/ 1083076 w 6088384"/>
              <a:gd name="connsiteY549" fmla="*/ 3293456 h 6088385"/>
              <a:gd name="connsiteX550" fmla="*/ 1064306 w 6088384"/>
              <a:gd name="connsiteY550" fmla="*/ 3414995 h 6088385"/>
              <a:gd name="connsiteX551" fmla="*/ 1034931 w 6088384"/>
              <a:gd name="connsiteY551" fmla="*/ 3365117 h 6088385"/>
              <a:gd name="connsiteX552" fmla="*/ 919967 w 6088384"/>
              <a:gd name="connsiteY552" fmla="*/ 3115789 h 6088385"/>
              <a:gd name="connsiteX553" fmla="*/ 890534 w 6088384"/>
              <a:gd name="connsiteY553" fmla="*/ 3024024 h 6088385"/>
              <a:gd name="connsiteX554" fmla="*/ 931328 w 6088384"/>
              <a:gd name="connsiteY554" fmla="*/ 2912568 h 6088385"/>
              <a:gd name="connsiteX555" fmla="*/ 1027590 w 6088384"/>
              <a:gd name="connsiteY555" fmla="*/ 2712739 h 6088385"/>
              <a:gd name="connsiteX556" fmla="*/ 4505710 w 6088384"/>
              <a:gd name="connsiteY556" fmla="*/ 4047431 h 6088385"/>
              <a:gd name="connsiteX557" fmla="*/ 4451494 w 6088384"/>
              <a:gd name="connsiteY557" fmla="*/ 4198299 h 6088385"/>
              <a:gd name="connsiteX558" fmla="*/ 4365356 w 6088384"/>
              <a:gd name="connsiteY558" fmla="*/ 4381073 h 6088385"/>
              <a:gd name="connsiteX559" fmla="*/ 4209087 w 6088384"/>
              <a:gd name="connsiteY559" fmla="*/ 4455863 h 6088385"/>
              <a:gd name="connsiteX560" fmla="*/ 4024129 w 6088384"/>
              <a:gd name="connsiteY560" fmla="*/ 4522330 h 6088385"/>
              <a:gd name="connsiteX561" fmla="*/ 4107375 w 6088384"/>
              <a:gd name="connsiteY561" fmla="*/ 4419333 h 6088385"/>
              <a:gd name="connsiteX562" fmla="*/ 4187588 w 6088384"/>
              <a:gd name="connsiteY562" fmla="*/ 4306880 h 6088385"/>
              <a:gd name="connsiteX563" fmla="*/ 4226843 w 6088384"/>
              <a:gd name="connsiteY563" fmla="*/ 4243549 h 6088385"/>
              <a:gd name="connsiteX564" fmla="*/ 4328830 w 6088384"/>
              <a:gd name="connsiteY564" fmla="*/ 4181590 h 6088385"/>
              <a:gd name="connsiteX565" fmla="*/ 4376083 w 6088384"/>
              <a:gd name="connsiteY565" fmla="*/ 3960606 h 6088385"/>
              <a:gd name="connsiteX566" fmla="*/ 4345072 w 6088384"/>
              <a:gd name="connsiteY566" fmla="*/ 4031876 h 6088385"/>
              <a:gd name="connsiteX567" fmla="*/ 4270961 w 6088384"/>
              <a:gd name="connsiteY567" fmla="*/ 4172370 h 6088385"/>
              <a:gd name="connsiteX568" fmla="*/ 4226843 w 6088384"/>
              <a:gd name="connsiteY568" fmla="*/ 4243549 h 6088385"/>
              <a:gd name="connsiteX569" fmla="*/ 4140349 w 6088384"/>
              <a:gd name="connsiteY569" fmla="*/ 4296095 h 6088385"/>
              <a:gd name="connsiteX570" fmla="*/ 3940520 w 6088384"/>
              <a:gd name="connsiteY570" fmla="*/ 4392357 h 6088385"/>
              <a:gd name="connsiteX571" fmla="*/ 3933964 w 6088384"/>
              <a:gd name="connsiteY571" fmla="*/ 4394757 h 6088385"/>
              <a:gd name="connsiteX572" fmla="*/ 3997060 w 6088384"/>
              <a:gd name="connsiteY572" fmla="*/ 4333857 h 6088385"/>
              <a:gd name="connsiteX573" fmla="*/ 4118637 w 6088384"/>
              <a:gd name="connsiteY573" fmla="*/ 4195906 h 6088385"/>
              <a:gd name="connsiteX574" fmla="*/ 4147146 w 6088384"/>
              <a:gd name="connsiteY574" fmla="*/ 4157468 h 6088385"/>
              <a:gd name="connsiteX575" fmla="*/ 4228425 w 6088384"/>
              <a:gd name="connsiteY575" fmla="*/ 4096398 h 6088385"/>
              <a:gd name="connsiteX576" fmla="*/ 1304507 w 6088384"/>
              <a:gd name="connsiteY576" fmla="*/ 2676710 h 6088385"/>
              <a:gd name="connsiteX577" fmla="*/ 1304647 w 6088384"/>
              <a:gd name="connsiteY577" fmla="*/ 2685603 h 6088385"/>
              <a:gd name="connsiteX578" fmla="*/ 1341988 w 6088384"/>
              <a:gd name="connsiteY578" fmla="*/ 2958985 h 6088385"/>
              <a:gd name="connsiteX579" fmla="*/ 1359848 w 6088384"/>
              <a:gd name="connsiteY579" fmla="*/ 3035080 h 6088385"/>
              <a:gd name="connsiteX580" fmla="*/ 1332411 w 6088384"/>
              <a:gd name="connsiteY580" fmla="*/ 3147457 h 6088385"/>
              <a:gd name="connsiteX581" fmla="*/ 1301025 w 6088384"/>
              <a:gd name="connsiteY581" fmla="*/ 3364951 h 6088385"/>
              <a:gd name="connsiteX582" fmla="*/ 1300040 w 6088384"/>
              <a:gd name="connsiteY582" fmla="*/ 3385594 h 6088385"/>
              <a:gd name="connsiteX583" fmla="*/ 1294863 w 6088384"/>
              <a:gd name="connsiteY583" fmla="*/ 3376726 h 6088385"/>
              <a:gd name="connsiteX584" fmla="*/ 1197475 w 6088384"/>
              <a:gd name="connsiteY584" fmla="*/ 3156224 h 6088385"/>
              <a:gd name="connsiteX585" fmla="*/ 1156222 w 6088384"/>
              <a:gd name="connsiteY585" fmla="*/ 3027883 h 6088385"/>
              <a:gd name="connsiteX586" fmla="*/ 1211498 w 6088384"/>
              <a:gd name="connsiteY586" fmla="*/ 2874065 h 6088385"/>
              <a:gd name="connsiteX587" fmla="*/ 4317422 w 6088384"/>
              <a:gd name="connsiteY587" fmla="*/ 3903307 h 6088385"/>
              <a:gd name="connsiteX588" fmla="*/ 4236653 w 6088384"/>
              <a:gd name="connsiteY588" fmla="*/ 4036792 h 6088385"/>
              <a:gd name="connsiteX589" fmla="*/ 4147146 w 6088384"/>
              <a:gd name="connsiteY589" fmla="*/ 4157468 h 6088385"/>
              <a:gd name="connsiteX590" fmla="*/ 4047580 w 6088384"/>
              <a:gd name="connsiteY590" fmla="*/ 4232279 h 6088385"/>
              <a:gd name="connsiteX591" fmla="*/ 3871468 w 6088384"/>
              <a:gd name="connsiteY591" fmla="*/ 4338841 h 6088385"/>
              <a:gd name="connsiteX592" fmla="*/ 3954651 w 6088384"/>
              <a:gd name="connsiteY592" fmla="*/ 4277686 h 6088385"/>
              <a:gd name="connsiteX593" fmla="*/ 4128269 w 6088384"/>
              <a:gd name="connsiteY593" fmla="*/ 4120760 h 6088385"/>
              <a:gd name="connsiteX594" fmla="*/ 4285196 w 6088384"/>
              <a:gd name="connsiteY594" fmla="*/ 3947142 h 6088385"/>
              <a:gd name="connsiteX595" fmla="*/ 1537796 w 6088384"/>
              <a:gd name="connsiteY595" fmla="*/ 2745686 h 6088385"/>
              <a:gd name="connsiteX596" fmla="*/ 1523046 w 6088384"/>
              <a:gd name="connsiteY596" fmla="*/ 2874818 h 6088385"/>
              <a:gd name="connsiteX597" fmla="*/ 1516381 w 6088384"/>
              <a:gd name="connsiteY597" fmla="*/ 3050704 h 6088385"/>
              <a:gd name="connsiteX598" fmla="*/ 1528183 w 6088384"/>
              <a:gd name="connsiteY598" fmla="*/ 3284434 h 6088385"/>
              <a:gd name="connsiteX599" fmla="*/ 1534342 w 6088384"/>
              <a:gd name="connsiteY599" fmla="*/ 3324786 h 6088385"/>
              <a:gd name="connsiteX600" fmla="*/ 1515022 w 6088384"/>
              <a:gd name="connsiteY600" fmla="*/ 3252192 h 6088385"/>
              <a:gd name="connsiteX601" fmla="*/ 1484260 w 6088384"/>
              <a:gd name="connsiteY601" fmla="*/ 3080852 h 6088385"/>
              <a:gd name="connsiteX602" fmla="*/ 1479918 w 6088384"/>
              <a:gd name="connsiteY602" fmla="*/ 3038143 h 6088385"/>
              <a:gd name="connsiteX603" fmla="*/ 1499122 w 6088384"/>
              <a:gd name="connsiteY603" fmla="*/ 2902868 h 6088385"/>
              <a:gd name="connsiteX604" fmla="*/ 1464026 w 6088384"/>
              <a:gd name="connsiteY604" fmla="*/ 2710757 h 6088385"/>
              <a:gd name="connsiteX605" fmla="*/ 1462290 w 6088384"/>
              <a:gd name="connsiteY605" fmla="*/ 2759761 h 6088385"/>
              <a:gd name="connsiteX606" fmla="*/ 1466827 w 6088384"/>
              <a:gd name="connsiteY606" fmla="*/ 2909379 h 6088385"/>
              <a:gd name="connsiteX607" fmla="*/ 1479918 w 6088384"/>
              <a:gd name="connsiteY607" fmla="*/ 3038143 h 6088385"/>
              <a:gd name="connsiteX608" fmla="*/ 1467328 w 6088384"/>
              <a:gd name="connsiteY608" fmla="*/ 3126826 h 6088385"/>
              <a:gd name="connsiteX609" fmla="*/ 1458047 w 6088384"/>
              <a:gd name="connsiteY609" fmla="*/ 3348534 h 6088385"/>
              <a:gd name="connsiteX610" fmla="*/ 1425087 w 6088384"/>
              <a:gd name="connsiteY610" fmla="*/ 3264800 h 6088385"/>
              <a:gd name="connsiteX611" fmla="*/ 1378148 w 6088384"/>
              <a:gd name="connsiteY611" fmla="*/ 3113050 h 6088385"/>
              <a:gd name="connsiteX612" fmla="*/ 1359848 w 6088384"/>
              <a:gd name="connsiteY612" fmla="*/ 3035080 h 6088385"/>
              <a:gd name="connsiteX613" fmla="*/ 1384719 w 6088384"/>
              <a:gd name="connsiteY613" fmla="*/ 2933213 h 6088385"/>
              <a:gd name="connsiteX614" fmla="*/ 1457952 w 6088384"/>
              <a:gd name="connsiteY614" fmla="*/ 2723845 h 6088385"/>
              <a:gd name="connsiteX615" fmla="*/ 1758511 w 6088384"/>
              <a:gd name="connsiteY615" fmla="*/ 2202013 h 6088385"/>
              <a:gd name="connsiteX616" fmla="*/ 1692987 w 6088384"/>
              <a:gd name="connsiteY616" fmla="*/ 2325596 h 6088385"/>
              <a:gd name="connsiteX617" fmla="*/ 1632520 w 6088384"/>
              <a:gd name="connsiteY617" fmla="*/ 2459456 h 6088385"/>
              <a:gd name="connsiteX618" fmla="*/ 1553979 w 6088384"/>
              <a:gd name="connsiteY618" fmla="*/ 2679911 h 6088385"/>
              <a:gd name="connsiteX619" fmla="*/ 1537796 w 6088384"/>
              <a:gd name="connsiteY619" fmla="*/ 2745686 h 6088385"/>
              <a:gd name="connsiteX620" fmla="*/ 1542721 w 6088384"/>
              <a:gd name="connsiteY620" fmla="*/ 2702569 h 6088385"/>
              <a:gd name="connsiteX621" fmla="*/ 1570225 w 6088384"/>
              <a:gd name="connsiteY621" fmla="*/ 2555214 h 6088385"/>
              <a:gd name="connsiteX622" fmla="*/ 1599448 w 6088384"/>
              <a:gd name="connsiteY622" fmla="*/ 2440864 h 6088385"/>
              <a:gd name="connsiteX623" fmla="*/ 1667187 w 6088384"/>
              <a:gd name="connsiteY623" fmla="*/ 2326234 h 6088385"/>
              <a:gd name="connsiteX624" fmla="*/ 4547250 w 6088384"/>
              <a:gd name="connsiteY624" fmla="*/ 3356272 h 6088385"/>
              <a:gd name="connsiteX625" fmla="*/ 4525561 w 6088384"/>
              <a:gd name="connsiteY625" fmla="*/ 3498388 h 6088385"/>
              <a:gd name="connsiteX626" fmla="*/ 4487656 w 6088384"/>
              <a:gd name="connsiteY626" fmla="*/ 3649686 h 6088385"/>
              <a:gd name="connsiteX627" fmla="*/ 4421199 w 6088384"/>
              <a:gd name="connsiteY627" fmla="*/ 3762149 h 6088385"/>
              <a:gd name="connsiteX628" fmla="*/ 4317422 w 6088384"/>
              <a:gd name="connsiteY628" fmla="*/ 3903307 h 6088385"/>
              <a:gd name="connsiteX629" fmla="*/ 4355518 w 6088384"/>
              <a:gd name="connsiteY629" fmla="*/ 3840348 h 6088385"/>
              <a:gd name="connsiteX630" fmla="*/ 4455866 w 6088384"/>
              <a:gd name="connsiteY630" fmla="*/ 3628926 h 6088385"/>
              <a:gd name="connsiteX631" fmla="*/ 4534407 w 6088384"/>
              <a:gd name="connsiteY631" fmla="*/ 3408471 h 6088385"/>
              <a:gd name="connsiteX632" fmla="*/ 4623792 w 6088384"/>
              <a:gd name="connsiteY632" fmla="*/ 3379458 h 6088385"/>
              <a:gd name="connsiteX633" fmla="*/ 4613577 w 6088384"/>
              <a:gd name="connsiteY633" fmla="*/ 3560955 h 6088385"/>
              <a:gd name="connsiteX634" fmla="*/ 4590194 w 6088384"/>
              <a:gd name="connsiteY634" fmla="*/ 3712360 h 6088385"/>
              <a:gd name="connsiteX635" fmla="*/ 4555674 w 6088384"/>
              <a:gd name="connsiteY635" fmla="*/ 3761059 h 6088385"/>
              <a:gd name="connsiteX636" fmla="*/ 4393047 w 6088384"/>
              <a:gd name="connsiteY636" fmla="*/ 3945004 h 6088385"/>
              <a:gd name="connsiteX637" fmla="*/ 4376083 w 6088384"/>
              <a:gd name="connsiteY637" fmla="*/ 3960606 h 6088385"/>
              <a:gd name="connsiteX638" fmla="*/ 4417887 w 6088384"/>
              <a:gd name="connsiteY638" fmla="*/ 3864527 h 6088385"/>
              <a:gd name="connsiteX639" fmla="*/ 4477418 w 6088384"/>
              <a:gd name="connsiteY639" fmla="*/ 3690552 h 6088385"/>
              <a:gd name="connsiteX640" fmla="*/ 4487656 w 6088384"/>
              <a:gd name="connsiteY640" fmla="*/ 3649686 h 6088385"/>
              <a:gd name="connsiteX641" fmla="*/ 4536278 w 6088384"/>
              <a:gd name="connsiteY641" fmla="*/ 3567406 h 6088385"/>
              <a:gd name="connsiteX642" fmla="*/ 4782323 w 6088384"/>
              <a:gd name="connsiteY642" fmla="*/ 3409183 h 6088385"/>
              <a:gd name="connsiteX643" fmla="*/ 4790314 w 6088384"/>
              <a:gd name="connsiteY643" fmla="*/ 3576561 h 6088385"/>
              <a:gd name="connsiteX644" fmla="*/ 4780837 w 6088384"/>
              <a:gd name="connsiteY644" fmla="*/ 3775055 h 6088385"/>
              <a:gd name="connsiteX645" fmla="*/ 4710782 w 6088384"/>
              <a:gd name="connsiteY645" fmla="*/ 3857615 h 6088385"/>
              <a:gd name="connsiteX646" fmla="*/ 4528820 w 6088384"/>
              <a:gd name="connsiteY646" fmla="*/ 4029903 h 6088385"/>
              <a:gd name="connsiteX647" fmla="*/ 4505710 w 6088384"/>
              <a:gd name="connsiteY647" fmla="*/ 4047431 h 6088385"/>
              <a:gd name="connsiteX648" fmla="*/ 4525682 w 6088384"/>
              <a:gd name="connsiteY648" fmla="*/ 3991856 h 6088385"/>
              <a:gd name="connsiteX649" fmla="*/ 4579917 w 6088384"/>
              <a:gd name="connsiteY649" fmla="*/ 3778908 h 6088385"/>
              <a:gd name="connsiteX650" fmla="*/ 4590194 w 6088384"/>
              <a:gd name="connsiteY650" fmla="*/ 3712360 h 6088385"/>
              <a:gd name="connsiteX651" fmla="*/ 4696800 w 6088384"/>
              <a:gd name="connsiteY651" fmla="*/ 3561968 h 6088385"/>
              <a:gd name="connsiteX652" fmla="*/ 1712911 w 6088384"/>
              <a:gd name="connsiteY652" fmla="*/ 2127218 h 6088385"/>
              <a:gd name="connsiteX653" fmla="*/ 1692652 w 6088384"/>
              <a:gd name="connsiteY653" fmla="*/ 2168911 h 6088385"/>
              <a:gd name="connsiteX654" fmla="*/ 1606994 w 6088384"/>
              <a:gd name="connsiteY654" fmla="*/ 2411340 h 6088385"/>
              <a:gd name="connsiteX655" fmla="*/ 1599448 w 6088384"/>
              <a:gd name="connsiteY655" fmla="*/ 2440864 h 6088385"/>
              <a:gd name="connsiteX656" fmla="*/ 1552108 w 6088384"/>
              <a:gd name="connsiteY656" fmla="*/ 2520977 h 6088385"/>
              <a:gd name="connsiteX657" fmla="*/ 1464026 w 6088384"/>
              <a:gd name="connsiteY657" fmla="*/ 2710757 h 6088385"/>
              <a:gd name="connsiteX658" fmla="*/ 1467559 w 6088384"/>
              <a:gd name="connsiteY658" fmla="*/ 2611009 h 6088385"/>
              <a:gd name="connsiteX659" fmla="*/ 1496804 w 6088384"/>
              <a:gd name="connsiteY659" fmla="*/ 2378080 h 6088385"/>
              <a:gd name="connsiteX660" fmla="*/ 1547559 w 6088384"/>
              <a:gd name="connsiteY660" fmla="*/ 2308785 h 6088385"/>
              <a:gd name="connsiteX661" fmla="*/ 1695338 w 6088384"/>
              <a:gd name="connsiteY661" fmla="*/ 2143378 h 6088385"/>
              <a:gd name="connsiteX662" fmla="*/ 1584471 w 6088384"/>
              <a:gd name="connsiteY662" fmla="*/ 2037722 h 6088385"/>
              <a:gd name="connsiteX663" fmla="*/ 1551408 w 6088384"/>
              <a:gd name="connsiteY663" fmla="*/ 2134575 h 6088385"/>
              <a:gd name="connsiteX664" fmla="*/ 1499811 w 6088384"/>
              <a:gd name="connsiteY664" fmla="*/ 2354132 h 6088385"/>
              <a:gd name="connsiteX665" fmla="*/ 1496804 w 6088384"/>
              <a:gd name="connsiteY665" fmla="*/ 2378080 h 6088385"/>
              <a:gd name="connsiteX666" fmla="*/ 1417244 w 6088384"/>
              <a:gd name="connsiteY666" fmla="*/ 2486702 h 6088385"/>
              <a:gd name="connsiteX667" fmla="*/ 1305017 w 6088384"/>
              <a:gd name="connsiteY667" fmla="*/ 2675629 h 6088385"/>
              <a:gd name="connsiteX668" fmla="*/ 1304507 w 6088384"/>
              <a:gd name="connsiteY668" fmla="*/ 2676710 h 6088385"/>
              <a:gd name="connsiteX669" fmla="*/ 1300320 w 6088384"/>
              <a:gd name="connsiteY669" fmla="*/ 2410189 h 6088385"/>
              <a:gd name="connsiteX670" fmla="*/ 1309367 w 6088384"/>
              <a:gd name="connsiteY670" fmla="*/ 2309022 h 6088385"/>
              <a:gd name="connsiteX671" fmla="*/ 1421236 w 6088384"/>
              <a:gd name="connsiteY671" fmla="*/ 2185935 h 6088385"/>
              <a:gd name="connsiteX672" fmla="*/ 1583574 w 6088384"/>
              <a:gd name="connsiteY672" fmla="*/ 2038393 h 6088385"/>
              <a:gd name="connsiteX673" fmla="*/ 5019119 w 6088384"/>
              <a:gd name="connsiteY673" fmla="*/ 3448343 h 6088385"/>
              <a:gd name="connsiteX674" fmla="*/ 5028183 w 6088384"/>
              <a:gd name="connsiteY674" fmla="*/ 3507038 h 6088385"/>
              <a:gd name="connsiteX675" fmla="*/ 5040647 w 6088384"/>
              <a:gd name="connsiteY675" fmla="*/ 3728494 h 6088385"/>
              <a:gd name="connsiteX676" fmla="*/ 5034663 w 6088384"/>
              <a:gd name="connsiteY676" fmla="*/ 3871454 h 6088385"/>
              <a:gd name="connsiteX677" fmla="*/ 5017315 w 6088384"/>
              <a:gd name="connsiteY677" fmla="*/ 3891777 h 6088385"/>
              <a:gd name="connsiteX678" fmla="*/ 4837941 w 6088384"/>
              <a:gd name="connsiteY678" fmla="*/ 4066398 h 6088385"/>
              <a:gd name="connsiteX679" fmla="*/ 4711368 w 6088384"/>
              <a:gd name="connsiteY679" fmla="*/ 4165121 h 6088385"/>
              <a:gd name="connsiteX680" fmla="*/ 4748467 w 6088384"/>
              <a:gd name="connsiteY680" fmla="*/ 4013173 h 6088385"/>
              <a:gd name="connsiteX681" fmla="*/ 4779852 w 6088384"/>
              <a:gd name="connsiteY681" fmla="*/ 3795679 h 6088385"/>
              <a:gd name="connsiteX682" fmla="*/ 4780837 w 6088384"/>
              <a:gd name="connsiteY682" fmla="*/ 3775055 h 6088385"/>
              <a:gd name="connsiteX683" fmla="*/ 4873001 w 6088384"/>
              <a:gd name="connsiteY683" fmla="*/ 3666440 h 6088385"/>
              <a:gd name="connsiteX684" fmla="*/ 5013764 w 6088384"/>
              <a:gd name="connsiteY684" fmla="*/ 3458091 h 6088385"/>
              <a:gd name="connsiteX685" fmla="*/ 1376732 w 6088384"/>
              <a:gd name="connsiteY685" fmla="*/ 1922648 h 6088385"/>
              <a:gd name="connsiteX686" fmla="*/ 1350089 w 6088384"/>
              <a:gd name="connsiteY686" fmla="*/ 2025636 h 6088385"/>
              <a:gd name="connsiteX687" fmla="*/ 1318739 w 6088384"/>
              <a:gd name="connsiteY687" fmla="*/ 2204232 h 6088385"/>
              <a:gd name="connsiteX688" fmla="*/ 1309367 w 6088384"/>
              <a:gd name="connsiteY688" fmla="*/ 2309022 h 6088385"/>
              <a:gd name="connsiteX689" fmla="*/ 1273694 w 6088384"/>
              <a:gd name="connsiteY689" fmla="*/ 2348273 h 6088385"/>
              <a:gd name="connsiteX690" fmla="*/ 1142095 w 6088384"/>
              <a:gd name="connsiteY690" fmla="*/ 2524257 h 6088385"/>
              <a:gd name="connsiteX691" fmla="*/ 1069434 w 6088384"/>
              <a:gd name="connsiteY691" fmla="*/ 2643862 h 6088385"/>
              <a:gd name="connsiteX692" fmla="*/ 1058981 w 6088384"/>
              <a:gd name="connsiteY692" fmla="*/ 2569442 h 6088385"/>
              <a:gd name="connsiteX693" fmla="*/ 1048181 w 6088384"/>
              <a:gd name="connsiteY693" fmla="*/ 2295099 h 6088385"/>
              <a:gd name="connsiteX694" fmla="*/ 1051985 w 6088384"/>
              <a:gd name="connsiteY694" fmla="*/ 2221433 h 6088385"/>
              <a:gd name="connsiteX695" fmla="*/ 1148613 w 6088384"/>
              <a:gd name="connsiteY695" fmla="*/ 2116361 h 6088385"/>
              <a:gd name="connsiteX696" fmla="*/ 1314020 w 6088384"/>
              <a:gd name="connsiteY696" fmla="*/ 1968581 h 6088385"/>
              <a:gd name="connsiteX697" fmla="*/ 5301848 w 6088384"/>
              <a:gd name="connsiteY697" fmla="*/ 3502933 h 6088385"/>
              <a:gd name="connsiteX698" fmla="*/ 5311878 w 6088384"/>
              <a:gd name="connsiteY698" fmla="*/ 3568652 h 6088385"/>
              <a:gd name="connsiteX699" fmla="*/ 5323680 w 6088384"/>
              <a:gd name="connsiteY699" fmla="*/ 3802383 h 6088385"/>
              <a:gd name="connsiteX700" fmla="*/ 5313388 w 6088384"/>
              <a:gd name="connsiteY700" fmla="*/ 4006202 h 6088385"/>
              <a:gd name="connsiteX701" fmla="*/ 5300107 w 6088384"/>
              <a:gd name="connsiteY701" fmla="*/ 4022244 h 6088385"/>
              <a:gd name="connsiteX702" fmla="*/ 5200519 w 6088384"/>
              <a:gd name="connsiteY702" fmla="*/ 4128266 h 6088385"/>
              <a:gd name="connsiteX703" fmla="*/ 5049258 w 6088384"/>
              <a:gd name="connsiteY703" fmla="*/ 4266721 h 6088385"/>
              <a:gd name="connsiteX704" fmla="*/ 4960447 w 6088384"/>
              <a:gd name="connsiteY704" fmla="*/ 4334629 h 6088385"/>
              <a:gd name="connsiteX705" fmla="*/ 4999498 w 6088384"/>
              <a:gd name="connsiteY705" fmla="*/ 4175911 h 6088385"/>
              <a:gd name="connsiteX706" fmla="*/ 5031293 w 6088384"/>
              <a:gd name="connsiteY706" fmla="*/ 3951953 h 6088385"/>
              <a:gd name="connsiteX707" fmla="*/ 5034663 w 6088384"/>
              <a:gd name="connsiteY707" fmla="*/ 3871454 h 6088385"/>
              <a:gd name="connsiteX708" fmla="*/ 5126650 w 6088384"/>
              <a:gd name="connsiteY708" fmla="*/ 3763684 h 6088385"/>
              <a:gd name="connsiteX709" fmla="*/ 5227047 w 6088384"/>
              <a:gd name="connsiteY709" fmla="*/ 3626554 h 6088385"/>
              <a:gd name="connsiteX710" fmla="*/ 1126658 w 6088384"/>
              <a:gd name="connsiteY710" fmla="*/ 1755277 h 6088385"/>
              <a:gd name="connsiteX711" fmla="*/ 1110920 w 6088384"/>
              <a:gd name="connsiteY711" fmla="*/ 1810946 h 6088385"/>
              <a:gd name="connsiteX712" fmla="*/ 1055320 w 6088384"/>
              <a:gd name="connsiteY712" fmla="*/ 2156852 h 6088385"/>
              <a:gd name="connsiteX713" fmla="*/ 1051985 w 6088384"/>
              <a:gd name="connsiteY713" fmla="*/ 2221433 h 6088385"/>
              <a:gd name="connsiteX714" fmla="*/ 997219 w 6088384"/>
              <a:gd name="connsiteY714" fmla="*/ 2280985 h 6088385"/>
              <a:gd name="connsiteX715" fmla="*/ 861339 w 6088384"/>
              <a:gd name="connsiteY715" fmla="*/ 2461829 h 6088385"/>
              <a:gd name="connsiteX716" fmla="*/ 785243 w 6088384"/>
              <a:gd name="connsiteY716" fmla="*/ 2587591 h 6088385"/>
              <a:gd name="connsiteX717" fmla="*/ 782683 w 6088384"/>
              <a:gd name="connsiteY717" fmla="*/ 2574059 h 6088385"/>
              <a:gd name="connsiteX718" fmla="*/ 764707 w 6088384"/>
              <a:gd name="connsiteY718" fmla="*/ 2286001 h 6088385"/>
              <a:gd name="connsiteX719" fmla="*/ 769346 w 6088384"/>
              <a:gd name="connsiteY719" fmla="*/ 2139190 h 6088385"/>
              <a:gd name="connsiteX720" fmla="*/ 774442 w 6088384"/>
              <a:gd name="connsiteY720" fmla="*/ 2085608 h 6088385"/>
              <a:gd name="connsiteX721" fmla="*/ 887868 w 6088384"/>
              <a:gd name="connsiteY721" fmla="*/ 1960116 h 6088385"/>
              <a:gd name="connsiteX722" fmla="*/ 1061486 w 6088384"/>
              <a:gd name="connsiteY722" fmla="*/ 1803190 h 6088385"/>
              <a:gd name="connsiteX723" fmla="*/ 5602478 w 6088384"/>
              <a:gd name="connsiteY723" fmla="*/ 3584705 h 6088385"/>
              <a:gd name="connsiteX724" fmla="*/ 5610022 w 6088384"/>
              <a:gd name="connsiteY724" fmla="*/ 3764896 h 6088385"/>
              <a:gd name="connsiteX725" fmla="*/ 5597558 w 6088384"/>
              <a:gd name="connsiteY725" fmla="*/ 3986353 h 6088385"/>
              <a:gd name="connsiteX726" fmla="*/ 5574226 w 6088384"/>
              <a:gd name="connsiteY726" fmla="*/ 4137428 h 6088385"/>
              <a:gd name="connsiteX727" fmla="*/ 5517995 w 6088384"/>
              <a:gd name="connsiteY727" fmla="*/ 4213370 h 6088385"/>
              <a:gd name="connsiteX728" fmla="*/ 5228666 w 6088384"/>
              <a:gd name="connsiteY728" fmla="*/ 4508127 h 6088385"/>
              <a:gd name="connsiteX729" fmla="*/ 5204298 w 6088384"/>
              <a:gd name="connsiteY729" fmla="*/ 4527545 h 6088385"/>
              <a:gd name="connsiteX730" fmla="*/ 5220906 w 6088384"/>
              <a:gd name="connsiteY730" fmla="*/ 4482170 h 6088385"/>
              <a:gd name="connsiteX731" fmla="*/ 5311878 w 6088384"/>
              <a:gd name="connsiteY731" fmla="*/ 4036113 h 6088385"/>
              <a:gd name="connsiteX732" fmla="*/ 5313388 w 6088384"/>
              <a:gd name="connsiteY732" fmla="*/ 4006202 h 6088385"/>
              <a:gd name="connsiteX733" fmla="*/ 5391681 w 6088384"/>
              <a:gd name="connsiteY733" fmla="*/ 3911628 h 6088385"/>
              <a:gd name="connsiteX734" fmla="*/ 5550788 w 6088384"/>
              <a:gd name="connsiteY734" fmla="*/ 3678154 h 6088385"/>
              <a:gd name="connsiteX735" fmla="*/ 5859844 w 6088384"/>
              <a:gd name="connsiteY735" fmla="*/ 3641051 h 6088385"/>
              <a:gd name="connsiteX736" fmla="*/ 5852103 w 6088384"/>
              <a:gd name="connsiteY736" fmla="*/ 3803191 h 6088385"/>
              <a:gd name="connsiteX737" fmla="*/ 5820718 w 6088384"/>
              <a:gd name="connsiteY737" fmla="*/ 4020685 h 6088385"/>
              <a:gd name="connsiteX738" fmla="*/ 5776212 w 6088384"/>
              <a:gd name="connsiteY738" fmla="*/ 4202966 h 6088385"/>
              <a:gd name="connsiteX739" fmla="*/ 5764557 w 6088384"/>
              <a:gd name="connsiteY739" fmla="*/ 4224271 h 6088385"/>
              <a:gd name="connsiteX740" fmla="*/ 5506578 w 6088384"/>
              <a:gd name="connsiteY740" fmla="*/ 4574389 h 6088385"/>
              <a:gd name="connsiteX741" fmla="*/ 5411892 w 6088384"/>
              <a:gd name="connsiteY741" fmla="*/ 4673738 h 6088385"/>
              <a:gd name="connsiteX742" fmla="*/ 5435476 w 6088384"/>
              <a:gd name="connsiteY742" fmla="*/ 4623697 h 6088385"/>
              <a:gd name="connsiteX743" fmla="*/ 5563898 w 6088384"/>
              <a:gd name="connsiteY743" fmla="*/ 4204306 h 6088385"/>
              <a:gd name="connsiteX744" fmla="*/ 5574226 w 6088384"/>
              <a:gd name="connsiteY744" fmla="*/ 4137428 h 6088385"/>
              <a:gd name="connsiteX745" fmla="*/ 5647983 w 6088384"/>
              <a:gd name="connsiteY745" fmla="*/ 4037817 h 6088385"/>
              <a:gd name="connsiteX746" fmla="*/ 5854254 w 6088384"/>
              <a:gd name="connsiteY746" fmla="*/ 3655522 h 6088385"/>
              <a:gd name="connsiteX747" fmla="*/ 882742 w 6088384"/>
              <a:gd name="connsiteY747" fmla="*/ 1561511 h 6088385"/>
              <a:gd name="connsiteX748" fmla="*/ 875991 w 6088384"/>
              <a:gd name="connsiteY748" fmla="*/ 1579442 h 6088385"/>
              <a:gd name="connsiteX749" fmla="*/ 783073 w 6088384"/>
              <a:gd name="connsiteY749" fmla="*/ 1994848 h 6088385"/>
              <a:gd name="connsiteX750" fmla="*/ 774442 w 6088384"/>
              <a:gd name="connsiteY750" fmla="*/ 2085608 h 6088385"/>
              <a:gd name="connsiteX751" fmla="*/ 730942 w 6088384"/>
              <a:gd name="connsiteY751" fmla="*/ 2133734 h 6088385"/>
              <a:gd name="connsiteX752" fmla="*/ 594939 w 6088384"/>
              <a:gd name="connsiteY752" fmla="*/ 2318727 h 6088385"/>
              <a:gd name="connsiteX753" fmla="*/ 486239 w 6088384"/>
              <a:gd name="connsiteY753" fmla="*/ 2502674 h 6088385"/>
              <a:gd name="connsiteX754" fmla="*/ 479282 w 6088384"/>
              <a:gd name="connsiteY754" fmla="*/ 2407131 h 6088385"/>
              <a:gd name="connsiteX755" fmla="*/ 485153 w 6088384"/>
              <a:gd name="connsiteY755" fmla="*/ 2164027 h 6088385"/>
              <a:gd name="connsiteX756" fmla="*/ 512922 w 6088384"/>
              <a:gd name="connsiteY756" fmla="*/ 1952550 h 6088385"/>
              <a:gd name="connsiteX757" fmla="*/ 563576 w 6088384"/>
              <a:gd name="connsiteY757" fmla="*/ 1883393 h 6088385"/>
              <a:gd name="connsiteX758" fmla="*/ 875979 w 6088384"/>
              <a:gd name="connsiteY758" fmla="*/ 1566592 h 6088385"/>
              <a:gd name="connsiteX759" fmla="*/ 6006336 w 6088384"/>
              <a:gd name="connsiteY759" fmla="*/ 3649883 h 6088385"/>
              <a:gd name="connsiteX760" fmla="*/ 5989898 w 6088384"/>
              <a:gd name="connsiteY760" fmla="*/ 3765674 h 6088385"/>
              <a:gd name="connsiteX761" fmla="*/ 5856501 w 6088384"/>
              <a:gd name="connsiteY761" fmla="*/ 4209086 h 6088385"/>
              <a:gd name="connsiteX762" fmla="*/ 5637287 w 6088384"/>
              <a:gd name="connsiteY762" fmla="*/ 4616952 h 6088385"/>
              <a:gd name="connsiteX763" fmla="*/ 5551053 w 6088384"/>
              <a:gd name="connsiteY763" fmla="*/ 4731723 h 6088385"/>
              <a:gd name="connsiteX764" fmla="*/ 5601021 w 6088384"/>
              <a:gd name="connsiteY764" fmla="*/ 4647165 h 6088385"/>
              <a:gd name="connsiteX765" fmla="*/ 5768409 w 6088384"/>
              <a:gd name="connsiteY765" fmla="*/ 4234928 h 6088385"/>
              <a:gd name="connsiteX766" fmla="*/ 5776212 w 6088384"/>
              <a:gd name="connsiteY766" fmla="*/ 4202966 h 6088385"/>
              <a:gd name="connsiteX767" fmla="*/ 5850774 w 6088384"/>
              <a:gd name="connsiteY767" fmla="*/ 4066678 h 6088385"/>
              <a:gd name="connsiteX768" fmla="*/ 5985610 w 6088384"/>
              <a:gd name="connsiteY768" fmla="*/ 3730489 h 6088385"/>
              <a:gd name="connsiteX769" fmla="*/ 676496 w 6088384"/>
              <a:gd name="connsiteY769" fmla="*/ 1414641 h 6088385"/>
              <a:gd name="connsiteX770" fmla="*/ 652910 w 6088384"/>
              <a:gd name="connsiteY770" fmla="*/ 1464687 h 6088385"/>
              <a:gd name="connsiteX771" fmla="*/ 516591 w 6088384"/>
              <a:gd name="connsiteY771" fmla="*/ 1924609 h 6088385"/>
              <a:gd name="connsiteX772" fmla="*/ 512922 w 6088384"/>
              <a:gd name="connsiteY772" fmla="*/ 1952550 h 6088385"/>
              <a:gd name="connsiteX773" fmla="*/ 433261 w 6088384"/>
              <a:gd name="connsiteY773" fmla="*/ 2061310 h 6088385"/>
              <a:gd name="connsiteX774" fmla="*/ 321034 w 6088384"/>
              <a:gd name="connsiteY774" fmla="*/ 2250237 h 6088385"/>
              <a:gd name="connsiteX775" fmla="*/ 228925 w 6088384"/>
              <a:gd name="connsiteY775" fmla="*/ 2445680 h 6088385"/>
              <a:gd name="connsiteX776" fmla="*/ 235758 w 6088384"/>
              <a:gd name="connsiteY776" fmla="*/ 2290742 h 6088385"/>
              <a:gd name="connsiteX777" fmla="*/ 267668 w 6088384"/>
              <a:gd name="connsiteY777" fmla="*/ 2067698 h 6088385"/>
              <a:gd name="connsiteX778" fmla="*/ 312174 w 6088384"/>
              <a:gd name="connsiteY778" fmla="*/ 1885412 h 6088385"/>
              <a:gd name="connsiteX779" fmla="*/ 323827 w 6088384"/>
              <a:gd name="connsiteY779" fmla="*/ 1864112 h 6088385"/>
              <a:gd name="connsiteX780" fmla="*/ 581807 w 6088384"/>
              <a:gd name="connsiteY780" fmla="*/ 1513994 h 6088385"/>
              <a:gd name="connsiteX781" fmla="*/ 537332 w 6088384"/>
              <a:gd name="connsiteY781" fmla="*/ 1356661 h 6088385"/>
              <a:gd name="connsiteX782" fmla="*/ 487365 w 6088384"/>
              <a:gd name="connsiteY782" fmla="*/ 1441219 h 6088385"/>
              <a:gd name="connsiteX783" fmla="*/ 319977 w 6088384"/>
              <a:gd name="connsiteY783" fmla="*/ 1853455 h 6088385"/>
              <a:gd name="connsiteX784" fmla="*/ 312174 w 6088384"/>
              <a:gd name="connsiteY784" fmla="*/ 1885412 h 6088385"/>
              <a:gd name="connsiteX785" fmla="*/ 237611 w 6088384"/>
              <a:gd name="connsiteY785" fmla="*/ 2021704 h 6088385"/>
              <a:gd name="connsiteX786" fmla="*/ 102774 w 6088384"/>
              <a:gd name="connsiteY786" fmla="*/ 2357893 h 6088385"/>
              <a:gd name="connsiteX787" fmla="*/ 82052 w 6088384"/>
              <a:gd name="connsiteY787" fmla="*/ 2438488 h 6088385"/>
              <a:gd name="connsiteX788" fmla="*/ 98488 w 6088384"/>
              <a:gd name="connsiteY788" fmla="*/ 2322708 h 6088385"/>
              <a:gd name="connsiteX789" fmla="*/ 231885 w 6088384"/>
              <a:gd name="connsiteY789" fmla="*/ 1879296 h 6088385"/>
              <a:gd name="connsiteX790" fmla="*/ 451099 w 6088384"/>
              <a:gd name="connsiteY790" fmla="*/ 1471430 h 6088385"/>
              <a:gd name="connsiteX791" fmla="*/ 4554281 w 6088384"/>
              <a:gd name="connsiteY791" fmla="*/ 2767670 h 6088385"/>
              <a:gd name="connsiteX792" fmla="*/ 4584892 w 6088384"/>
              <a:gd name="connsiteY792" fmla="*/ 2892083 h 6088385"/>
              <a:gd name="connsiteX793" fmla="*/ 4608173 w 6088384"/>
              <a:gd name="connsiteY793" fmla="*/ 3056074 h 6088385"/>
              <a:gd name="connsiteX794" fmla="*/ 4589263 w 6088384"/>
              <a:gd name="connsiteY794" fmla="*/ 3185514 h 6088385"/>
              <a:gd name="connsiteX795" fmla="*/ 4547250 w 6088384"/>
              <a:gd name="connsiteY795" fmla="*/ 3356272 h 6088385"/>
              <a:gd name="connsiteX796" fmla="*/ 4560202 w 6088384"/>
              <a:gd name="connsiteY796" fmla="*/ 3271409 h 6088385"/>
              <a:gd name="connsiteX797" fmla="*/ 4572004 w 6088384"/>
              <a:gd name="connsiteY797" fmla="*/ 3037679 h 6088385"/>
              <a:gd name="connsiteX798" fmla="*/ 4562433 w 6088384"/>
              <a:gd name="connsiteY798" fmla="*/ 2827088 h 6088385"/>
              <a:gd name="connsiteX799" fmla="*/ 2216920 w 6088384"/>
              <a:gd name="connsiteY799" fmla="*/ 1749541 h 6088385"/>
              <a:gd name="connsiteX800" fmla="*/ 2133734 w 6088384"/>
              <a:gd name="connsiteY800" fmla="*/ 1810697 h 6088385"/>
              <a:gd name="connsiteX801" fmla="*/ 1960117 w 6088384"/>
              <a:gd name="connsiteY801" fmla="*/ 1967623 h 6088385"/>
              <a:gd name="connsiteX802" fmla="*/ 1803190 w 6088384"/>
              <a:gd name="connsiteY802" fmla="*/ 2141241 h 6088385"/>
              <a:gd name="connsiteX803" fmla="*/ 1758511 w 6088384"/>
              <a:gd name="connsiteY803" fmla="*/ 2202013 h 6088385"/>
              <a:gd name="connsiteX804" fmla="*/ 1760907 w 6088384"/>
              <a:gd name="connsiteY804" fmla="*/ 2197495 h 6088385"/>
              <a:gd name="connsiteX805" fmla="*/ 1896599 w 6088384"/>
              <a:gd name="connsiteY805" fmla="*/ 1987634 h 6088385"/>
              <a:gd name="connsiteX806" fmla="*/ 1945177 w 6088384"/>
              <a:gd name="connsiteY806" fmla="*/ 1927957 h 6088385"/>
              <a:gd name="connsiteX807" fmla="*/ 2040806 w 6088384"/>
              <a:gd name="connsiteY807" fmla="*/ 1856104 h 6088385"/>
              <a:gd name="connsiteX808" fmla="*/ 4629554 w 6088384"/>
              <a:gd name="connsiteY808" fmla="*/ 2735284 h 6088385"/>
              <a:gd name="connsiteX809" fmla="*/ 4696158 w 6088384"/>
              <a:gd name="connsiteY809" fmla="*/ 2925705 h 6088385"/>
              <a:gd name="connsiteX810" fmla="*/ 4727988 w 6088384"/>
              <a:gd name="connsiteY810" fmla="*/ 3056071 h 6088385"/>
              <a:gd name="connsiteX811" fmla="*/ 4700471 w 6088384"/>
              <a:gd name="connsiteY811" fmla="*/ 3165869 h 6088385"/>
              <a:gd name="connsiteX812" fmla="*/ 4628315 w 6088384"/>
              <a:gd name="connsiteY812" fmla="*/ 3369745 h 6088385"/>
              <a:gd name="connsiteX813" fmla="*/ 4623792 w 6088384"/>
              <a:gd name="connsiteY813" fmla="*/ 3379458 h 6088385"/>
              <a:gd name="connsiteX814" fmla="*/ 4626041 w 6088384"/>
              <a:gd name="connsiteY814" fmla="*/ 3339499 h 6088385"/>
              <a:gd name="connsiteX815" fmla="*/ 4616687 w 6088384"/>
              <a:gd name="connsiteY815" fmla="*/ 3116041 h 6088385"/>
              <a:gd name="connsiteX816" fmla="*/ 4608173 w 6088384"/>
              <a:gd name="connsiteY816" fmla="*/ 3056074 h 6088385"/>
              <a:gd name="connsiteX817" fmla="*/ 4619315 w 6088384"/>
              <a:gd name="connsiteY817" fmla="*/ 2979804 h 6088385"/>
              <a:gd name="connsiteX818" fmla="*/ 4630392 w 6088384"/>
              <a:gd name="connsiteY818" fmla="*/ 2774414 h 6088385"/>
              <a:gd name="connsiteX819" fmla="*/ 2153044 w 6088384"/>
              <a:gd name="connsiteY819" fmla="*/ 1694132 h 6088385"/>
              <a:gd name="connsiteX820" fmla="*/ 2052028 w 6088384"/>
              <a:gd name="connsiteY820" fmla="*/ 1796691 h 6088385"/>
              <a:gd name="connsiteX821" fmla="*/ 1945177 w 6088384"/>
              <a:gd name="connsiteY821" fmla="*/ 1927957 h 6088385"/>
              <a:gd name="connsiteX822" fmla="*/ 1859962 w 6088384"/>
              <a:gd name="connsiteY822" fmla="*/ 1991984 h 6088385"/>
              <a:gd name="connsiteX823" fmla="*/ 1712911 w 6088384"/>
              <a:gd name="connsiteY823" fmla="*/ 2127218 h 6088385"/>
              <a:gd name="connsiteX824" fmla="*/ 1803945 w 6088384"/>
              <a:gd name="connsiteY824" fmla="*/ 1939873 h 6088385"/>
              <a:gd name="connsiteX825" fmla="*/ 1862570 w 6088384"/>
              <a:gd name="connsiteY825" fmla="*/ 1844213 h 6088385"/>
              <a:gd name="connsiteX826" fmla="*/ 1948039 w 6088384"/>
              <a:gd name="connsiteY826" fmla="*/ 1792289 h 6088385"/>
              <a:gd name="connsiteX827" fmla="*/ 2147868 w 6088384"/>
              <a:gd name="connsiteY827" fmla="*/ 1696026 h 6088385"/>
              <a:gd name="connsiteX828" fmla="*/ 4788191 w 6088384"/>
              <a:gd name="connsiteY828" fmla="*/ 2704378 h 6088385"/>
              <a:gd name="connsiteX829" fmla="*/ 4866101 w 6088384"/>
              <a:gd name="connsiteY829" fmla="*/ 2869694 h 6088385"/>
              <a:gd name="connsiteX830" fmla="*/ 4933683 w 6088384"/>
              <a:gd name="connsiteY830" fmla="*/ 3057756 h 6088385"/>
              <a:gd name="connsiteX831" fmla="*/ 4911169 w 6088384"/>
              <a:gd name="connsiteY831" fmla="*/ 3126506 h 6088385"/>
              <a:gd name="connsiteX832" fmla="*/ 4815580 w 6088384"/>
              <a:gd name="connsiteY832" fmla="*/ 3349771 h 6088385"/>
              <a:gd name="connsiteX833" fmla="*/ 4782323 w 6088384"/>
              <a:gd name="connsiteY833" fmla="*/ 3409183 h 6088385"/>
              <a:gd name="connsiteX834" fmla="*/ 4779852 w 6088384"/>
              <a:gd name="connsiteY834" fmla="*/ 3357442 h 6088385"/>
              <a:gd name="connsiteX835" fmla="*/ 4748467 w 6088384"/>
              <a:gd name="connsiteY835" fmla="*/ 3139948 h 6088385"/>
              <a:gd name="connsiteX836" fmla="*/ 4727988 w 6088384"/>
              <a:gd name="connsiteY836" fmla="*/ 3056071 h 6088385"/>
              <a:gd name="connsiteX837" fmla="*/ 4752746 w 6088384"/>
              <a:gd name="connsiteY837" fmla="*/ 2957282 h 6088385"/>
              <a:gd name="connsiteX838" fmla="*/ 4785141 w 6088384"/>
              <a:gd name="connsiteY838" fmla="*/ 2745490 h 6088385"/>
              <a:gd name="connsiteX839" fmla="*/ 2066619 w 6088384"/>
              <a:gd name="connsiteY839" fmla="*/ 1565205 h 6088385"/>
              <a:gd name="connsiteX840" fmla="*/ 2000478 w 6088384"/>
              <a:gd name="connsiteY840" fmla="*/ 1643791 h 6088385"/>
              <a:gd name="connsiteX841" fmla="*/ 1903191 w 6088384"/>
              <a:gd name="connsiteY841" fmla="*/ 1777930 h 6088385"/>
              <a:gd name="connsiteX842" fmla="*/ 1862570 w 6088384"/>
              <a:gd name="connsiteY842" fmla="*/ 1844213 h 6088385"/>
              <a:gd name="connsiteX843" fmla="*/ 1759558 w 6088384"/>
              <a:gd name="connsiteY843" fmla="*/ 1906794 h 6088385"/>
              <a:gd name="connsiteX844" fmla="*/ 1584471 w 6088384"/>
              <a:gd name="connsiteY844" fmla="*/ 2037722 h 6088385"/>
              <a:gd name="connsiteX845" fmla="*/ 1624120 w 6088384"/>
              <a:gd name="connsiteY845" fmla="*/ 1921578 h 6088385"/>
              <a:gd name="connsiteX846" fmla="*/ 1692106 w 6088384"/>
              <a:gd name="connsiteY846" fmla="*/ 1767111 h 6088385"/>
              <a:gd name="connsiteX847" fmla="*/ 1724939 w 6088384"/>
              <a:gd name="connsiteY847" fmla="*/ 1705267 h 6088385"/>
              <a:gd name="connsiteX848" fmla="*/ 1879300 w 6088384"/>
              <a:gd name="connsiteY848" fmla="*/ 1632520 h 6088385"/>
              <a:gd name="connsiteX849" fmla="*/ 5024289 w 6088384"/>
              <a:gd name="connsiteY849" fmla="*/ 2674084 h 6088385"/>
              <a:gd name="connsiteX850" fmla="*/ 5047773 w 6088384"/>
              <a:gd name="connsiteY850" fmla="*/ 2712738 h 6088385"/>
              <a:gd name="connsiteX851" fmla="*/ 5144035 w 6088384"/>
              <a:gd name="connsiteY851" fmla="*/ 2912568 h 6088385"/>
              <a:gd name="connsiteX852" fmla="*/ 5198683 w 6088384"/>
              <a:gd name="connsiteY852" fmla="*/ 3061878 h 6088385"/>
              <a:gd name="connsiteX853" fmla="*/ 5165108 w 6088384"/>
              <a:gd name="connsiteY853" fmla="*/ 3156542 h 6088385"/>
              <a:gd name="connsiteX854" fmla="*/ 5094839 w 6088384"/>
              <a:gd name="connsiteY854" fmla="*/ 3310498 h 6088385"/>
              <a:gd name="connsiteX855" fmla="*/ 5019119 w 6088384"/>
              <a:gd name="connsiteY855" fmla="*/ 3448343 h 6088385"/>
              <a:gd name="connsiteX856" fmla="*/ 4994523 w 6088384"/>
              <a:gd name="connsiteY856" fmla="*/ 3289086 h 6088385"/>
              <a:gd name="connsiteX857" fmla="*/ 4940289 w 6088384"/>
              <a:gd name="connsiteY857" fmla="*/ 3076137 h 6088385"/>
              <a:gd name="connsiteX858" fmla="*/ 4933683 w 6088384"/>
              <a:gd name="connsiteY858" fmla="*/ 3057756 h 6088385"/>
              <a:gd name="connsiteX859" fmla="*/ 4961596 w 6088384"/>
              <a:gd name="connsiteY859" fmla="*/ 2972520 h 6088385"/>
              <a:gd name="connsiteX860" fmla="*/ 5001089 w 6088384"/>
              <a:gd name="connsiteY860" fmla="*/ 2815127 h 6088385"/>
              <a:gd name="connsiteX861" fmla="*/ 1946628 w 6088384"/>
              <a:gd name="connsiteY861" fmla="*/ 1361970 h 6088385"/>
              <a:gd name="connsiteX862" fmla="*/ 1910523 w 6088384"/>
              <a:gd name="connsiteY862" fmla="*/ 1405563 h 6088385"/>
              <a:gd name="connsiteX863" fmla="*/ 1771308 w 6088384"/>
              <a:gd name="connsiteY863" fmla="*/ 1617929 h 6088385"/>
              <a:gd name="connsiteX864" fmla="*/ 1724939 w 6088384"/>
              <a:gd name="connsiteY864" fmla="*/ 1705267 h 6088385"/>
              <a:gd name="connsiteX865" fmla="*/ 1680864 w 6088384"/>
              <a:gd name="connsiteY865" fmla="*/ 1726039 h 6088385"/>
              <a:gd name="connsiteX866" fmla="*/ 1491937 w 6088384"/>
              <a:gd name="connsiteY866" fmla="*/ 1838267 h 6088385"/>
              <a:gd name="connsiteX867" fmla="*/ 1376732 w 6088384"/>
              <a:gd name="connsiteY867" fmla="*/ 1922648 h 6088385"/>
              <a:gd name="connsiteX868" fmla="*/ 1395655 w 6088384"/>
              <a:gd name="connsiteY868" fmla="*/ 1849503 h 6088385"/>
              <a:gd name="connsiteX869" fmla="*/ 1490664 w 6088384"/>
              <a:gd name="connsiteY869" fmla="*/ 1591909 h 6088385"/>
              <a:gd name="connsiteX870" fmla="*/ 1529007 w 6088384"/>
              <a:gd name="connsiteY870" fmla="*/ 1511364 h 6088385"/>
              <a:gd name="connsiteX871" fmla="*/ 1644091 w 6088384"/>
              <a:gd name="connsiteY871" fmla="*/ 1457950 h 6088385"/>
              <a:gd name="connsiteX872" fmla="*/ 1853460 w 6088384"/>
              <a:gd name="connsiteY872" fmla="*/ 1384718 h 6088385"/>
              <a:gd name="connsiteX873" fmla="*/ 5311061 w 6088384"/>
              <a:gd name="connsiteY873" fmla="*/ 2622874 h 6088385"/>
              <a:gd name="connsiteX874" fmla="*/ 5335126 w 6088384"/>
              <a:gd name="connsiteY874" fmla="*/ 2662645 h 6088385"/>
              <a:gd name="connsiteX875" fmla="*/ 5435475 w 6088384"/>
              <a:gd name="connsiteY875" fmla="*/ 2874067 h 6088385"/>
              <a:gd name="connsiteX876" fmla="*/ 5503298 w 6088384"/>
              <a:gd name="connsiteY876" fmla="*/ 3064439 h 6088385"/>
              <a:gd name="connsiteX877" fmla="*/ 5497696 w 6088384"/>
              <a:gd name="connsiteY877" fmla="*/ 3082625 h 6088385"/>
              <a:gd name="connsiteX878" fmla="*/ 5446261 w 6088384"/>
              <a:gd name="connsiteY878" fmla="*/ 3218688 h 6088385"/>
              <a:gd name="connsiteX879" fmla="*/ 5345912 w 6088384"/>
              <a:gd name="connsiteY879" fmla="*/ 3430110 h 6088385"/>
              <a:gd name="connsiteX880" fmla="*/ 5301848 w 6088384"/>
              <a:gd name="connsiteY880" fmla="*/ 3502933 h 6088385"/>
              <a:gd name="connsiteX881" fmla="*/ 5277237 w 6088384"/>
              <a:gd name="connsiteY881" fmla="*/ 3341673 h 6088385"/>
              <a:gd name="connsiteX882" fmla="*/ 5220906 w 6088384"/>
              <a:gd name="connsiteY882" fmla="*/ 3122596 h 6088385"/>
              <a:gd name="connsiteX883" fmla="*/ 5198683 w 6088384"/>
              <a:gd name="connsiteY883" fmla="*/ 3061878 h 6088385"/>
              <a:gd name="connsiteX884" fmla="*/ 5241113 w 6088384"/>
              <a:gd name="connsiteY884" fmla="*/ 2942247 h 6088385"/>
              <a:gd name="connsiteX885" fmla="*/ 5295801 w 6088384"/>
              <a:gd name="connsiteY885" fmla="*/ 2718747 h 6088385"/>
              <a:gd name="connsiteX886" fmla="*/ 4338844 w 6088384"/>
              <a:gd name="connsiteY886" fmla="*/ 2216917 h 6088385"/>
              <a:gd name="connsiteX887" fmla="*/ 4413691 w 6088384"/>
              <a:gd name="connsiteY887" fmla="*/ 2318725 h 6088385"/>
              <a:gd name="connsiteX888" fmla="*/ 4496796 w 6088384"/>
              <a:gd name="connsiteY888" fmla="*/ 2459359 h 6088385"/>
              <a:gd name="connsiteX889" fmla="*/ 4534279 w 6088384"/>
              <a:gd name="connsiteY889" fmla="*/ 2621870 h 6088385"/>
              <a:gd name="connsiteX890" fmla="*/ 4554281 w 6088384"/>
              <a:gd name="connsiteY890" fmla="*/ 2767670 h 6088385"/>
              <a:gd name="connsiteX891" fmla="*/ 4530035 w 6088384"/>
              <a:gd name="connsiteY891" fmla="*/ 2669126 h 6088385"/>
              <a:gd name="connsiteX892" fmla="*/ 4451495 w 6088384"/>
              <a:gd name="connsiteY892" fmla="*/ 2448671 h 6088385"/>
              <a:gd name="connsiteX893" fmla="*/ 4351146 w 6088384"/>
              <a:gd name="connsiteY893" fmla="*/ 2237249 h 6088385"/>
              <a:gd name="connsiteX894" fmla="*/ 2763584 w 6088384"/>
              <a:gd name="connsiteY894" fmla="*/ 1534344 h 6088385"/>
              <a:gd name="connsiteX895" fmla="*/ 2641403 w 6088384"/>
              <a:gd name="connsiteY895" fmla="*/ 1566860 h 6088385"/>
              <a:gd name="connsiteX896" fmla="*/ 2448672 w 6088384"/>
              <a:gd name="connsiteY896" fmla="*/ 1636891 h 6088385"/>
              <a:gd name="connsiteX897" fmla="*/ 2237250 w 6088384"/>
              <a:gd name="connsiteY897" fmla="*/ 1737239 h 6088385"/>
              <a:gd name="connsiteX898" fmla="*/ 2216920 w 6088384"/>
              <a:gd name="connsiteY898" fmla="*/ 1749541 h 6088385"/>
              <a:gd name="connsiteX899" fmla="*/ 2318727 w 6088384"/>
              <a:gd name="connsiteY899" fmla="*/ 1674695 h 6088385"/>
              <a:gd name="connsiteX900" fmla="*/ 2448389 w 6088384"/>
              <a:gd name="connsiteY900" fmla="*/ 1595887 h 6088385"/>
              <a:gd name="connsiteX901" fmla="*/ 2576973 w 6088384"/>
              <a:gd name="connsiteY901" fmla="*/ 1562824 h 6088385"/>
              <a:gd name="connsiteX902" fmla="*/ 1780592 w 6088384"/>
              <a:gd name="connsiteY902" fmla="*/ 1109474 h 6088385"/>
              <a:gd name="connsiteX903" fmla="*/ 1733905 w 6088384"/>
              <a:gd name="connsiteY903" fmla="*/ 1168619 h 6088385"/>
              <a:gd name="connsiteX904" fmla="*/ 1550165 w 6088384"/>
              <a:gd name="connsiteY904" fmla="*/ 1466918 h 6088385"/>
              <a:gd name="connsiteX905" fmla="*/ 1529007 w 6088384"/>
              <a:gd name="connsiteY905" fmla="*/ 1511364 h 6088385"/>
              <a:gd name="connsiteX906" fmla="*/ 1441223 w 6088384"/>
              <a:gd name="connsiteY906" fmla="*/ 1552107 h 6088385"/>
              <a:gd name="connsiteX907" fmla="*/ 1246480 w 6088384"/>
              <a:gd name="connsiteY907" fmla="*/ 1667186 h 6088385"/>
              <a:gd name="connsiteX908" fmla="*/ 1126658 w 6088384"/>
              <a:gd name="connsiteY908" fmla="*/ 1755277 h 6088385"/>
              <a:gd name="connsiteX909" fmla="*/ 1159488 w 6088384"/>
              <a:gd name="connsiteY909" fmla="*/ 1639154 h 6088385"/>
              <a:gd name="connsiteX910" fmla="*/ 1222286 w 6088384"/>
              <a:gd name="connsiteY910" fmla="*/ 1469060 h 6088385"/>
              <a:gd name="connsiteX911" fmla="*/ 1295753 w 6088384"/>
              <a:gd name="connsiteY911" fmla="*/ 1309113 h 6088385"/>
              <a:gd name="connsiteX912" fmla="*/ 1308876 w 6088384"/>
              <a:gd name="connsiteY912" fmla="*/ 1285454 h 6088385"/>
              <a:gd name="connsiteX913" fmla="*/ 1464690 w 6088384"/>
              <a:gd name="connsiteY913" fmla="*/ 1211498 h 6088385"/>
              <a:gd name="connsiteX914" fmla="*/ 1685146 w 6088384"/>
              <a:gd name="connsiteY914" fmla="*/ 1132958 h 6088385"/>
              <a:gd name="connsiteX915" fmla="*/ 4386907 w 6088384"/>
              <a:gd name="connsiteY915" fmla="*/ 2144207 h 6088385"/>
              <a:gd name="connsiteX916" fmla="*/ 4530041 w 6088384"/>
              <a:gd name="connsiteY916" fmla="*/ 2304413 h 6088385"/>
              <a:gd name="connsiteX917" fmla="*/ 4601134 w 6088384"/>
              <a:gd name="connsiteY917" fmla="*/ 2401476 h 6088385"/>
              <a:gd name="connsiteX918" fmla="*/ 4627473 w 6088384"/>
              <a:gd name="connsiteY918" fmla="*/ 2638239 h 6088385"/>
              <a:gd name="connsiteX919" fmla="*/ 4629554 w 6088384"/>
              <a:gd name="connsiteY919" fmla="*/ 2735284 h 6088385"/>
              <a:gd name="connsiteX920" fmla="*/ 4622926 w 6088384"/>
              <a:gd name="connsiteY920" fmla="*/ 2716336 h 6088385"/>
              <a:gd name="connsiteX921" fmla="*/ 4528770 w 6088384"/>
              <a:gd name="connsiteY921" fmla="*/ 2513468 h 6088385"/>
              <a:gd name="connsiteX922" fmla="*/ 4496796 w 6088384"/>
              <a:gd name="connsiteY922" fmla="*/ 2459359 h 6088385"/>
              <a:gd name="connsiteX923" fmla="*/ 4488378 w 6088384"/>
              <a:gd name="connsiteY923" fmla="*/ 2422862 h 6088385"/>
              <a:gd name="connsiteX924" fmla="*/ 4425567 w 6088384"/>
              <a:gd name="connsiteY924" fmla="*/ 2230901 h 6088385"/>
              <a:gd name="connsiteX925" fmla="*/ 2735137 w 6088384"/>
              <a:gd name="connsiteY925" fmla="*/ 1458140 h 6088385"/>
              <a:gd name="connsiteX926" fmla="*/ 2729251 w 6088384"/>
              <a:gd name="connsiteY926" fmla="*/ 1460269 h 6088385"/>
              <a:gd name="connsiteX927" fmla="*/ 2463960 w 6088384"/>
              <a:gd name="connsiteY927" fmla="*/ 1586423 h 6088385"/>
              <a:gd name="connsiteX928" fmla="*/ 2448389 w 6088384"/>
              <a:gd name="connsiteY928" fmla="*/ 1595887 h 6088385"/>
              <a:gd name="connsiteX929" fmla="*/ 2357895 w 6088384"/>
              <a:gd name="connsiteY929" fmla="*/ 1619156 h 6088385"/>
              <a:gd name="connsiteX930" fmla="*/ 2153044 w 6088384"/>
              <a:gd name="connsiteY930" fmla="*/ 1694132 h 6088385"/>
              <a:gd name="connsiteX931" fmla="*/ 2180371 w 6088384"/>
              <a:gd name="connsiteY931" fmla="*/ 1666387 h 6088385"/>
              <a:gd name="connsiteX932" fmla="*/ 2300220 w 6088384"/>
              <a:gd name="connsiteY932" fmla="*/ 1561746 h 6088385"/>
              <a:gd name="connsiteX933" fmla="*/ 2396245 w 6088384"/>
              <a:gd name="connsiteY933" fmla="*/ 1489031 h 6088385"/>
              <a:gd name="connsiteX934" fmla="*/ 2516644 w 6088384"/>
              <a:gd name="connsiteY934" fmla="*/ 1470437 h 6088385"/>
              <a:gd name="connsiteX935" fmla="*/ 5608450 w 6088384"/>
              <a:gd name="connsiteY935" fmla="*/ 2536991 h 6088385"/>
              <a:gd name="connsiteX936" fmla="*/ 5695176 w 6088384"/>
              <a:gd name="connsiteY936" fmla="*/ 2723849 h 6088385"/>
              <a:gd name="connsiteX937" fmla="*/ 5768408 w 6088384"/>
              <a:gd name="connsiteY937" fmla="*/ 2933217 h 6088385"/>
              <a:gd name="connsiteX938" fmla="*/ 5800194 w 6088384"/>
              <a:gd name="connsiteY938" fmla="*/ 3063405 h 6088385"/>
              <a:gd name="connsiteX939" fmla="*/ 5772827 w 6088384"/>
              <a:gd name="connsiteY939" fmla="*/ 3173025 h 6088385"/>
              <a:gd name="connsiteX940" fmla="*/ 5618319 w 6088384"/>
              <a:gd name="connsiteY940" fmla="*/ 3556067 h 6088385"/>
              <a:gd name="connsiteX941" fmla="*/ 5602478 w 6088384"/>
              <a:gd name="connsiteY941" fmla="*/ 3584705 h 6088385"/>
              <a:gd name="connsiteX942" fmla="*/ 5600668 w 6088384"/>
              <a:gd name="connsiteY942" fmla="*/ 3541438 h 6088385"/>
              <a:gd name="connsiteX943" fmla="*/ 5514015 w 6088384"/>
              <a:gd name="connsiteY943" fmla="*/ 3094522 h 6088385"/>
              <a:gd name="connsiteX944" fmla="*/ 5503298 w 6088384"/>
              <a:gd name="connsiteY944" fmla="*/ 3064439 h 6088385"/>
              <a:gd name="connsiteX945" fmla="*/ 5539969 w 6088384"/>
              <a:gd name="connsiteY945" fmla="*/ 2945385 h 6088385"/>
              <a:gd name="connsiteX946" fmla="*/ 5597618 w 6088384"/>
              <a:gd name="connsiteY946" fmla="*/ 2668797 h 6088385"/>
              <a:gd name="connsiteX947" fmla="*/ 1593377 w 6088384"/>
              <a:gd name="connsiteY947" fmla="*/ 862954 h 6088385"/>
              <a:gd name="connsiteX948" fmla="*/ 1577380 w 6088384"/>
              <a:gd name="connsiteY948" fmla="*/ 880349 h 6088385"/>
              <a:gd name="connsiteX949" fmla="*/ 1379846 w 6088384"/>
              <a:gd name="connsiteY949" fmla="*/ 1157504 h 6088385"/>
              <a:gd name="connsiteX950" fmla="*/ 1308876 w 6088384"/>
              <a:gd name="connsiteY950" fmla="*/ 1285454 h 6088385"/>
              <a:gd name="connsiteX951" fmla="*/ 1253268 w 6088384"/>
              <a:gd name="connsiteY951" fmla="*/ 1311847 h 6088385"/>
              <a:gd name="connsiteX952" fmla="*/ 1056824 w 6088384"/>
              <a:gd name="connsiteY952" fmla="*/ 1430712 h 6088385"/>
              <a:gd name="connsiteX953" fmla="*/ 882742 w 6088384"/>
              <a:gd name="connsiteY953" fmla="*/ 1561511 h 6088385"/>
              <a:gd name="connsiteX954" fmla="*/ 949813 w 6088384"/>
              <a:gd name="connsiteY954" fmla="*/ 1383386 h 6088385"/>
              <a:gd name="connsiteX955" fmla="*/ 1040615 w 6088384"/>
              <a:gd name="connsiteY955" fmla="*/ 1196357 h 6088385"/>
              <a:gd name="connsiteX956" fmla="*/ 1112039 w 6088384"/>
              <a:gd name="connsiteY956" fmla="*/ 1078789 h 6088385"/>
              <a:gd name="connsiteX957" fmla="*/ 1205860 w 6088384"/>
              <a:gd name="connsiteY957" fmla="*/ 1022456 h 6088385"/>
              <a:gd name="connsiteX958" fmla="*/ 1455393 w 6088384"/>
              <a:gd name="connsiteY958" fmla="*/ 907261 h 6088385"/>
              <a:gd name="connsiteX959" fmla="*/ 4522743 w 6088384"/>
              <a:gd name="connsiteY959" fmla="*/ 2066526 h 6088385"/>
              <a:gd name="connsiteX960" fmla="*/ 4654126 w 6088384"/>
              <a:gd name="connsiteY960" fmla="*/ 2185936 h 6088385"/>
              <a:gd name="connsiteX961" fmla="*/ 4789834 w 6088384"/>
              <a:gd name="connsiteY961" fmla="*/ 2335251 h 6088385"/>
              <a:gd name="connsiteX962" fmla="*/ 4797408 w 6088384"/>
              <a:gd name="connsiteY962" fmla="*/ 2460717 h 6088385"/>
              <a:gd name="connsiteX963" fmla="*/ 4795693 w 6088384"/>
              <a:gd name="connsiteY963" fmla="*/ 2603259 h 6088385"/>
              <a:gd name="connsiteX964" fmla="*/ 4788191 w 6088384"/>
              <a:gd name="connsiteY964" fmla="*/ 2704378 h 6088385"/>
              <a:gd name="connsiteX965" fmla="*/ 4772583 w 6088384"/>
              <a:gd name="connsiteY965" fmla="*/ 2671258 h 6088385"/>
              <a:gd name="connsiteX966" fmla="*/ 4660355 w 6088384"/>
              <a:gd name="connsiteY966" fmla="*/ 2482331 h 6088385"/>
              <a:gd name="connsiteX967" fmla="*/ 4601134 w 6088384"/>
              <a:gd name="connsiteY967" fmla="*/ 2401476 h 6088385"/>
              <a:gd name="connsiteX968" fmla="*/ 4597548 w 6088384"/>
              <a:gd name="connsiteY968" fmla="*/ 2369244 h 6088385"/>
              <a:gd name="connsiteX969" fmla="*/ 4536459 w 6088384"/>
              <a:gd name="connsiteY969" fmla="*/ 2107021 h 6088385"/>
              <a:gd name="connsiteX970" fmla="*/ 2707348 w 6088384"/>
              <a:gd name="connsiteY970" fmla="*/ 1300255 h 6088385"/>
              <a:gd name="connsiteX971" fmla="*/ 2626912 w 6088384"/>
              <a:gd name="connsiteY971" fmla="*/ 1339978 h 6088385"/>
              <a:gd name="connsiteX972" fmla="*/ 2426535 w 6088384"/>
              <a:gd name="connsiteY972" fmla="*/ 1466094 h 6088385"/>
              <a:gd name="connsiteX973" fmla="*/ 2396245 w 6088384"/>
              <a:gd name="connsiteY973" fmla="*/ 1489031 h 6088385"/>
              <a:gd name="connsiteX974" fmla="*/ 2298691 w 6088384"/>
              <a:gd name="connsiteY974" fmla="*/ 1504098 h 6088385"/>
              <a:gd name="connsiteX975" fmla="*/ 2085743 w 6088384"/>
              <a:gd name="connsiteY975" fmla="*/ 1558332 h 6088385"/>
              <a:gd name="connsiteX976" fmla="*/ 2066619 w 6088384"/>
              <a:gd name="connsiteY976" fmla="*/ 1565205 h 6088385"/>
              <a:gd name="connsiteX977" fmla="*/ 2107003 w 6088384"/>
              <a:gd name="connsiteY977" fmla="*/ 1517222 h 6088385"/>
              <a:gd name="connsiteX978" fmla="*/ 2283033 w 6088384"/>
              <a:gd name="connsiteY978" fmla="*/ 1342641 h 6088385"/>
              <a:gd name="connsiteX979" fmla="*/ 2338391 w 6088384"/>
              <a:gd name="connsiteY979" fmla="*/ 1298484 h 6088385"/>
              <a:gd name="connsiteX980" fmla="*/ 2504315 w 6088384"/>
              <a:gd name="connsiteY980" fmla="*/ 1290562 h 6088385"/>
              <a:gd name="connsiteX981" fmla="*/ 3903326 w 6088384"/>
              <a:gd name="connsiteY981" fmla="*/ 1770974 h 6088385"/>
              <a:gd name="connsiteX982" fmla="*/ 4036794 w 6088384"/>
              <a:gd name="connsiteY982" fmla="*/ 1851733 h 6088385"/>
              <a:gd name="connsiteX983" fmla="*/ 4159484 w 6088384"/>
              <a:gd name="connsiteY983" fmla="*/ 1943918 h 6088385"/>
              <a:gd name="connsiteX984" fmla="*/ 4232281 w 6088384"/>
              <a:gd name="connsiteY984" fmla="*/ 2040805 h 6088385"/>
              <a:gd name="connsiteX985" fmla="*/ 4338844 w 6088384"/>
              <a:gd name="connsiteY985" fmla="*/ 2216917 h 6088385"/>
              <a:gd name="connsiteX986" fmla="*/ 4277688 w 6088384"/>
              <a:gd name="connsiteY986" fmla="*/ 2133732 h 6088385"/>
              <a:gd name="connsiteX987" fmla="*/ 4120761 w 6088384"/>
              <a:gd name="connsiteY987" fmla="*/ 1960115 h 6088385"/>
              <a:gd name="connsiteX988" fmla="*/ 3947144 w 6088384"/>
              <a:gd name="connsiteY988" fmla="*/ 1803188 h 6088385"/>
              <a:gd name="connsiteX989" fmla="*/ 3356266 w 6088384"/>
              <a:gd name="connsiteY989" fmla="*/ 1541134 h 6088385"/>
              <a:gd name="connsiteX990" fmla="*/ 3271411 w 6088384"/>
              <a:gd name="connsiteY990" fmla="*/ 1528183 h 6088385"/>
              <a:gd name="connsiteX991" fmla="*/ 3037681 w 6088384"/>
              <a:gd name="connsiteY991" fmla="*/ 1516381 h 6088385"/>
              <a:gd name="connsiteX992" fmla="*/ 2803951 w 6088384"/>
              <a:gd name="connsiteY992" fmla="*/ 1528184 h 6088385"/>
              <a:gd name="connsiteX993" fmla="*/ 2763584 w 6088384"/>
              <a:gd name="connsiteY993" fmla="*/ 1534344 h 6088385"/>
              <a:gd name="connsiteX994" fmla="*/ 2836193 w 6088384"/>
              <a:gd name="connsiteY994" fmla="*/ 1515021 h 6088385"/>
              <a:gd name="connsiteX995" fmla="*/ 2983032 w 6088384"/>
              <a:gd name="connsiteY995" fmla="*/ 1487831 h 6088385"/>
              <a:gd name="connsiteX996" fmla="*/ 3050137 w 6088384"/>
              <a:gd name="connsiteY996" fmla="*/ 1479903 h 6088385"/>
              <a:gd name="connsiteX997" fmla="*/ 3185516 w 6088384"/>
              <a:gd name="connsiteY997" fmla="*/ 1499122 h 6088385"/>
              <a:gd name="connsiteX998" fmla="*/ 3652683 w 6088384"/>
              <a:gd name="connsiteY998" fmla="*/ 1602497 h 6088385"/>
              <a:gd name="connsiteX999" fmla="*/ 3762151 w 6088384"/>
              <a:gd name="connsiteY999" fmla="*/ 1667185 h 6088385"/>
              <a:gd name="connsiteX1000" fmla="*/ 3903326 w 6088384"/>
              <a:gd name="connsiteY1000" fmla="*/ 1770974 h 6088385"/>
              <a:gd name="connsiteX1001" fmla="*/ 3840350 w 6088384"/>
              <a:gd name="connsiteY1001" fmla="*/ 1732868 h 6088385"/>
              <a:gd name="connsiteX1002" fmla="*/ 3628928 w 6088384"/>
              <a:gd name="connsiteY1002" fmla="*/ 1632519 h 6088385"/>
              <a:gd name="connsiteX1003" fmla="*/ 3408473 w 6088384"/>
              <a:gd name="connsiteY1003" fmla="*/ 1553979 h 6088385"/>
              <a:gd name="connsiteX1004" fmla="*/ 3356266 w 6088384"/>
              <a:gd name="connsiteY1004" fmla="*/ 1541134 h 6088385"/>
              <a:gd name="connsiteX1005" fmla="*/ 3498390 w 6088384"/>
              <a:gd name="connsiteY1005" fmla="*/ 1562825 h 6088385"/>
              <a:gd name="connsiteX1006" fmla="*/ 3960073 w 6088384"/>
              <a:gd name="connsiteY1006" fmla="*/ 1711720 h 6088385"/>
              <a:gd name="connsiteX1007" fmla="*/ 4127324 w 6088384"/>
              <a:gd name="connsiteY1007" fmla="*/ 1792289 h 6088385"/>
              <a:gd name="connsiteX1008" fmla="*/ 4247632 w 6088384"/>
              <a:gd name="connsiteY1008" fmla="*/ 1865378 h 6088385"/>
              <a:gd name="connsiteX1009" fmla="*/ 4316963 w 6088384"/>
              <a:gd name="connsiteY1009" fmla="*/ 1987362 h 6088385"/>
              <a:gd name="connsiteX1010" fmla="*/ 4386907 w 6088384"/>
              <a:gd name="connsiteY1010" fmla="*/ 2144207 h 6088385"/>
              <a:gd name="connsiteX1011" fmla="*/ 4382261 w 6088384"/>
              <a:gd name="connsiteY1011" fmla="*/ 2139007 h 6088385"/>
              <a:gd name="connsiteX1012" fmla="*/ 4217638 w 6088384"/>
              <a:gd name="connsiteY1012" fmla="*/ 1987613 h 6088385"/>
              <a:gd name="connsiteX1013" fmla="*/ 4159484 w 6088384"/>
              <a:gd name="connsiteY1013" fmla="*/ 1943918 h 6088385"/>
              <a:gd name="connsiteX1014" fmla="*/ 4096401 w 6088384"/>
              <a:gd name="connsiteY1014" fmla="*/ 1859961 h 6088385"/>
              <a:gd name="connsiteX1015" fmla="*/ 3364539 w 6088384"/>
              <a:gd name="connsiteY1015" fmla="*/ 1457950 h 6088385"/>
              <a:gd name="connsiteX1016" fmla="*/ 3377842 w 6088384"/>
              <a:gd name="connsiteY1016" fmla="*/ 1464123 h 6088385"/>
              <a:gd name="connsiteX1017" fmla="*/ 3349938 w 6088384"/>
              <a:gd name="connsiteY1017" fmla="*/ 1462446 h 6088385"/>
              <a:gd name="connsiteX1018" fmla="*/ 3130039 w 6088384"/>
              <a:gd name="connsiteY1018" fmla="*/ 1470463 h 6088385"/>
              <a:gd name="connsiteX1019" fmla="*/ 3050137 w 6088384"/>
              <a:gd name="connsiteY1019" fmla="*/ 1479903 h 6088385"/>
              <a:gd name="connsiteX1020" fmla="*/ 2961558 w 6088384"/>
              <a:gd name="connsiteY1020" fmla="*/ 1467328 h 6088385"/>
              <a:gd name="connsiteX1021" fmla="*/ 2738100 w 6088384"/>
              <a:gd name="connsiteY1021" fmla="*/ 1457973 h 6088385"/>
              <a:gd name="connsiteX1022" fmla="*/ 2735137 w 6088384"/>
              <a:gd name="connsiteY1022" fmla="*/ 1458140 h 6088385"/>
              <a:gd name="connsiteX1023" fmla="*/ 2866259 w 6088384"/>
              <a:gd name="connsiteY1023" fmla="*/ 1410708 h 6088385"/>
              <a:gd name="connsiteX1024" fmla="*/ 3040695 w 6088384"/>
              <a:gd name="connsiteY1024" fmla="*/ 1361429 h 6088385"/>
              <a:gd name="connsiteX1025" fmla="*/ 3051222 w 6088384"/>
              <a:gd name="connsiteY1025" fmla="*/ 1359338 h 6088385"/>
              <a:gd name="connsiteX1026" fmla="*/ 3155171 w 6088384"/>
              <a:gd name="connsiteY1026" fmla="*/ 1384717 h 6088385"/>
              <a:gd name="connsiteX1027" fmla="*/ 3364539 w 6088384"/>
              <a:gd name="connsiteY1027" fmla="*/ 1457950 h 6088385"/>
              <a:gd name="connsiteX1028" fmla="*/ 5869187 w 6088384"/>
              <a:gd name="connsiteY1028" fmla="*/ 2494766 h 6088385"/>
              <a:gd name="connsiteX1029" fmla="*/ 5930687 w 6088384"/>
              <a:gd name="connsiteY1029" fmla="*/ 2665901 h 6088385"/>
              <a:gd name="connsiteX1030" fmla="*/ 5984922 w 6088384"/>
              <a:gd name="connsiteY1030" fmla="*/ 2878850 h 6088385"/>
              <a:gd name="connsiteX1031" fmla="*/ 6014100 w 6088384"/>
              <a:gd name="connsiteY1031" fmla="*/ 3067777 h 6088385"/>
              <a:gd name="connsiteX1032" fmla="*/ 6010800 w 6088384"/>
              <a:gd name="connsiteY1032" fmla="*/ 3098240 h 6088385"/>
              <a:gd name="connsiteX1033" fmla="*/ 5906443 w 6088384"/>
              <a:gd name="connsiteY1033" fmla="*/ 3520432 h 6088385"/>
              <a:gd name="connsiteX1034" fmla="*/ 5859844 w 6088384"/>
              <a:gd name="connsiteY1034" fmla="*/ 3641051 h 6088385"/>
              <a:gd name="connsiteX1035" fmla="*/ 5862565 w 6088384"/>
              <a:gd name="connsiteY1035" fmla="*/ 3584073 h 6088385"/>
              <a:gd name="connsiteX1036" fmla="*/ 5820717 w 6088384"/>
              <a:gd name="connsiteY1036" fmla="*/ 3147460 h 6088385"/>
              <a:gd name="connsiteX1037" fmla="*/ 5800194 w 6088384"/>
              <a:gd name="connsiteY1037" fmla="*/ 3063405 h 6088385"/>
              <a:gd name="connsiteX1038" fmla="*/ 5825738 w 6088384"/>
              <a:gd name="connsiteY1038" fmla="*/ 2961091 h 6088385"/>
              <a:gd name="connsiteX1039" fmla="*/ 5870010 w 6088384"/>
              <a:gd name="connsiteY1039" fmla="*/ 2528960 h 6088385"/>
              <a:gd name="connsiteX1040" fmla="*/ 1456621 w 6088384"/>
              <a:gd name="connsiteY1040" fmla="*/ 649233 h 6088385"/>
              <a:gd name="connsiteX1041" fmla="*/ 1434261 w 6088384"/>
              <a:gd name="connsiteY1041" fmla="*/ 669555 h 6088385"/>
              <a:gd name="connsiteX1042" fmla="*/ 1155120 w 6088384"/>
              <a:gd name="connsiteY1042" fmla="*/ 1007876 h 6088385"/>
              <a:gd name="connsiteX1043" fmla="*/ 1112039 w 6088384"/>
              <a:gd name="connsiteY1043" fmla="*/ 1078789 h 6088385"/>
              <a:gd name="connsiteX1044" fmla="*/ 1018587 w 6088384"/>
              <a:gd name="connsiteY1044" fmla="*/ 1134901 h 6088385"/>
              <a:gd name="connsiteX1045" fmla="*/ 681720 w 6088384"/>
              <a:gd name="connsiteY1045" fmla="*/ 1409160 h 6088385"/>
              <a:gd name="connsiteX1046" fmla="*/ 676496 w 6088384"/>
              <a:gd name="connsiteY1046" fmla="*/ 1414641 h 6088385"/>
              <a:gd name="connsiteX1047" fmla="*/ 746428 w 6088384"/>
              <a:gd name="connsiteY1047" fmla="*/ 1266251 h 6088385"/>
              <a:gd name="connsiteX1048" fmla="*/ 858656 w 6088384"/>
              <a:gd name="connsiteY1048" fmla="*/ 1077324 h 6088385"/>
              <a:gd name="connsiteX1049" fmla="*/ 966686 w 6088384"/>
              <a:gd name="connsiteY1049" fmla="*/ 929831 h 6088385"/>
              <a:gd name="connsiteX1050" fmla="*/ 980167 w 6088384"/>
              <a:gd name="connsiteY1050" fmla="*/ 918985 h 6088385"/>
              <a:gd name="connsiteX1051" fmla="*/ 1223938 w 6088384"/>
              <a:gd name="connsiteY1051" fmla="*/ 761130 h 6088385"/>
              <a:gd name="connsiteX1052" fmla="*/ 6016808 w 6088384"/>
              <a:gd name="connsiteY1052" fmla="*/ 2492249 h 6088385"/>
              <a:gd name="connsiteX1053" fmla="*/ 6041941 w 6088384"/>
              <a:gd name="connsiteY1053" fmla="*/ 2589996 h 6088385"/>
              <a:gd name="connsiteX1054" fmla="*/ 6088384 w 6088384"/>
              <a:gd name="connsiteY1054" fmla="*/ 3050703 h 6088385"/>
              <a:gd name="connsiteX1055" fmla="*/ 6041941 w 6088384"/>
              <a:gd name="connsiteY1055" fmla="*/ 3511412 h 6088385"/>
              <a:gd name="connsiteX1056" fmla="*/ 6006336 w 6088384"/>
              <a:gd name="connsiteY1056" fmla="*/ 3649883 h 6088385"/>
              <a:gd name="connsiteX1057" fmla="*/ 6021692 w 6088384"/>
              <a:gd name="connsiteY1057" fmla="*/ 3541716 h 6088385"/>
              <a:gd name="connsiteX1058" fmla="*/ 6018583 w 6088384"/>
              <a:gd name="connsiteY1058" fmla="*/ 3096802 h 6088385"/>
              <a:gd name="connsiteX1059" fmla="*/ 6014100 w 6088384"/>
              <a:gd name="connsiteY1059" fmla="*/ 3067777 h 6088385"/>
              <a:gd name="connsiteX1060" fmla="*/ 6030147 w 6088384"/>
              <a:gd name="connsiteY1060" fmla="*/ 2919651 h 6088385"/>
              <a:gd name="connsiteX1061" fmla="*/ 6026065 w 6088384"/>
              <a:gd name="connsiteY1061" fmla="*/ 2557453 h 6088385"/>
              <a:gd name="connsiteX1062" fmla="*/ 4725011 w 6088384"/>
              <a:gd name="connsiteY1062" fmla="*/ 1944703 h 6088385"/>
              <a:gd name="connsiteX1063" fmla="*/ 4763580 w 6088384"/>
              <a:gd name="connsiteY1063" fmla="*/ 1972953 h 6088385"/>
              <a:gd name="connsiteX1064" fmla="*/ 4928987 w 6088384"/>
              <a:gd name="connsiteY1064" fmla="*/ 2120733 h 6088385"/>
              <a:gd name="connsiteX1065" fmla="*/ 5049404 w 6088384"/>
              <a:gd name="connsiteY1065" fmla="*/ 2251673 h 6088385"/>
              <a:gd name="connsiteX1066" fmla="*/ 5051055 w 6088384"/>
              <a:gd name="connsiteY1066" fmla="*/ 2383340 h 6088385"/>
              <a:gd name="connsiteX1067" fmla="*/ 5036309 w 6088384"/>
              <a:gd name="connsiteY1067" fmla="*/ 2601010 h 6088385"/>
              <a:gd name="connsiteX1068" fmla="*/ 5024289 w 6088384"/>
              <a:gd name="connsiteY1068" fmla="*/ 2674084 h 6088385"/>
              <a:gd name="connsiteX1069" fmla="*/ 4933267 w 6088384"/>
              <a:gd name="connsiteY1069" fmla="*/ 2524257 h 6088385"/>
              <a:gd name="connsiteX1070" fmla="*/ 4801669 w 6088384"/>
              <a:gd name="connsiteY1070" fmla="*/ 2348273 h 6088385"/>
              <a:gd name="connsiteX1071" fmla="*/ 4789834 w 6088384"/>
              <a:gd name="connsiteY1071" fmla="*/ 2335251 h 6088385"/>
              <a:gd name="connsiteX1072" fmla="*/ 4785952 w 6088384"/>
              <a:gd name="connsiteY1072" fmla="*/ 2270952 h 6088385"/>
              <a:gd name="connsiteX1073" fmla="*/ 4758786 w 6088384"/>
              <a:gd name="connsiteY1073" fmla="*/ 2082485 h 6088385"/>
              <a:gd name="connsiteX1074" fmla="*/ 3712172 w 6088384"/>
              <a:gd name="connsiteY1074" fmla="*/ 1498170 h 6088385"/>
              <a:gd name="connsiteX1075" fmla="*/ 3779601 w 6088384"/>
              <a:gd name="connsiteY1075" fmla="*/ 1547558 h 6088385"/>
              <a:gd name="connsiteX1076" fmla="*/ 3945007 w 6088384"/>
              <a:gd name="connsiteY1076" fmla="*/ 1695337 h 6088385"/>
              <a:gd name="connsiteX1077" fmla="*/ 3960073 w 6088384"/>
              <a:gd name="connsiteY1077" fmla="*/ 1711720 h 6088385"/>
              <a:gd name="connsiteX1078" fmla="*/ 3927495 w 6088384"/>
              <a:gd name="connsiteY1078" fmla="*/ 1696026 h 6088385"/>
              <a:gd name="connsiteX1079" fmla="*/ 3717467 w 6088384"/>
              <a:gd name="connsiteY1079" fmla="*/ 1619155 h 6088385"/>
              <a:gd name="connsiteX1080" fmla="*/ 3652683 w 6088384"/>
              <a:gd name="connsiteY1080" fmla="*/ 1602497 h 6088385"/>
              <a:gd name="connsiteX1081" fmla="*/ 3567408 w 6088384"/>
              <a:gd name="connsiteY1081" fmla="*/ 1552106 h 6088385"/>
              <a:gd name="connsiteX1082" fmla="*/ 3377842 w 6088384"/>
              <a:gd name="connsiteY1082" fmla="*/ 1464123 h 6088385"/>
              <a:gd name="connsiteX1083" fmla="*/ 3567828 w 6088384"/>
              <a:gd name="connsiteY1083" fmla="*/ 1475543 h 6088385"/>
              <a:gd name="connsiteX1084" fmla="*/ 2672330 w 6088384"/>
              <a:gd name="connsiteY1084" fmla="*/ 1064141 h 6088385"/>
              <a:gd name="connsiteX1085" fmla="*/ 2477076 w 6088384"/>
              <a:gd name="connsiteY1085" fmla="*/ 1187862 h 6088385"/>
              <a:gd name="connsiteX1086" fmla="*/ 2338391 w 6088384"/>
              <a:gd name="connsiteY1086" fmla="*/ 1298484 h 6088385"/>
              <a:gd name="connsiteX1087" fmla="*/ 2285197 w 6088384"/>
              <a:gd name="connsiteY1087" fmla="*/ 1301024 h 6088385"/>
              <a:gd name="connsiteX1088" fmla="*/ 2067703 w 6088384"/>
              <a:gd name="connsiteY1088" fmla="*/ 1332409 h 6088385"/>
              <a:gd name="connsiteX1089" fmla="*/ 1946628 w 6088384"/>
              <a:gd name="connsiteY1089" fmla="*/ 1361970 h 6088385"/>
              <a:gd name="connsiteX1090" fmla="*/ 2073380 w 6088384"/>
              <a:gd name="connsiteY1090" fmla="*/ 1208935 h 6088385"/>
              <a:gd name="connsiteX1091" fmla="*/ 2247365 w 6088384"/>
              <a:gd name="connsiteY1091" fmla="*/ 1041479 h 6088385"/>
              <a:gd name="connsiteX1092" fmla="*/ 2355520 w 6088384"/>
              <a:gd name="connsiteY1092" fmla="*/ 1036952 h 6088385"/>
              <a:gd name="connsiteX1093" fmla="*/ 2576976 w 6088384"/>
              <a:gd name="connsiteY1093" fmla="*/ 1049415 h 6088385"/>
              <a:gd name="connsiteX1094" fmla="*/ 1403768 w 6088384"/>
              <a:gd name="connsiteY1094" fmla="*/ 505670 h 6088385"/>
              <a:gd name="connsiteX1095" fmla="*/ 1301372 w 6088384"/>
              <a:gd name="connsiteY1095" fmla="*/ 582607 h 6088385"/>
              <a:gd name="connsiteX1096" fmla="*/ 988970 w 6088384"/>
              <a:gd name="connsiteY1096" fmla="*/ 899406 h 6088385"/>
              <a:gd name="connsiteX1097" fmla="*/ 966686 w 6088384"/>
              <a:gd name="connsiteY1097" fmla="*/ 929831 h 6088385"/>
              <a:gd name="connsiteX1098" fmla="*/ 840205 w 6088384"/>
              <a:gd name="connsiteY1098" fmla="*/ 1031587 h 6088385"/>
              <a:gd name="connsiteX1099" fmla="*/ 586979 w 6088384"/>
              <a:gd name="connsiteY1099" fmla="*/ 1290586 h 6088385"/>
              <a:gd name="connsiteX1100" fmla="*/ 537332 w 6088384"/>
              <a:gd name="connsiteY1100" fmla="*/ 1356661 h 6088385"/>
              <a:gd name="connsiteX1101" fmla="*/ 602445 w 6088384"/>
              <a:gd name="connsiteY1101" fmla="*/ 1246475 h 6088385"/>
              <a:gd name="connsiteX1102" fmla="*/ 895374 w 6088384"/>
              <a:gd name="connsiteY1102" fmla="*/ 887865 h 6088385"/>
              <a:gd name="connsiteX1103" fmla="*/ 1301819 w 6088384"/>
              <a:gd name="connsiteY1103" fmla="*/ 564205 h 6088385"/>
              <a:gd name="connsiteX1104" fmla="*/ 4198300 w 6088384"/>
              <a:gd name="connsiteY1104" fmla="*/ 1636892 h 6088385"/>
              <a:gd name="connsiteX1105" fmla="*/ 4382500 w 6088384"/>
              <a:gd name="connsiteY1105" fmla="*/ 1723701 h 6088385"/>
              <a:gd name="connsiteX1106" fmla="*/ 4408505 w 6088384"/>
              <a:gd name="connsiteY1106" fmla="*/ 1772691 h 6088385"/>
              <a:gd name="connsiteX1107" fmla="*/ 4478984 w 6088384"/>
              <a:gd name="connsiteY1107" fmla="*/ 1937330 h 6088385"/>
              <a:gd name="connsiteX1108" fmla="*/ 4522743 w 6088384"/>
              <a:gd name="connsiteY1108" fmla="*/ 2066526 h 6088385"/>
              <a:gd name="connsiteX1109" fmla="*/ 4491789 w 6088384"/>
              <a:gd name="connsiteY1109" fmla="*/ 2038393 h 6088385"/>
              <a:gd name="connsiteX1110" fmla="*/ 4315805 w 6088384"/>
              <a:gd name="connsiteY1110" fmla="*/ 1906794 h 6088385"/>
              <a:gd name="connsiteX1111" fmla="*/ 4247632 w 6088384"/>
              <a:gd name="connsiteY1111" fmla="*/ 1865378 h 6088385"/>
              <a:gd name="connsiteX1112" fmla="*/ 4229667 w 6088384"/>
              <a:gd name="connsiteY1112" fmla="*/ 1833770 h 6088385"/>
              <a:gd name="connsiteX1113" fmla="*/ 4131141 w 6088384"/>
              <a:gd name="connsiteY1113" fmla="*/ 1687876 h 6088385"/>
              <a:gd name="connsiteX1114" fmla="*/ 4044668 w 6088384"/>
              <a:gd name="connsiteY1114" fmla="*/ 1581682 h 6088385"/>
              <a:gd name="connsiteX1115" fmla="*/ 3214320 w 6088384"/>
              <a:gd name="connsiteY1115" fmla="*/ 1211498 h 6088385"/>
              <a:gd name="connsiteX1116" fmla="*/ 3411713 w 6088384"/>
              <a:gd name="connsiteY1116" fmla="*/ 1304525 h 6088385"/>
              <a:gd name="connsiteX1117" fmla="*/ 3396744 w 6088384"/>
              <a:gd name="connsiteY1117" fmla="*/ 1305111 h 6088385"/>
              <a:gd name="connsiteX1118" fmla="*/ 3217823 w 6088384"/>
              <a:gd name="connsiteY1118" fmla="*/ 1326230 h 6088385"/>
              <a:gd name="connsiteX1119" fmla="*/ 3051222 w 6088384"/>
              <a:gd name="connsiteY1119" fmla="*/ 1359338 h 6088385"/>
              <a:gd name="connsiteX1120" fmla="*/ 2940928 w 6088384"/>
              <a:gd name="connsiteY1120" fmla="*/ 1332409 h 6088385"/>
              <a:gd name="connsiteX1121" fmla="*/ 2723434 w 6088384"/>
              <a:gd name="connsiteY1121" fmla="*/ 1301023 h 6088385"/>
              <a:gd name="connsiteX1122" fmla="*/ 2707348 w 6088384"/>
              <a:gd name="connsiteY1122" fmla="*/ 1300255 h 6088385"/>
              <a:gd name="connsiteX1123" fmla="*/ 2838713 w 6088384"/>
              <a:gd name="connsiteY1123" fmla="*/ 1235382 h 6088385"/>
              <a:gd name="connsiteX1124" fmla="*/ 3055988 w 6088384"/>
              <a:gd name="connsiteY1124" fmla="*/ 1154599 h 6088385"/>
              <a:gd name="connsiteX1125" fmla="*/ 3778818 w 6088384"/>
              <a:gd name="connsiteY1125" fmla="*/ 1307728 h 6088385"/>
              <a:gd name="connsiteX1126" fmla="*/ 3817976 w 6088384"/>
              <a:gd name="connsiteY1126" fmla="*/ 1340938 h 6088385"/>
              <a:gd name="connsiteX1127" fmla="*/ 3983321 w 6088384"/>
              <a:gd name="connsiteY1127" fmla="*/ 1506344 h 6088385"/>
              <a:gd name="connsiteX1128" fmla="*/ 4044668 w 6088384"/>
              <a:gd name="connsiteY1128" fmla="*/ 1581682 h 6088385"/>
              <a:gd name="connsiteX1129" fmla="*/ 3991857 w 6088384"/>
              <a:gd name="connsiteY1129" fmla="*/ 1562704 h 6088385"/>
              <a:gd name="connsiteX1130" fmla="*/ 3782279 w 6088384"/>
              <a:gd name="connsiteY1130" fmla="*/ 1509160 h 6088385"/>
              <a:gd name="connsiteX1131" fmla="*/ 3712172 w 6088384"/>
              <a:gd name="connsiteY1131" fmla="*/ 1498170 h 6088385"/>
              <a:gd name="connsiteX1132" fmla="*/ 3601683 w 6088384"/>
              <a:gd name="connsiteY1132" fmla="*/ 1417243 h 6088385"/>
              <a:gd name="connsiteX1133" fmla="*/ 3412756 w 6088384"/>
              <a:gd name="connsiteY1133" fmla="*/ 1305016 h 6088385"/>
              <a:gd name="connsiteX1134" fmla="*/ 3411713 w 6088384"/>
              <a:gd name="connsiteY1134" fmla="*/ 1304525 h 6088385"/>
              <a:gd name="connsiteX1135" fmla="*/ 3576562 w 6088384"/>
              <a:gd name="connsiteY1135" fmla="*/ 1298071 h 6088385"/>
              <a:gd name="connsiteX1136" fmla="*/ 4981997 w 6088384"/>
              <a:gd name="connsiteY1136" fmla="*/ 1783207 h 6088385"/>
              <a:gd name="connsiteX1137" fmla="*/ 5019392 w 6088384"/>
              <a:gd name="connsiteY1137" fmla="*/ 1810699 h 6088385"/>
              <a:gd name="connsiteX1138" fmla="*/ 5193009 w 6088384"/>
              <a:gd name="connsiteY1138" fmla="*/ 1967626 h 6088385"/>
              <a:gd name="connsiteX1139" fmla="*/ 5326076 w 6088384"/>
              <a:gd name="connsiteY1139" fmla="*/ 2114846 h 6088385"/>
              <a:gd name="connsiteX1140" fmla="*/ 5336705 w 6088384"/>
              <a:gd name="connsiteY1140" fmla="*/ 2286002 h 6088385"/>
              <a:gd name="connsiteX1141" fmla="*/ 5318339 w 6088384"/>
              <a:gd name="connsiteY1141" fmla="*/ 2577155 h 6088385"/>
              <a:gd name="connsiteX1142" fmla="*/ 5311061 w 6088384"/>
              <a:gd name="connsiteY1142" fmla="*/ 2622874 h 6088385"/>
              <a:gd name="connsiteX1143" fmla="*/ 5216261 w 6088384"/>
              <a:gd name="connsiteY1143" fmla="*/ 2466201 h 6088385"/>
              <a:gd name="connsiteX1144" fmla="*/ 5080380 w 6088384"/>
              <a:gd name="connsiteY1144" fmla="*/ 2285356 h 6088385"/>
              <a:gd name="connsiteX1145" fmla="*/ 5049404 w 6088384"/>
              <a:gd name="connsiteY1145" fmla="*/ 2251673 h 6088385"/>
              <a:gd name="connsiteX1146" fmla="*/ 5049220 w 6088384"/>
              <a:gd name="connsiteY1146" fmla="*/ 2236960 h 6088385"/>
              <a:gd name="connsiteX1147" fmla="*/ 4985777 w 6088384"/>
              <a:gd name="connsiteY1147" fmla="*/ 1796404 h 6088385"/>
              <a:gd name="connsiteX1148" fmla="*/ 2620366 w 6088384"/>
              <a:gd name="connsiteY1148" fmla="*/ 778842 h 6088385"/>
              <a:gd name="connsiteX1149" fmla="*/ 2466201 w 6088384"/>
              <a:gd name="connsiteY1149" fmla="*/ 872124 h 6088385"/>
              <a:gd name="connsiteX1150" fmla="*/ 2258925 w 6088384"/>
              <a:gd name="connsiteY1150" fmla="*/ 1030353 h 6088385"/>
              <a:gd name="connsiteX1151" fmla="*/ 2247365 w 6088384"/>
              <a:gd name="connsiteY1151" fmla="*/ 1041479 h 6088385"/>
              <a:gd name="connsiteX1152" fmla="*/ 2132062 w 6088384"/>
              <a:gd name="connsiteY1152" fmla="*/ 1046306 h 6088385"/>
              <a:gd name="connsiteX1153" fmla="*/ 1908103 w 6088384"/>
              <a:gd name="connsiteY1153" fmla="*/ 1078101 h 6088385"/>
              <a:gd name="connsiteX1154" fmla="*/ 1780592 w 6088384"/>
              <a:gd name="connsiteY1154" fmla="*/ 1109474 h 6088385"/>
              <a:gd name="connsiteX1155" fmla="*/ 1844518 w 6088384"/>
              <a:gd name="connsiteY1155" fmla="*/ 1028491 h 6088385"/>
              <a:gd name="connsiteX1156" fmla="*/ 1967627 w 6088384"/>
              <a:gd name="connsiteY1156" fmla="*/ 895376 h 6088385"/>
              <a:gd name="connsiteX1157" fmla="*/ 2119359 w 6088384"/>
              <a:gd name="connsiteY1157" fmla="*/ 758232 h 6088385"/>
              <a:gd name="connsiteX1158" fmla="*/ 2140613 w 6088384"/>
              <a:gd name="connsiteY1158" fmla="*/ 756230 h 6088385"/>
              <a:gd name="connsiteX1159" fmla="*/ 2286002 w 6088384"/>
              <a:gd name="connsiteY1159" fmla="*/ 751681 h 6088385"/>
              <a:gd name="connsiteX1160" fmla="*/ 2519732 w 6088384"/>
              <a:gd name="connsiteY1160" fmla="*/ 763484 h 6088385"/>
              <a:gd name="connsiteX1161" fmla="*/ 4436787 w 6088384"/>
              <a:gd name="connsiteY1161" fmla="*/ 1465460 h 6088385"/>
              <a:gd name="connsiteX1162" fmla="*/ 4579836 w 6088384"/>
              <a:gd name="connsiteY1162" fmla="*/ 1531853 h 6088385"/>
              <a:gd name="connsiteX1163" fmla="*/ 4609549 w 6088384"/>
              <a:gd name="connsiteY1163" fmla="*/ 1594300 h 6088385"/>
              <a:gd name="connsiteX1164" fmla="*/ 4698131 w 6088384"/>
              <a:gd name="connsiteY1164" fmla="*/ 1835045 h 6088385"/>
              <a:gd name="connsiteX1165" fmla="*/ 4725011 w 6088384"/>
              <a:gd name="connsiteY1165" fmla="*/ 1944703 h 6088385"/>
              <a:gd name="connsiteX1166" fmla="*/ 4585663 w 6088384"/>
              <a:gd name="connsiteY1166" fmla="*/ 1842638 h 6088385"/>
              <a:gd name="connsiteX1167" fmla="*/ 4396736 w 6088384"/>
              <a:gd name="connsiteY1167" fmla="*/ 1730411 h 6088385"/>
              <a:gd name="connsiteX1168" fmla="*/ 4382500 w 6088384"/>
              <a:gd name="connsiteY1168" fmla="*/ 1723701 h 6088385"/>
              <a:gd name="connsiteX1169" fmla="*/ 4312467 w 6088384"/>
              <a:gd name="connsiteY1169" fmla="*/ 1591768 h 6088385"/>
              <a:gd name="connsiteX1170" fmla="*/ 4168486 w 6088384"/>
              <a:gd name="connsiteY1170" fmla="*/ 1377839 h 6088385"/>
              <a:gd name="connsiteX1171" fmla="*/ 4227418 w 6088384"/>
              <a:gd name="connsiteY1171" fmla="*/ 1392228 h 6088385"/>
              <a:gd name="connsiteX1172" fmla="*/ 4436787 w 6088384"/>
              <a:gd name="connsiteY1172" fmla="*/ 1465460 h 6088385"/>
              <a:gd name="connsiteX1173" fmla="*/ 3175817 w 6088384"/>
              <a:gd name="connsiteY1173" fmla="*/ 931327 h 6088385"/>
              <a:gd name="connsiteX1174" fmla="*/ 3326708 w 6088384"/>
              <a:gd name="connsiteY1174" fmla="*/ 1001768 h 6088385"/>
              <a:gd name="connsiteX1175" fmla="*/ 3447652 w 6088384"/>
              <a:gd name="connsiteY1175" fmla="*/ 1069372 h 6088385"/>
              <a:gd name="connsiteX1176" fmla="*/ 3289085 w 6088384"/>
              <a:gd name="connsiteY1176" fmla="*/ 1093861 h 6088385"/>
              <a:gd name="connsiteX1177" fmla="*/ 3060062 w 6088384"/>
              <a:gd name="connsiteY1177" fmla="*/ 1153084 h 6088385"/>
              <a:gd name="connsiteX1178" fmla="*/ 3055988 w 6088384"/>
              <a:gd name="connsiteY1178" fmla="*/ 1154599 h 6088385"/>
              <a:gd name="connsiteX1179" fmla="*/ 3007877 w 6088384"/>
              <a:gd name="connsiteY1179" fmla="*/ 1137310 h 6088385"/>
              <a:gd name="connsiteX1180" fmla="*/ 2794929 w 6088384"/>
              <a:gd name="connsiteY1180" fmla="*/ 1083075 h 6088385"/>
              <a:gd name="connsiteX1181" fmla="*/ 2672330 w 6088384"/>
              <a:gd name="connsiteY1181" fmla="*/ 1064141 h 6088385"/>
              <a:gd name="connsiteX1182" fmla="*/ 2687475 w 6088384"/>
              <a:gd name="connsiteY1182" fmla="*/ 1054545 h 6088385"/>
              <a:gd name="connsiteX1183" fmla="*/ 2912568 w 6088384"/>
              <a:gd name="connsiteY1183" fmla="*/ 944351 h 6088385"/>
              <a:gd name="connsiteX1184" fmla="*/ 3061984 w 6088384"/>
              <a:gd name="connsiteY1184" fmla="*/ 889663 h 6088385"/>
              <a:gd name="connsiteX1185" fmla="*/ 3871612 w 6088384"/>
              <a:gd name="connsiteY1185" fmla="*/ 1053728 h 6088385"/>
              <a:gd name="connsiteX1186" fmla="*/ 3979332 w 6088384"/>
              <a:gd name="connsiteY1186" fmla="*/ 1156065 h 6088385"/>
              <a:gd name="connsiteX1187" fmla="*/ 4159557 w 6088384"/>
              <a:gd name="connsiteY1187" fmla="*/ 1364572 h 6088385"/>
              <a:gd name="connsiteX1188" fmla="*/ 4168486 w 6088384"/>
              <a:gd name="connsiteY1188" fmla="*/ 1377839 h 6088385"/>
              <a:gd name="connsiteX1189" fmla="*/ 4013175 w 6088384"/>
              <a:gd name="connsiteY1189" fmla="*/ 1339918 h 6088385"/>
              <a:gd name="connsiteX1190" fmla="*/ 3795681 w 6088384"/>
              <a:gd name="connsiteY1190" fmla="*/ 1308533 h 6088385"/>
              <a:gd name="connsiteX1191" fmla="*/ 3778818 w 6088384"/>
              <a:gd name="connsiteY1191" fmla="*/ 1307728 h 6088385"/>
              <a:gd name="connsiteX1192" fmla="*/ 3708119 w 6088384"/>
              <a:gd name="connsiteY1192" fmla="*/ 1247769 h 6088385"/>
              <a:gd name="connsiteX1193" fmla="*/ 3471377 w 6088384"/>
              <a:gd name="connsiteY1193" fmla="*/ 1082633 h 6088385"/>
              <a:gd name="connsiteX1194" fmla="*/ 3447652 w 6088384"/>
              <a:gd name="connsiteY1194" fmla="*/ 1069372 h 6088385"/>
              <a:gd name="connsiteX1195" fmla="*/ 3507038 w 6088384"/>
              <a:gd name="connsiteY1195" fmla="*/ 1060201 h 6088385"/>
              <a:gd name="connsiteX1196" fmla="*/ 3728495 w 6088384"/>
              <a:gd name="connsiteY1196" fmla="*/ 1047737 h 6088385"/>
              <a:gd name="connsiteX1197" fmla="*/ 5225493 w 6088384"/>
              <a:gd name="connsiteY1197" fmla="*/ 1593434 h 6088385"/>
              <a:gd name="connsiteX1198" fmla="*/ 5372658 w 6088384"/>
              <a:gd name="connsiteY1198" fmla="*/ 1728772 h 6088385"/>
              <a:gd name="connsiteX1199" fmla="*/ 5520438 w 6088384"/>
              <a:gd name="connsiteY1199" fmla="*/ 1894178 h 6088385"/>
              <a:gd name="connsiteX1200" fmla="*/ 5590453 w 6088384"/>
              <a:gd name="connsiteY1200" fmla="*/ 1989769 h 6088385"/>
              <a:gd name="connsiteX1201" fmla="*/ 5609450 w 6088384"/>
              <a:gd name="connsiteY1201" fmla="*/ 2117147 h 6088385"/>
              <a:gd name="connsiteX1202" fmla="*/ 5620385 w 6088384"/>
              <a:gd name="connsiteY1202" fmla="*/ 2391768 h 6088385"/>
              <a:gd name="connsiteX1203" fmla="*/ 5608450 w 6088384"/>
              <a:gd name="connsiteY1203" fmla="*/ 2536991 h 6088385"/>
              <a:gd name="connsiteX1204" fmla="*/ 5601019 w 6088384"/>
              <a:gd name="connsiteY1204" fmla="*/ 2520980 h 6088385"/>
              <a:gd name="connsiteX1205" fmla="*/ 5349936 w 6088384"/>
              <a:gd name="connsiteY1205" fmla="*/ 2141244 h 6088385"/>
              <a:gd name="connsiteX1206" fmla="*/ 5326076 w 6088384"/>
              <a:gd name="connsiteY1206" fmla="*/ 2114846 h 6088385"/>
              <a:gd name="connsiteX1207" fmla="*/ 5318902 w 6088384"/>
              <a:gd name="connsiteY1207" fmla="*/ 1999320 h 6088385"/>
              <a:gd name="connsiteX1208" fmla="*/ 5266921 w 6088384"/>
              <a:gd name="connsiteY1208" fmla="*/ 1723260 h 6088385"/>
              <a:gd name="connsiteX1209" fmla="*/ 2544035 w 6088384"/>
              <a:gd name="connsiteY1209" fmla="*/ 476667 h 6088385"/>
              <a:gd name="connsiteX1210" fmla="*/ 2520981 w 6088384"/>
              <a:gd name="connsiteY1210" fmla="*/ 487366 h 6088385"/>
              <a:gd name="connsiteX1211" fmla="*/ 2141245 w 6088384"/>
              <a:gd name="connsiteY1211" fmla="*/ 738449 h 6088385"/>
              <a:gd name="connsiteX1212" fmla="*/ 2119359 w 6088384"/>
              <a:gd name="connsiteY1212" fmla="*/ 758232 h 6088385"/>
              <a:gd name="connsiteX1213" fmla="*/ 1997643 w 6088384"/>
              <a:gd name="connsiteY1213" fmla="*/ 769694 h 6088385"/>
              <a:gd name="connsiteX1214" fmla="*/ 1720047 w 6088384"/>
              <a:gd name="connsiteY1214" fmla="*/ 822280 h 6088385"/>
              <a:gd name="connsiteX1215" fmla="*/ 1593377 w 6088384"/>
              <a:gd name="connsiteY1215" fmla="*/ 862954 h 6088385"/>
              <a:gd name="connsiteX1216" fmla="*/ 1728774 w 6088384"/>
              <a:gd name="connsiteY1216" fmla="*/ 715726 h 6088385"/>
              <a:gd name="connsiteX1217" fmla="*/ 1894180 w 6088384"/>
              <a:gd name="connsiteY1217" fmla="*/ 567946 h 6088385"/>
              <a:gd name="connsiteX1218" fmla="*/ 1989769 w 6088384"/>
              <a:gd name="connsiteY1218" fmla="*/ 497932 h 6088385"/>
              <a:gd name="connsiteX1219" fmla="*/ 2117148 w 6088384"/>
              <a:gd name="connsiteY1219" fmla="*/ 478936 h 6088385"/>
              <a:gd name="connsiteX1220" fmla="*/ 2530161 w 6088384"/>
              <a:gd name="connsiteY1220" fmla="*/ 475099 h 6088385"/>
              <a:gd name="connsiteX1221" fmla="*/ 3218689 w 6088384"/>
              <a:gd name="connsiteY1221" fmla="*/ 642125 h 6088385"/>
              <a:gd name="connsiteX1222" fmla="*/ 3404490 w 6088384"/>
              <a:gd name="connsiteY1222" fmla="*/ 728887 h 6088385"/>
              <a:gd name="connsiteX1223" fmla="*/ 3503741 w 6088384"/>
              <a:gd name="connsiteY1223" fmla="*/ 786414 h 6088385"/>
              <a:gd name="connsiteX1224" fmla="*/ 3341674 w 6088384"/>
              <a:gd name="connsiteY1224" fmla="*/ 811149 h 6088385"/>
              <a:gd name="connsiteX1225" fmla="*/ 3122596 w 6088384"/>
              <a:gd name="connsiteY1225" fmla="*/ 867479 h 6088385"/>
              <a:gd name="connsiteX1226" fmla="*/ 3061984 w 6088384"/>
              <a:gd name="connsiteY1226" fmla="*/ 889663 h 6088385"/>
              <a:gd name="connsiteX1227" fmla="*/ 2965789 w 6088384"/>
              <a:gd name="connsiteY1227" fmla="*/ 854455 h 6088385"/>
              <a:gd name="connsiteX1228" fmla="*/ 2746711 w 6088384"/>
              <a:gd name="connsiteY1228" fmla="*/ 798125 h 6088385"/>
              <a:gd name="connsiteX1229" fmla="*/ 2620366 w 6088384"/>
              <a:gd name="connsiteY1229" fmla="*/ 778842 h 6088385"/>
              <a:gd name="connsiteX1230" fmla="*/ 2662646 w 6088384"/>
              <a:gd name="connsiteY1230" fmla="*/ 753259 h 6088385"/>
              <a:gd name="connsiteX1231" fmla="*/ 2874068 w 6088384"/>
              <a:gd name="connsiteY1231" fmla="*/ 652910 h 6088385"/>
              <a:gd name="connsiteX1232" fmla="*/ 3064440 w 6088384"/>
              <a:gd name="connsiteY1232" fmla="*/ 585088 h 6088385"/>
              <a:gd name="connsiteX1233" fmla="*/ 3082627 w 6088384"/>
              <a:gd name="connsiteY1233" fmla="*/ 590689 h 6088385"/>
              <a:gd name="connsiteX1234" fmla="*/ 3218689 w 6088384"/>
              <a:gd name="connsiteY1234" fmla="*/ 642125 h 6088385"/>
              <a:gd name="connsiteX1235" fmla="*/ 4619324 w 6088384"/>
              <a:gd name="connsiteY1235" fmla="*/ 1222284 h 6088385"/>
              <a:gd name="connsiteX1236" fmla="*/ 4806015 w 6088384"/>
              <a:gd name="connsiteY1236" fmla="*/ 1310894 h 6088385"/>
              <a:gd name="connsiteX1237" fmla="*/ 4813196 w 6088384"/>
              <a:gd name="connsiteY1237" fmla="*/ 1324285 h 6088385"/>
              <a:gd name="connsiteX1238" fmla="*/ 4876886 w 6088384"/>
              <a:gd name="connsiteY1238" fmla="*/ 1464688 h 6088385"/>
              <a:gd name="connsiteX1239" fmla="*/ 4938036 w 6088384"/>
              <a:gd name="connsiteY1239" fmla="*/ 1629737 h 6088385"/>
              <a:gd name="connsiteX1240" fmla="*/ 4981997 w 6088384"/>
              <a:gd name="connsiteY1240" fmla="*/ 1783207 h 6088385"/>
              <a:gd name="connsiteX1241" fmla="*/ 4834399 w 6088384"/>
              <a:gd name="connsiteY1241" fmla="*/ 1674696 h 6088385"/>
              <a:gd name="connsiteX1242" fmla="*/ 4639655 w 6088384"/>
              <a:gd name="connsiteY1242" fmla="*/ 1559616 h 6088385"/>
              <a:gd name="connsiteX1243" fmla="*/ 4579836 w 6088384"/>
              <a:gd name="connsiteY1243" fmla="*/ 1531853 h 6088385"/>
              <a:gd name="connsiteX1244" fmla="*/ 4541157 w 6088384"/>
              <a:gd name="connsiteY1244" fmla="*/ 1450563 h 6088385"/>
              <a:gd name="connsiteX1245" fmla="*/ 4372647 w 6088384"/>
              <a:gd name="connsiteY1245" fmla="*/ 1175877 h 6088385"/>
              <a:gd name="connsiteX1246" fmla="*/ 4335422 w 6088384"/>
              <a:gd name="connsiteY1246" fmla="*/ 1128132 h 6088385"/>
              <a:gd name="connsiteX1247" fmla="*/ 4398868 w 6088384"/>
              <a:gd name="connsiteY1247" fmla="*/ 1143743 h 6088385"/>
              <a:gd name="connsiteX1248" fmla="*/ 4619324 w 6088384"/>
              <a:gd name="connsiteY1248" fmla="*/ 1222284 h 6088385"/>
              <a:gd name="connsiteX1249" fmla="*/ 5439153 w 6088384"/>
              <a:gd name="connsiteY1249" fmla="*/ 1456619 h 6088385"/>
              <a:gd name="connsiteX1250" fmla="*/ 5566373 w 6088384"/>
              <a:gd name="connsiteY1250" fmla="*/ 1596597 h 6088385"/>
              <a:gd name="connsiteX1251" fmla="*/ 5697971 w 6088384"/>
              <a:gd name="connsiteY1251" fmla="*/ 1772581 h 6088385"/>
              <a:gd name="connsiteX1252" fmla="*/ 5794936 w 6088384"/>
              <a:gd name="connsiteY1252" fmla="*/ 1932189 h 6088385"/>
              <a:gd name="connsiteX1253" fmla="*/ 5801377 w 6088384"/>
              <a:gd name="connsiteY1253" fmla="*/ 1954191 h 6088385"/>
              <a:gd name="connsiteX1254" fmla="*/ 5866530 w 6088384"/>
              <a:gd name="connsiteY1254" fmla="*/ 2384182 h 6088385"/>
              <a:gd name="connsiteX1255" fmla="*/ 5869187 w 6088384"/>
              <a:gd name="connsiteY1255" fmla="*/ 2494766 h 6088385"/>
              <a:gd name="connsiteX1256" fmla="*/ 5856499 w 6088384"/>
              <a:gd name="connsiteY1256" fmla="*/ 2459458 h 6088385"/>
              <a:gd name="connsiteX1257" fmla="*/ 5650753 w 6088384"/>
              <a:gd name="connsiteY1257" fmla="*/ 2072096 h 6088385"/>
              <a:gd name="connsiteX1258" fmla="*/ 5590453 w 6088384"/>
              <a:gd name="connsiteY1258" fmla="*/ 1989769 h 6088385"/>
              <a:gd name="connsiteX1259" fmla="*/ 5577230 w 6088384"/>
              <a:gd name="connsiteY1259" fmla="*/ 1901097 h 6088385"/>
              <a:gd name="connsiteX1260" fmla="*/ 5452761 w 6088384"/>
              <a:gd name="connsiteY1260" fmla="*/ 1484918 h 6088385"/>
              <a:gd name="connsiteX1261" fmla="*/ 2494744 w 6088384"/>
              <a:gd name="connsiteY1261" fmla="*/ 219205 h 6088385"/>
              <a:gd name="connsiteX1262" fmla="*/ 2459460 w 6088384"/>
              <a:gd name="connsiteY1262" fmla="*/ 231885 h 6088385"/>
              <a:gd name="connsiteX1263" fmla="*/ 2072098 w 6088384"/>
              <a:gd name="connsiteY1263" fmla="*/ 437631 h 6088385"/>
              <a:gd name="connsiteX1264" fmla="*/ 1989769 w 6088384"/>
              <a:gd name="connsiteY1264" fmla="*/ 497932 h 6088385"/>
              <a:gd name="connsiteX1265" fmla="*/ 1901098 w 6088384"/>
              <a:gd name="connsiteY1265" fmla="*/ 511156 h 6088385"/>
              <a:gd name="connsiteX1266" fmla="*/ 1484919 w 6088384"/>
              <a:gd name="connsiteY1266" fmla="*/ 635624 h 6088385"/>
              <a:gd name="connsiteX1267" fmla="*/ 1456621 w 6088384"/>
              <a:gd name="connsiteY1267" fmla="*/ 649233 h 6088385"/>
              <a:gd name="connsiteX1268" fmla="*/ 1596599 w 6088384"/>
              <a:gd name="connsiteY1268" fmla="*/ 522012 h 6088385"/>
              <a:gd name="connsiteX1269" fmla="*/ 1772582 w 6088384"/>
              <a:gd name="connsiteY1269" fmla="*/ 390413 h 6088385"/>
              <a:gd name="connsiteX1270" fmla="*/ 1931826 w 6088384"/>
              <a:gd name="connsiteY1270" fmla="*/ 293670 h 6088385"/>
              <a:gd name="connsiteX1271" fmla="*/ 2156474 w 6088384"/>
              <a:gd name="connsiteY1271" fmla="*/ 245939 h 6088385"/>
              <a:gd name="connsiteX1272" fmla="*/ 2463831 w 6088384"/>
              <a:gd name="connsiteY1272" fmla="*/ 218814 h 6088385"/>
              <a:gd name="connsiteX1273" fmla="*/ 4003224 w 6088384"/>
              <a:gd name="connsiteY1273" fmla="*/ 774847 h 6088385"/>
              <a:gd name="connsiteX1274" fmla="*/ 4128266 w 6088384"/>
              <a:gd name="connsiteY1274" fmla="*/ 887868 h 6088385"/>
              <a:gd name="connsiteX1275" fmla="*/ 4257363 w 6088384"/>
              <a:gd name="connsiteY1275" fmla="*/ 1028017 h 6088385"/>
              <a:gd name="connsiteX1276" fmla="*/ 4335422 w 6088384"/>
              <a:gd name="connsiteY1276" fmla="*/ 1128132 h 6088385"/>
              <a:gd name="connsiteX1277" fmla="*/ 4175911 w 6088384"/>
              <a:gd name="connsiteY1277" fmla="*/ 1088886 h 6088385"/>
              <a:gd name="connsiteX1278" fmla="*/ 3951953 w 6088384"/>
              <a:gd name="connsiteY1278" fmla="*/ 1057091 h 6088385"/>
              <a:gd name="connsiteX1279" fmla="*/ 3871612 w 6088384"/>
              <a:gd name="connsiteY1279" fmla="*/ 1053728 h 6088385"/>
              <a:gd name="connsiteX1280" fmla="*/ 3855368 w 6088384"/>
              <a:gd name="connsiteY1280" fmla="*/ 1038295 h 6088385"/>
              <a:gd name="connsiteX1281" fmla="*/ 3578883 w 6088384"/>
              <a:gd name="connsiteY1281" fmla="*/ 829969 h 6088385"/>
              <a:gd name="connsiteX1282" fmla="*/ 3503741 w 6088384"/>
              <a:gd name="connsiteY1282" fmla="*/ 786414 h 6088385"/>
              <a:gd name="connsiteX1283" fmla="*/ 3568652 w 6088384"/>
              <a:gd name="connsiteY1283" fmla="*/ 776508 h 6088385"/>
              <a:gd name="connsiteX1284" fmla="*/ 3802382 w 6088384"/>
              <a:gd name="connsiteY1284" fmla="*/ 764705 h 6088385"/>
              <a:gd name="connsiteX1285" fmla="*/ 5579185 w 6088384"/>
              <a:gd name="connsiteY1285" fmla="*/ 1399070 h 6088385"/>
              <a:gd name="connsiteX1286" fmla="*/ 5641659 w 6088384"/>
              <a:gd name="connsiteY1286" fmla="*/ 1482217 h 6088385"/>
              <a:gd name="connsiteX1287" fmla="*/ 5860872 w 6088384"/>
              <a:gd name="connsiteY1287" fmla="*/ 1890083 h 6088385"/>
              <a:gd name="connsiteX1288" fmla="*/ 5994270 w 6088384"/>
              <a:gd name="connsiteY1288" fmla="*/ 2333495 h 6088385"/>
              <a:gd name="connsiteX1289" fmla="*/ 6016808 w 6088384"/>
              <a:gd name="connsiteY1289" fmla="*/ 2492249 h 6088385"/>
              <a:gd name="connsiteX1290" fmla="*/ 5985610 w 6088384"/>
              <a:gd name="connsiteY1290" fmla="*/ 2370918 h 6088385"/>
              <a:gd name="connsiteX1291" fmla="*/ 5812476 w 6088384"/>
              <a:gd name="connsiteY1291" fmla="*/ 1961062 h 6088385"/>
              <a:gd name="connsiteX1292" fmla="*/ 5794936 w 6088384"/>
              <a:gd name="connsiteY1292" fmla="*/ 1932189 h 6088385"/>
              <a:gd name="connsiteX1293" fmla="*/ 5750907 w 6088384"/>
              <a:gd name="connsiteY1293" fmla="*/ 1781792 h 6088385"/>
              <a:gd name="connsiteX1294" fmla="*/ 5608529 w 6088384"/>
              <a:gd name="connsiteY1294" fmla="*/ 1448727 h 6088385"/>
              <a:gd name="connsiteX1295" fmla="*/ 2492245 w 6088384"/>
              <a:gd name="connsiteY1295" fmla="*/ 71578 h 6088385"/>
              <a:gd name="connsiteX1296" fmla="*/ 2370920 w 6088384"/>
              <a:gd name="connsiteY1296" fmla="*/ 102774 h 6088385"/>
              <a:gd name="connsiteX1297" fmla="*/ 1961063 w 6088384"/>
              <a:gd name="connsiteY1297" fmla="*/ 275908 h 6088385"/>
              <a:gd name="connsiteX1298" fmla="*/ 1931826 w 6088384"/>
              <a:gd name="connsiteY1298" fmla="*/ 293670 h 6088385"/>
              <a:gd name="connsiteX1299" fmla="*/ 1914131 w 6088384"/>
              <a:gd name="connsiteY1299" fmla="*/ 297430 h 6088385"/>
              <a:gd name="connsiteX1300" fmla="*/ 1448727 w 6088384"/>
              <a:gd name="connsiteY1300" fmla="*/ 479857 h 6088385"/>
              <a:gd name="connsiteX1301" fmla="*/ 1403768 w 6088384"/>
              <a:gd name="connsiteY1301" fmla="*/ 505670 h 6088385"/>
              <a:gd name="connsiteX1302" fmla="*/ 1482217 w 6088384"/>
              <a:gd name="connsiteY1302" fmla="*/ 446727 h 6088385"/>
              <a:gd name="connsiteX1303" fmla="*/ 1890083 w 6088384"/>
              <a:gd name="connsiteY1303" fmla="*/ 227513 h 6088385"/>
              <a:gd name="connsiteX1304" fmla="*/ 2333495 w 6088384"/>
              <a:gd name="connsiteY1304" fmla="*/ 94115 h 6088385"/>
              <a:gd name="connsiteX1305" fmla="*/ 4692198 w 6088384"/>
              <a:gd name="connsiteY1305" fmla="*/ 944350 h 6088385"/>
              <a:gd name="connsiteX1306" fmla="*/ 4892027 w 6088384"/>
              <a:gd name="connsiteY1306" fmla="*/ 1040613 h 6088385"/>
              <a:gd name="connsiteX1307" fmla="*/ 5009671 w 6088384"/>
              <a:gd name="connsiteY1307" fmla="*/ 1112084 h 6088385"/>
              <a:gd name="connsiteX1308" fmla="*/ 5068990 w 6088384"/>
              <a:gd name="connsiteY1308" fmla="*/ 1211576 h 6088385"/>
              <a:gd name="connsiteX1309" fmla="*/ 5182904 w 6088384"/>
              <a:gd name="connsiteY1309" fmla="*/ 1459966 h 6088385"/>
              <a:gd name="connsiteX1310" fmla="*/ 5225493 w 6088384"/>
              <a:gd name="connsiteY1310" fmla="*/ 1593434 h 6088385"/>
              <a:gd name="connsiteX1311" fmla="*/ 5208035 w 6088384"/>
              <a:gd name="connsiteY1311" fmla="*/ 1577378 h 6088385"/>
              <a:gd name="connsiteX1312" fmla="*/ 4830746 w 6088384"/>
              <a:gd name="connsiteY1312" fmla="*/ 1322633 h 6088385"/>
              <a:gd name="connsiteX1313" fmla="*/ 4806015 w 6088384"/>
              <a:gd name="connsiteY1313" fmla="*/ 1310894 h 6088385"/>
              <a:gd name="connsiteX1314" fmla="*/ 4741310 w 6088384"/>
              <a:gd name="connsiteY1314" fmla="*/ 1190239 h 6088385"/>
              <a:gd name="connsiteX1315" fmla="*/ 4574645 w 6088384"/>
              <a:gd name="connsiteY1315" fmla="*/ 941926 h 6088385"/>
              <a:gd name="connsiteX1316" fmla="*/ 4526698 w 6088384"/>
              <a:gd name="connsiteY1316" fmla="*/ 883777 h 6088385"/>
              <a:gd name="connsiteX1317" fmla="*/ 3372044 w 6088384"/>
              <a:gd name="connsiteY1317" fmla="*/ 385702 h 6088385"/>
              <a:gd name="connsiteX1318" fmla="*/ 3574912 w 6088384"/>
              <a:gd name="connsiteY1318" fmla="*/ 479858 h 6088385"/>
              <a:gd name="connsiteX1319" fmla="*/ 3585119 w 6088384"/>
              <a:gd name="connsiteY1319" fmla="*/ 485890 h 6088385"/>
              <a:gd name="connsiteX1320" fmla="*/ 3541439 w 6088384"/>
              <a:gd name="connsiteY1320" fmla="*/ 487718 h 6088385"/>
              <a:gd name="connsiteX1321" fmla="*/ 3094523 w 6088384"/>
              <a:gd name="connsiteY1321" fmla="*/ 574370 h 6088385"/>
              <a:gd name="connsiteX1322" fmla="*/ 3064440 w 6088384"/>
              <a:gd name="connsiteY1322" fmla="*/ 585088 h 6088385"/>
              <a:gd name="connsiteX1323" fmla="*/ 2945387 w 6088384"/>
              <a:gd name="connsiteY1323" fmla="*/ 548417 h 6088385"/>
              <a:gd name="connsiteX1324" fmla="*/ 2668798 w 6088384"/>
              <a:gd name="connsiteY1324" fmla="*/ 490768 h 6088385"/>
              <a:gd name="connsiteX1325" fmla="*/ 2544035 w 6088384"/>
              <a:gd name="connsiteY1325" fmla="*/ 476667 h 6088385"/>
              <a:gd name="connsiteX1326" fmla="*/ 2723850 w 6088384"/>
              <a:gd name="connsiteY1326" fmla="*/ 393210 h 6088385"/>
              <a:gd name="connsiteX1327" fmla="*/ 2933219 w 6088384"/>
              <a:gd name="connsiteY1327" fmla="*/ 319977 h 6088385"/>
              <a:gd name="connsiteX1328" fmla="*/ 3064977 w 6088384"/>
              <a:gd name="connsiteY1328" fmla="*/ 287808 h 6088385"/>
              <a:gd name="connsiteX1329" fmla="*/ 3188321 w 6088384"/>
              <a:gd name="connsiteY1329" fmla="*/ 320224 h 6088385"/>
              <a:gd name="connsiteX1330" fmla="*/ 3372044 w 6088384"/>
              <a:gd name="connsiteY1330" fmla="*/ 385702 h 6088385"/>
              <a:gd name="connsiteX1331" fmla="*/ 4140851 w 6088384"/>
              <a:gd name="connsiteY1331" fmla="*/ 514687 h 6088385"/>
              <a:gd name="connsiteX1332" fmla="*/ 4161626 w 6088384"/>
              <a:gd name="connsiteY1332" fmla="*/ 529334 h 6088385"/>
              <a:gd name="connsiteX1333" fmla="*/ 4480715 w 6088384"/>
              <a:gd name="connsiteY1333" fmla="*/ 828011 h 6088385"/>
              <a:gd name="connsiteX1334" fmla="*/ 4526698 w 6088384"/>
              <a:gd name="connsiteY1334" fmla="*/ 883777 h 6088385"/>
              <a:gd name="connsiteX1335" fmla="*/ 4482169 w 6088384"/>
              <a:gd name="connsiteY1335" fmla="*/ 867479 h 6088385"/>
              <a:gd name="connsiteX1336" fmla="*/ 4036113 w 6088384"/>
              <a:gd name="connsiteY1336" fmla="*/ 776508 h 6088385"/>
              <a:gd name="connsiteX1337" fmla="*/ 4003224 w 6088384"/>
              <a:gd name="connsiteY1337" fmla="*/ 774847 h 6088385"/>
              <a:gd name="connsiteX1338" fmla="*/ 3954649 w 6088384"/>
              <a:gd name="connsiteY1338" fmla="*/ 730941 h 6088385"/>
              <a:gd name="connsiteX1339" fmla="*/ 3769656 w 6088384"/>
              <a:gd name="connsiteY1339" fmla="*/ 594938 h 6088385"/>
              <a:gd name="connsiteX1340" fmla="*/ 3585119 w 6088384"/>
              <a:gd name="connsiteY1340" fmla="*/ 485890 h 6088385"/>
              <a:gd name="connsiteX1341" fmla="*/ 3764897 w 6088384"/>
              <a:gd name="connsiteY1341" fmla="*/ 478363 h 6088385"/>
              <a:gd name="connsiteX1342" fmla="*/ 3986354 w 6088384"/>
              <a:gd name="connsiteY1342" fmla="*/ 490827 h 6088385"/>
              <a:gd name="connsiteX1343" fmla="*/ 4672999 w 6088384"/>
              <a:gd name="connsiteY1343" fmla="*/ 676144 h 6088385"/>
              <a:gd name="connsiteX1344" fmla="*/ 4822134 w 6088384"/>
              <a:gd name="connsiteY1344" fmla="*/ 746428 h 6088385"/>
              <a:gd name="connsiteX1345" fmla="*/ 5011061 w 6088384"/>
              <a:gd name="connsiteY1345" fmla="*/ 858655 h 6088385"/>
              <a:gd name="connsiteX1346" fmla="*/ 5158555 w 6088384"/>
              <a:gd name="connsiteY1346" fmla="*/ 966686 h 6088385"/>
              <a:gd name="connsiteX1347" fmla="*/ 5169399 w 6088384"/>
              <a:gd name="connsiteY1347" fmla="*/ 980166 h 6088385"/>
              <a:gd name="connsiteX1348" fmla="*/ 5327256 w 6088384"/>
              <a:gd name="connsiteY1348" fmla="*/ 1223937 h 6088385"/>
              <a:gd name="connsiteX1349" fmla="*/ 5439153 w 6088384"/>
              <a:gd name="connsiteY1349" fmla="*/ 1456619 h 6088385"/>
              <a:gd name="connsiteX1350" fmla="*/ 5418830 w 6088384"/>
              <a:gd name="connsiteY1350" fmla="*/ 1434259 h 6088385"/>
              <a:gd name="connsiteX1351" fmla="*/ 5080508 w 6088384"/>
              <a:gd name="connsiteY1351" fmla="*/ 1155118 h 6088385"/>
              <a:gd name="connsiteX1352" fmla="*/ 5009671 w 6088384"/>
              <a:gd name="connsiteY1352" fmla="*/ 1112084 h 6088385"/>
              <a:gd name="connsiteX1353" fmla="*/ 4957771 w 6088384"/>
              <a:gd name="connsiteY1353" fmla="*/ 1025034 h 6088385"/>
              <a:gd name="connsiteX1354" fmla="*/ 4686426 w 6088384"/>
              <a:gd name="connsiteY1354" fmla="*/ 689061 h 6088385"/>
              <a:gd name="connsiteX1355" fmla="*/ 3639711 w 6088384"/>
              <a:gd name="connsiteY1355" fmla="*/ 227513 h 6088385"/>
              <a:gd name="connsiteX1356" fmla="*/ 3641986 w 6088384"/>
              <a:gd name="connsiteY1356" fmla="*/ 228586 h 6088385"/>
              <a:gd name="connsiteX1357" fmla="*/ 3584074 w 6088384"/>
              <a:gd name="connsiteY1357" fmla="*/ 225821 h 6088385"/>
              <a:gd name="connsiteX1358" fmla="*/ 3147462 w 6088384"/>
              <a:gd name="connsiteY1358" fmla="*/ 267668 h 6088385"/>
              <a:gd name="connsiteX1359" fmla="*/ 3064977 w 6088384"/>
              <a:gd name="connsiteY1359" fmla="*/ 287808 h 6088385"/>
              <a:gd name="connsiteX1360" fmla="*/ 3000679 w 6088384"/>
              <a:gd name="connsiteY1360" fmla="*/ 270909 h 6088385"/>
              <a:gd name="connsiteX1361" fmla="*/ 2618056 w 6088384"/>
              <a:gd name="connsiteY1361" fmla="*/ 220768 h 6088385"/>
              <a:gd name="connsiteX1362" fmla="*/ 2494744 w 6088384"/>
              <a:gd name="connsiteY1362" fmla="*/ 219205 h 6088385"/>
              <a:gd name="connsiteX1363" fmla="*/ 2665903 w 6088384"/>
              <a:gd name="connsiteY1363" fmla="*/ 157697 h 6088385"/>
              <a:gd name="connsiteX1364" fmla="*/ 2878851 w 6088384"/>
              <a:gd name="connsiteY1364" fmla="*/ 103462 h 6088385"/>
              <a:gd name="connsiteX1365" fmla="*/ 3068098 w 6088384"/>
              <a:gd name="connsiteY1365" fmla="*/ 74235 h 6088385"/>
              <a:gd name="connsiteX1366" fmla="*/ 3111875 w 6088384"/>
              <a:gd name="connsiteY1366" fmla="*/ 79650 h 6088385"/>
              <a:gd name="connsiteX1367" fmla="*/ 3639711 w 6088384"/>
              <a:gd name="connsiteY1367" fmla="*/ 227513 h 6088385"/>
              <a:gd name="connsiteX1368" fmla="*/ 4731728 w 6088384"/>
              <a:gd name="connsiteY1368" fmla="*/ 537335 h 6088385"/>
              <a:gd name="connsiteX1369" fmla="*/ 4841910 w 6088384"/>
              <a:gd name="connsiteY1369" fmla="*/ 602444 h 6088385"/>
              <a:gd name="connsiteX1370" fmla="*/ 5200520 w 6088384"/>
              <a:gd name="connsiteY1370" fmla="*/ 895374 h 6088385"/>
              <a:gd name="connsiteX1371" fmla="*/ 5493450 w 6088384"/>
              <a:gd name="connsiteY1371" fmla="*/ 1253984 h 6088385"/>
              <a:gd name="connsiteX1372" fmla="*/ 5579185 w 6088384"/>
              <a:gd name="connsiteY1372" fmla="*/ 1399070 h 6088385"/>
              <a:gd name="connsiteX1373" fmla="*/ 5505779 w 6088384"/>
              <a:gd name="connsiteY1373" fmla="*/ 1301373 h 6088385"/>
              <a:gd name="connsiteX1374" fmla="*/ 5188978 w 6088384"/>
              <a:gd name="connsiteY1374" fmla="*/ 988970 h 6088385"/>
              <a:gd name="connsiteX1375" fmla="*/ 5158555 w 6088384"/>
              <a:gd name="connsiteY1375" fmla="*/ 966686 h 6088385"/>
              <a:gd name="connsiteX1376" fmla="*/ 5056797 w 6088384"/>
              <a:gd name="connsiteY1376" fmla="*/ 840204 h 6088385"/>
              <a:gd name="connsiteX1377" fmla="*/ 4797799 w 6088384"/>
              <a:gd name="connsiteY1377" fmla="*/ 586978 h 6088385"/>
              <a:gd name="connsiteX1378" fmla="*/ 4202106 w 6088384"/>
              <a:gd name="connsiteY1378" fmla="*/ 311962 h 6088385"/>
              <a:gd name="connsiteX1379" fmla="*/ 4236079 w 6088384"/>
              <a:gd name="connsiteY1379" fmla="*/ 330952 h 6088385"/>
              <a:gd name="connsiteX1380" fmla="*/ 4582678 w 6088384"/>
              <a:gd name="connsiteY1380" fmla="*/ 589257 h 6088385"/>
              <a:gd name="connsiteX1381" fmla="*/ 4672999 w 6088384"/>
              <a:gd name="connsiteY1381" fmla="*/ 676144 h 6088385"/>
              <a:gd name="connsiteX1382" fmla="*/ 4623698 w 6088384"/>
              <a:gd name="connsiteY1382" fmla="*/ 652910 h 6088385"/>
              <a:gd name="connsiteX1383" fmla="*/ 4204306 w 6088384"/>
              <a:gd name="connsiteY1383" fmla="*/ 524487 h 6088385"/>
              <a:gd name="connsiteX1384" fmla="*/ 4140851 w 6088384"/>
              <a:gd name="connsiteY1384" fmla="*/ 514687 h 6088385"/>
              <a:gd name="connsiteX1385" fmla="*/ 4004029 w 6088384"/>
              <a:gd name="connsiteY1385" fmla="*/ 418229 h 6088385"/>
              <a:gd name="connsiteX1386" fmla="*/ 3838146 w 6088384"/>
              <a:gd name="connsiteY1386" fmla="*/ 321032 h 6088385"/>
              <a:gd name="connsiteX1387" fmla="*/ 3641986 w 6088384"/>
              <a:gd name="connsiteY1387" fmla="*/ 228586 h 6088385"/>
              <a:gd name="connsiteX1388" fmla="*/ 3803193 w 6088384"/>
              <a:gd name="connsiteY1388" fmla="*/ 236282 h 6088385"/>
              <a:gd name="connsiteX1389" fmla="*/ 4020687 w 6088384"/>
              <a:gd name="connsiteY1389" fmla="*/ 267668 h 6088385"/>
              <a:gd name="connsiteX1390" fmla="*/ 3649886 w 6088384"/>
              <a:gd name="connsiteY1390" fmla="*/ 82048 h 6088385"/>
              <a:gd name="connsiteX1391" fmla="*/ 3541718 w 6088384"/>
              <a:gd name="connsiteY1391" fmla="*/ 66692 h 6088385"/>
              <a:gd name="connsiteX1392" fmla="*/ 3096804 w 6088384"/>
              <a:gd name="connsiteY1392" fmla="*/ 69802 h 6088385"/>
              <a:gd name="connsiteX1393" fmla="*/ 3068098 w 6088384"/>
              <a:gd name="connsiteY1393" fmla="*/ 74235 h 6088385"/>
              <a:gd name="connsiteX1394" fmla="*/ 2974846 w 6088384"/>
              <a:gd name="connsiteY1394" fmla="*/ 62700 h 6088385"/>
              <a:gd name="connsiteX1395" fmla="*/ 2557453 w 6088384"/>
              <a:gd name="connsiteY1395" fmla="*/ 62321 h 6088385"/>
              <a:gd name="connsiteX1396" fmla="*/ 2492245 w 6088384"/>
              <a:gd name="connsiteY1396" fmla="*/ 71578 h 6088385"/>
              <a:gd name="connsiteX1397" fmla="*/ 2589998 w 6088384"/>
              <a:gd name="connsiteY1397" fmla="*/ 46443 h 6088385"/>
              <a:gd name="connsiteX1398" fmla="*/ 3050706 w 6088384"/>
              <a:gd name="connsiteY1398" fmla="*/ 0 h 6088385"/>
              <a:gd name="connsiteX1399" fmla="*/ 3511414 w 6088384"/>
              <a:gd name="connsiteY1399" fmla="*/ 46444 h 6088385"/>
              <a:gd name="connsiteX1400" fmla="*/ 4209088 w 6088384"/>
              <a:gd name="connsiteY1400" fmla="*/ 231884 h 6088385"/>
              <a:gd name="connsiteX1401" fmla="*/ 4616954 w 6088384"/>
              <a:gd name="connsiteY1401" fmla="*/ 451098 h 6088385"/>
              <a:gd name="connsiteX1402" fmla="*/ 4731728 w 6088384"/>
              <a:gd name="connsiteY1402" fmla="*/ 537335 h 6088385"/>
              <a:gd name="connsiteX1403" fmla="*/ 4647167 w 6088384"/>
              <a:gd name="connsiteY1403" fmla="*/ 487365 h 6088385"/>
              <a:gd name="connsiteX1404" fmla="*/ 4234930 w 6088384"/>
              <a:gd name="connsiteY1404" fmla="*/ 319976 h 6088385"/>
              <a:gd name="connsiteX1405" fmla="*/ 4202106 w 6088384"/>
              <a:gd name="connsiteY1405" fmla="*/ 311962 h 6088385"/>
              <a:gd name="connsiteX1406" fmla="*/ 4091410 w 6088384"/>
              <a:gd name="connsiteY1406" fmla="*/ 250087 h 6088385"/>
              <a:gd name="connsiteX1407" fmla="*/ 3940519 w 6088384"/>
              <a:gd name="connsiteY1407" fmla="*/ 179645 h 6088385"/>
              <a:gd name="connsiteX1408" fmla="*/ 3730492 w 6088384"/>
              <a:gd name="connsiteY1408" fmla="*/ 102774 h 6088385"/>
              <a:gd name="connsiteX1409" fmla="*/ 3649886 w 6088384"/>
              <a:gd name="connsiteY1409" fmla="*/ 82048 h 6088385"/>
              <a:gd name="connsiteX1410" fmla="*/ 3765676 w 6088384"/>
              <a:gd name="connsiteY1410" fmla="*/ 98487 h 6088385"/>
              <a:gd name="connsiteX1411" fmla="*/ 4209088 w 6088384"/>
              <a:gd name="connsiteY1411" fmla="*/ 231884 h 608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</a:cxnLst>
            <a:rect l="l" t="t" r="r" b="b"/>
            <a:pathLst>
              <a:path w="6088384" h="6088385">
                <a:moveTo>
                  <a:pt x="1343503" y="5543275"/>
                </a:moveTo>
                <a:lnTo>
                  <a:pt x="1441220" y="5601018"/>
                </a:lnTo>
                <a:cubicBezTo>
                  <a:pt x="1573938" y="5670763"/>
                  <a:pt x="1712072" y="5726560"/>
                  <a:pt x="1853457" y="5768407"/>
                </a:cubicBezTo>
                <a:lnTo>
                  <a:pt x="1889262" y="5777149"/>
                </a:lnTo>
                <a:lnTo>
                  <a:pt x="1978543" y="5828749"/>
                </a:lnTo>
                <a:cubicBezTo>
                  <a:pt x="2090895" y="5887594"/>
                  <a:pt x="2208746" y="5937369"/>
                  <a:pt x="2331123" y="5977101"/>
                </a:cubicBezTo>
                <a:lnTo>
                  <a:pt x="2425205" y="6004449"/>
                </a:lnTo>
                <a:lnTo>
                  <a:pt x="2322710" y="5989898"/>
                </a:lnTo>
                <a:cubicBezTo>
                  <a:pt x="2173572" y="5961083"/>
                  <a:pt x="2025101" y="5916894"/>
                  <a:pt x="1879298" y="5856500"/>
                </a:cubicBezTo>
                <a:cubicBezTo>
                  <a:pt x="1687932" y="5777234"/>
                  <a:pt x="1513054" y="5674979"/>
                  <a:pt x="1356537" y="5554260"/>
                </a:cubicBezTo>
                <a:close/>
                <a:moveTo>
                  <a:pt x="1947471" y="5573687"/>
                </a:moveTo>
                <a:lnTo>
                  <a:pt x="2140862" y="5705378"/>
                </a:lnTo>
                <a:cubicBezTo>
                  <a:pt x="2212556" y="5748636"/>
                  <a:pt x="2286507" y="5787901"/>
                  <a:pt x="2362340" y="5823019"/>
                </a:cubicBezTo>
                <a:lnTo>
                  <a:pt x="2452498" y="5860088"/>
                </a:lnTo>
                <a:lnTo>
                  <a:pt x="2285194" y="5852101"/>
                </a:lnTo>
                <a:cubicBezTo>
                  <a:pt x="2212335" y="5845126"/>
                  <a:pt x="2139747" y="5834664"/>
                  <a:pt x="2067700" y="5820716"/>
                </a:cubicBezTo>
                <a:lnTo>
                  <a:pt x="1889262" y="5777149"/>
                </a:lnTo>
                <a:lnTo>
                  <a:pt x="1814261" y="5733801"/>
                </a:lnTo>
                <a:cubicBezTo>
                  <a:pt x="1680998" y="5649211"/>
                  <a:pt x="1557086" y="5551209"/>
                  <a:pt x="1444426" y="5441694"/>
                </a:cubicBezTo>
                <a:lnTo>
                  <a:pt x="1418395" y="5413657"/>
                </a:lnTo>
                <a:lnTo>
                  <a:pt x="1464689" y="5435475"/>
                </a:lnTo>
                <a:cubicBezTo>
                  <a:pt x="1599815" y="5491446"/>
                  <a:pt x="1740279" y="5534529"/>
                  <a:pt x="1884080" y="5563897"/>
                </a:cubicBezTo>
                <a:close/>
                <a:moveTo>
                  <a:pt x="3591548" y="6017987"/>
                </a:moveTo>
                <a:lnTo>
                  <a:pt x="3498389" y="6041941"/>
                </a:lnTo>
                <a:cubicBezTo>
                  <a:pt x="3349576" y="6072393"/>
                  <a:pt x="3195496" y="6088385"/>
                  <a:pt x="3037681" y="6088385"/>
                </a:cubicBezTo>
                <a:cubicBezTo>
                  <a:pt x="2840412" y="6088385"/>
                  <a:pt x="2648979" y="6063397"/>
                  <a:pt x="2466375" y="6016415"/>
                </a:cubicBezTo>
                <a:lnTo>
                  <a:pt x="2425205" y="6004449"/>
                </a:lnTo>
                <a:lnTo>
                  <a:pt x="2546668" y="6021692"/>
                </a:lnTo>
                <a:cubicBezTo>
                  <a:pt x="2695974" y="6035339"/>
                  <a:pt x="2844946" y="6034027"/>
                  <a:pt x="2991582" y="6018582"/>
                </a:cubicBezTo>
                <a:lnTo>
                  <a:pt x="3020321" y="6014145"/>
                </a:lnTo>
                <a:lnTo>
                  <a:pt x="3068845" y="6021079"/>
                </a:lnTo>
                <a:cubicBezTo>
                  <a:pt x="3202710" y="6036204"/>
                  <a:pt x="3338592" y="6039549"/>
                  <a:pt x="3474961" y="6030481"/>
                </a:cubicBezTo>
                <a:close/>
                <a:moveTo>
                  <a:pt x="511297" y="4692103"/>
                </a:moveTo>
                <a:lnTo>
                  <a:pt x="582607" y="4787012"/>
                </a:lnTo>
                <a:cubicBezTo>
                  <a:pt x="678533" y="4902236"/>
                  <a:pt x="784800" y="5006647"/>
                  <a:pt x="899408" y="5099414"/>
                </a:cubicBezTo>
                <a:lnTo>
                  <a:pt x="930525" y="5122206"/>
                </a:lnTo>
                <a:lnTo>
                  <a:pt x="943945" y="5141241"/>
                </a:lnTo>
                <a:cubicBezTo>
                  <a:pt x="1022558" y="5243320"/>
                  <a:pt x="1110165" y="5339205"/>
                  <a:pt x="1206210" y="5427555"/>
                </a:cubicBezTo>
                <a:lnTo>
                  <a:pt x="1343503" y="5543275"/>
                </a:lnTo>
                <a:lnTo>
                  <a:pt x="1246477" y="5485939"/>
                </a:lnTo>
                <a:cubicBezTo>
                  <a:pt x="1119718" y="5402245"/>
                  <a:pt x="999459" y="5304602"/>
                  <a:pt x="887866" y="5193009"/>
                </a:cubicBezTo>
                <a:cubicBezTo>
                  <a:pt x="748376" y="5053520"/>
                  <a:pt x="630681" y="4900487"/>
                  <a:pt x="534782" y="4738145"/>
                </a:cubicBezTo>
                <a:close/>
                <a:moveTo>
                  <a:pt x="2085160" y="5313536"/>
                </a:moveTo>
                <a:lnTo>
                  <a:pt x="2133737" y="5357443"/>
                </a:lnTo>
                <a:cubicBezTo>
                  <a:pt x="2197856" y="5409739"/>
                  <a:pt x="2264149" y="5458034"/>
                  <a:pt x="2332286" y="5502327"/>
                </a:cubicBezTo>
                <a:lnTo>
                  <a:pt x="2505795" y="5602389"/>
                </a:lnTo>
                <a:lnTo>
                  <a:pt x="2323489" y="5610021"/>
                </a:lnTo>
                <a:cubicBezTo>
                  <a:pt x="2249253" y="5609468"/>
                  <a:pt x="2175351" y="5605279"/>
                  <a:pt x="2102033" y="5597557"/>
                </a:cubicBezTo>
                <a:lnTo>
                  <a:pt x="1947471" y="5573687"/>
                </a:lnTo>
                <a:lnTo>
                  <a:pt x="1932919" y="5563777"/>
                </a:lnTo>
                <a:cubicBezTo>
                  <a:pt x="1799299" y="5461596"/>
                  <a:pt x="1676195" y="5344060"/>
                  <a:pt x="1566593" y="5212406"/>
                </a:cubicBezTo>
                <a:lnTo>
                  <a:pt x="1559965" y="5203585"/>
                </a:lnTo>
                <a:lnTo>
                  <a:pt x="1633129" y="5229092"/>
                </a:lnTo>
                <a:cubicBezTo>
                  <a:pt x="1768045" y="5269227"/>
                  <a:pt x="1908180" y="5297242"/>
                  <a:pt x="2052272" y="5311875"/>
                </a:cubicBezTo>
                <a:close/>
                <a:moveTo>
                  <a:pt x="3597768" y="5867697"/>
                </a:moveTo>
                <a:lnTo>
                  <a:pt x="3422483" y="5930687"/>
                </a:lnTo>
                <a:cubicBezTo>
                  <a:pt x="3352502" y="5952125"/>
                  <a:pt x="3281435" y="5970238"/>
                  <a:pt x="3209535" y="5984922"/>
                </a:cubicBezTo>
                <a:lnTo>
                  <a:pt x="3020321" y="6014145"/>
                </a:lnTo>
                <a:lnTo>
                  <a:pt x="2935708" y="6002052"/>
                </a:lnTo>
                <a:cubicBezTo>
                  <a:pt x="2803357" y="5979145"/>
                  <a:pt x="2673532" y="5944669"/>
                  <a:pt x="2547763" y="5899258"/>
                </a:cubicBezTo>
                <a:lnTo>
                  <a:pt x="2452498" y="5860088"/>
                </a:lnTo>
                <a:lnTo>
                  <a:pt x="2504312" y="5862562"/>
                </a:lnTo>
                <a:cubicBezTo>
                  <a:pt x="2650572" y="5862562"/>
                  <a:pt x="2796831" y="5848613"/>
                  <a:pt x="2940924" y="5820715"/>
                </a:cubicBezTo>
                <a:lnTo>
                  <a:pt x="3022078" y="5800901"/>
                </a:lnTo>
                <a:lnTo>
                  <a:pt x="3170591" y="5833940"/>
                </a:lnTo>
                <a:cubicBezTo>
                  <a:pt x="3294323" y="5856153"/>
                  <a:pt x="3419533" y="5868124"/>
                  <a:pt x="3544858" y="5869852"/>
                </a:cubicBezTo>
                <a:close/>
                <a:moveTo>
                  <a:pt x="647315" y="4630339"/>
                </a:moveTo>
                <a:lnTo>
                  <a:pt x="676653" y="4661192"/>
                </a:lnTo>
                <a:cubicBezTo>
                  <a:pt x="773081" y="4756784"/>
                  <a:pt x="877979" y="4843844"/>
                  <a:pt x="990122" y="4921149"/>
                </a:cubicBezTo>
                <a:lnTo>
                  <a:pt x="1080064" y="4978402"/>
                </a:lnTo>
                <a:lnTo>
                  <a:pt x="1142095" y="5080508"/>
                </a:lnTo>
                <a:cubicBezTo>
                  <a:pt x="1186225" y="5145829"/>
                  <a:pt x="1233643" y="5208747"/>
                  <a:pt x="1284110" y="5269024"/>
                </a:cubicBezTo>
                <a:lnTo>
                  <a:pt x="1418395" y="5413657"/>
                </a:lnTo>
                <a:lnTo>
                  <a:pt x="1266253" y="5341956"/>
                </a:lnTo>
                <a:cubicBezTo>
                  <a:pt x="1201609" y="5307631"/>
                  <a:pt x="1138550" y="5270187"/>
                  <a:pt x="1077325" y="5229729"/>
                </a:cubicBezTo>
                <a:lnTo>
                  <a:pt x="930525" y="5122206"/>
                </a:lnTo>
                <a:lnTo>
                  <a:pt x="832840" y="4983644"/>
                </a:lnTo>
                <a:cubicBezTo>
                  <a:pt x="798100" y="4929675"/>
                  <a:pt x="765678" y="4874325"/>
                  <a:pt x="735643" y="4817761"/>
                </a:cubicBezTo>
                <a:close/>
                <a:moveTo>
                  <a:pt x="3544352" y="5611717"/>
                </a:moveTo>
                <a:lnTo>
                  <a:pt x="3364537" y="5695173"/>
                </a:lnTo>
                <a:cubicBezTo>
                  <a:pt x="3295740" y="5723072"/>
                  <a:pt x="3225861" y="5747483"/>
                  <a:pt x="3155168" y="5768406"/>
                </a:cubicBezTo>
                <a:lnTo>
                  <a:pt x="3022078" y="5800901"/>
                </a:lnTo>
                <a:lnTo>
                  <a:pt x="2986273" y="5792936"/>
                </a:lnTo>
                <a:cubicBezTo>
                  <a:pt x="2833883" y="5752364"/>
                  <a:pt x="2684867" y="5695787"/>
                  <a:pt x="2541890" y="5623205"/>
                </a:cubicBezTo>
                <a:lnTo>
                  <a:pt x="2505795" y="5602389"/>
                </a:lnTo>
                <a:lnTo>
                  <a:pt x="2546947" y="5600666"/>
                </a:lnTo>
                <a:cubicBezTo>
                  <a:pt x="2696252" y="5587019"/>
                  <a:pt x="2845891" y="5558412"/>
                  <a:pt x="2993863" y="5514015"/>
                </a:cubicBezTo>
                <a:lnTo>
                  <a:pt x="3023947" y="5503296"/>
                </a:lnTo>
                <a:lnTo>
                  <a:pt x="3142999" y="5539967"/>
                </a:lnTo>
                <a:cubicBezTo>
                  <a:pt x="3234805" y="5565128"/>
                  <a:pt x="3327160" y="5584279"/>
                  <a:pt x="3419588" y="5597615"/>
                </a:cubicBezTo>
                <a:close/>
                <a:moveTo>
                  <a:pt x="857739" y="4491136"/>
                </a:moveTo>
                <a:lnTo>
                  <a:pt x="872267" y="4504243"/>
                </a:lnTo>
                <a:cubicBezTo>
                  <a:pt x="953824" y="4572784"/>
                  <a:pt x="1040857" y="4636120"/>
                  <a:pt x="1133068" y="4693534"/>
                </a:cubicBezTo>
                <a:lnTo>
                  <a:pt x="1285741" y="4780113"/>
                </a:lnTo>
                <a:lnTo>
                  <a:pt x="1311848" y="4835117"/>
                </a:lnTo>
                <a:cubicBezTo>
                  <a:pt x="1348467" y="4903129"/>
                  <a:pt x="1388172" y="4968645"/>
                  <a:pt x="1430713" y="5031561"/>
                </a:cubicBezTo>
                <a:lnTo>
                  <a:pt x="1559965" y="5203585"/>
                </a:lnTo>
                <a:lnTo>
                  <a:pt x="1434825" y="5159958"/>
                </a:lnTo>
                <a:cubicBezTo>
                  <a:pt x="1329702" y="5117758"/>
                  <a:pt x="1228440" y="5067973"/>
                  <a:pt x="1131717" y="5011282"/>
                </a:cubicBezTo>
                <a:lnTo>
                  <a:pt x="1080064" y="4978402"/>
                </a:lnTo>
                <a:lnTo>
                  <a:pt x="1027590" y="4892027"/>
                </a:lnTo>
                <a:cubicBezTo>
                  <a:pt x="992399" y="4827245"/>
                  <a:pt x="960247" y="4760571"/>
                  <a:pt x="931327" y="4692198"/>
                </a:cubicBezTo>
                <a:close/>
                <a:moveTo>
                  <a:pt x="2221435" y="5036400"/>
                </a:moveTo>
                <a:lnTo>
                  <a:pt x="2280985" y="5091164"/>
                </a:lnTo>
                <a:cubicBezTo>
                  <a:pt x="2338597" y="5139127"/>
                  <a:pt x="2398914" y="5184504"/>
                  <a:pt x="2461830" y="5227045"/>
                </a:cubicBezTo>
                <a:lnTo>
                  <a:pt x="2587593" y="5303142"/>
                </a:lnTo>
                <a:lnTo>
                  <a:pt x="2574060" y="5305703"/>
                </a:lnTo>
                <a:cubicBezTo>
                  <a:pt x="2479710" y="5317566"/>
                  <a:pt x="2383570" y="5323678"/>
                  <a:pt x="2286002" y="5323678"/>
                </a:cubicBezTo>
                <a:lnTo>
                  <a:pt x="2085160" y="5313536"/>
                </a:lnTo>
                <a:lnTo>
                  <a:pt x="1960119" y="5200516"/>
                </a:lnTo>
                <a:cubicBezTo>
                  <a:pt x="1904323" y="5144720"/>
                  <a:pt x="1852014" y="5086757"/>
                  <a:pt x="1803192" y="5026898"/>
                </a:cubicBezTo>
                <a:lnTo>
                  <a:pt x="1755280" y="4961727"/>
                </a:lnTo>
                <a:lnTo>
                  <a:pt x="1810948" y="4977466"/>
                </a:lnTo>
                <a:cubicBezTo>
                  <a:pt x="1925888" y="5005166"/>
                  <a:pt x="2041498" y="5023571"/>
                  <a:pt x="2156854" y="5033065"/>
                </a:cubicBezTo>
                <a:close/>
                <a:moveTo>
                  <a:pt x="3464693" y="5311556"/>
                </a:moveTo>
                <a:lnTo>
                  <a:pt x="3425740" y="5335125"/>
                </a:lnTo>
                <a:cubicBezTo>
                  <a:pt x="3357728" y="5371744"/>
                  <a:pt x="3287220" y="5405277"/>
                  <a:pt x="3214318" y="5435474"/>
                </a:cubicBezTo>
                <a:lnTo>
                  <a:pt x="3023947" y="5503296"/>
                </a:lnTo>
                <a:lnTo>
                  <a:pt x="3005759" y="5497694"/>
                </a:lnTo>
                <a:cubicBezTo>
                  <a:pt x="2960189" y="5482084"/>
                  <a:pt x="2914815" y="5464947"/>
                  <a:pt x="2869696" y="5446259"/>
                </a:cubicBezTo>
                <a:cubicBezTo>
                  <a:pt x="2796795" y="5416062"/>
                  <a:pt x="2726287" y="5382529"/>
                  <a:pt x="2658274" y="5345910"/>
                </a:cubicBezTo>
                <a:lnTo>
                  <a:pt x="2587593" y="5303142"/>
                </a:lnTo>
                <a:lnTo>
                  <a:pt x="2851380" y="5253226"/>
                </a:lnTo>
                <a:lnTo>
                  <a:pt x="3024025" y="5197851"/>
                </a:lnTo>
                <a:lnTo>
                  <a:pt x="3122596" y="5233929"/>
                </a:lnTo>
                <a:cubicBezTo>
                  <a:pt x="3229968" y="5267325"/>
                  <a:pt x="3340734" y="5293018"/>
                  <a:pt x="3454247" y="5310362"/>
                </a:cubicBezTo>
                <a:close/>
                <a:moveTo>
                  <a:pt x="1109645" y="4308484"/>
                </a:moveTo>
                <a:lnTo>
                  <a:pt x="1148200" y="4339444"/>
                </a:lnTo>
                <a:cubicBezTo>
                  <a:pt x="1236404" y="4405157"/>
                  <a:pt x="1328270" y="4463686"/>
                  <a:pt x="1422998" y="4515033"/>
                </a:cubicBezTo>
                <a:lnTo>
                  <a:pt x="1511581" y="4559841"/>
                </a:lnTo>
                <a:lnTo>
                  <a:pt x="1552109" y="4647162"/>
                </a:lnTo>
                <a:cubicBezTo>
                  <a:pt x="1586981" y="4713521"/>
                  <a:pt x="1625341" y="4778526"/>
                  <a:pt x="1667188" y="4841905"/>
                </a:cubicBezTo>
                <a:lnTo>
                  <a:pt x="1755280" y="4961727"/>
                </a:lnTo>
                <a:lnTo>
                  <a:pt x="1639156" y="4928897"/>
                </a:lnTo>
                <a:cubicBezTo>
                  <a:pt x="1582137" y="4910351"/>
                  <a:pt x="1525400" y="4889435"/>
                  <a:pt x="1469062" y="4866099"/>
                </a:cubicBezTo>
                <a:cubicBezTo>
                  <a:pt x="1409830" y="4841564"/>
                  <a:pt x="1352177" y="4814827"/>
                  <a:pt x="1296159" y="4786021"/>
                </a:cubicBezTo>
                <a:lnTo>
                  <a:pt x="1285741" y="4780113"/>
                </a:lnTo>
                <a:lnTo>
                  <a:pt x="1211499" y="4623695"/>
                </a:lnTo>
                <a:cubicBezTo>
                  <a:pt x="1181303" y="4550793"/>
                  <a:pt x="1155157" y="4477225"/>
                  <a:pt x="1132958" y="4403240"/>
                </a:cubicBezTo>
                <a:close/>
                <a:moveTo>
                  <a:pt x="2311127" y="4780931"/>
                </a:moveTo>
                <a:lnTo>
                  <a:pt x="2348273" y="4814691"/>
                </a:lnTo>
                <a:cubicBezTo>
                  <a:pt x="2404724" y="4861279"/>
                  <a:pt x="2463449" y="4905209"/>
                  <a:pt x="2524257" y="4946290"/>
                </a:cubicBezTo>
                <a:lnTo>
                  <a:pt x="2643863" y="5018952"/>
                </a:lnTo>
                <a:lnTo>
                  <a:pt x="2569444" y="5029405"/>
                </a:lnTo>
                <a:cubicBezTo>
                  <a:pt x="2478711" y="5038480"/>
                  <a:pt x="2387105" y="5042145"/>
                  <a:pt x="2295101" y="5040205"/>
                </a:cubicBezTo>
                <a:lnTo>
                  <a:pt x="2221435" y="5036400"/>
                </a:lnTo>
                <a:lnTo>
                  <a:pt x="2116362" y="4939770"/>
                </a:lnTo>
                <a:cubicBezTo>
                  <a:pt x="2064260" y="4886887"/>
                  <a:pt x="2014965" y="4831668"/>
                  <a:pt x="1968582" y="4774364"/>
                </a:cubicBezTo>
                <a:lnTo>
                  <a:pt x="1923859" y="4713306"/>
                </a:lnTo>
                <a:lnTo>
                  <a:pt x="1937205" y="4717291"/>
                </a:lnTo>
                <a:cubicBezTo>
                  <a:pt x="1991735" y="4731395"/>
                  <a:pt x="2046683" y="4743456"/>
                  <a:pt x="2101929" y="4753474"/>
                </a:cubicBezTo>
                <a:close/>
                <a:moveTo>
                  <a:pt x="4676938" y="5588484"/>
                </a:moveTo>
                <a:lnTo>
                  <a:pt x="4606168" y="5641658"/>
                </a:lnTo>
                <a:cubicBezTo>
                  <a:pt x="4480336" y="5726740"/>
                  <a:pt x="4344104" y="5800478"/>
                  <a:pt x="4198302" y="5860871"/>
                </a:cubicBezTo>
                <a:cubicBezTo>
                  <a:pt x="4020605" y="5934476"/>
                  <a:pt x="3838945" y="5984012"/>
                  <a:pt x="3656943" y="6010980"/>
                </a:cubicBezTo>
                <a:lnTo>
                  <a:pt x="3591548" y="6017987"/>
                </a:lnTo>
                <a:lnTo>
                  <a:pt x="3717467" y="5985610"/>
                </a:lnTo>
                <a:cubicBezTo>
                  <a:pt x="3860630" y="5941082"/>
                  <a:pt x="3997759" y="5882860"/>
                  <a:pt x="4127323" y="5812476"/>
                </a:cubicBezTo>
                <a:lnTo>
                  <a:pt x="4157728" y="5794006"/>
                </a:lnTo>
                <a:lnTo>
                  <a:pt x="4206688" y="5781946"/>
                </a:lnTo>
                <a:cubicBezTo>
                  <a:pt x="4368587" y="5735688"/>
                  <a:pt x="4526382" y="5671221"/>
                  <a:pt x="4676840" y="5588543"/>
                </a:cubicBezTo>
                <a:close/>
                <a:moveTo>
                  <a:pt x="3414997" y="5024078"/>
                </a:moveTo>
                <a:lnTo>
                  <a:pt x="3365117" y="5053454"/>
                </a:lnTo>
                <a:cubicBezTo>
                  <a:pt x="3284763" y="5096560"/>
                  <a:pt x="3201534" y="5135003"/>
                  <a:pt x="3115790" y="5168418"/>
                </a:cubicBezTo>
                <a:lnTo>
                  <a:pt x="3024025" y="5197851"/>
                </a:lnTo>
                <a:lnTo>
                  <a:pt x="2912568" y="5157057"/>
                </a:lnTo>
                <a:cubicBezTo>
                  <a:pt x="2844194" y="5128138"/>
                  <a:pt x="2777521" y="5095987"/>
                  <a:pt x="2712739" y="5060795"/>
                </a:cubicBezTo>
                <a:lnTo>
                  <a:pt x="2643863" y="5018952"/>
                </a:lnTo>
                <a:lnTo>
                  <a:pt x="2749609" y="5004100"/>
                </a:lnTo>
                <a:cubicBezTo>
                  <a:pt x="2809182" y="4993299"/>
                  <a:pt x="2868228" y="4980152"/>
                  <a:pt x="2926607" y="4964717"/>
                </a:cubicBezTo>
                <a:lnTo>
                  <a:pt x="3027887" y="4932163"/>
                </a:lnTo>
                <a:lnTo>
                  <a:pt x="3080509" y="4951073"/>
                </a:lnTo>
                <a:cubicBezTo>
                  <a:pt x="3150491" y="4972512"/>
                  <a:pt x="3221557" y="4990624"/>
                  <a:pt x="3293458" y="5005308"/>
                </a:cubicBezTo>
                <a:close/>
                <a:moveTo>
                  <a:pt x="2378012" y="4591530"/>
                </a:moveTo>
                <a:lnTo>
                  <a:pt x="2486703" y="4671140"/>
                </a:lnTo>
                <a:cubicBezTo>
                  <a:pt x="2547927" y="4711598"/>
                  <a:pt x="2610986" y="4749042"/>
                  <a:pt x="2675630" y="4783367"/>
                </a:cubicBezTo>
                <a:lnTo>
                  <a:pt x="2677230" y="4784121"/>
                </a:lnTo>
                <a:lnTo>
                  <a:pt x="2547949" y="4790029"/>
                </a:lnTo>
                <a:cubicBezTo>
                  <a:pt x="2473322" y="4791201"/>
                  <a:pt x="2398648" y="4788741"/>
                  <a:pt x="2324215" y="4782649"/>
                </a:cubicBezTo>
                <a:lnTo>
                  <a:pt x="2311127" y="4780931"/>
                </a:lnTo>
                <a:lnTo>
                  <a:pt x="2185935" y="4667149"/>
                </a:lnTo>
                <a:lnTo>
                  <a:pt x="2040791" y="4507450"/>
                </a:lnTo>
                <a:lnTo>
                  <a:pt x="2053155" y="4511921"/>
                </a:lnTo>
                <a:cubicBezTo>
                  <a:pt x="2140481" y="4540576"/>
                  <a:pt x="2229600" y="4564018"/>
                  <a:pt x="2320016" y="4582041"/>
                </a:cubicBezTo>
                <a:close/>
                <a:moveTo>
                  <a:pt x="1362549" y="4144117"/>
                </a:moveTo>
                <a:lnTo>
                  <a:pt x="1387153" y="4164132"/>
                </a:lnTo>
                <a:cubicBezTo>
                  <a:pt x="1432134" y="4198030"/>
                  <a:pt x="1478284" y="4230201"/>
                  <a:pt x="1525492" y="4260598"/>
                </a:cubicBezTo>
                <a:lnTo>
                  <a:pt x="1705819" y="4364615"/>
                </a:lnTo>
                <a:lnTo>
                  <a:pt x="1726039" y="4407519"/>
                </a:lnTo>
                <a:cubicBezTo>
                  <a:pt x="1760365" y="4472164"/>
                  <a:pt x="1797809" y="4535223"/>
                  <a:pt x="1838267" y="4596447"/>
                </a:cubicBezTo>
                <a:lnTo>
                  <a:pt x="1923859" y="4713306"/>
                </a:lnTo>
                <a:lnTo>
                  <a:pt x="1774996" y="4668849"/>
                </a:lnTo>
                <a:cubicBezTo>
                  <a:pt x="1694642" y="4641564"/>
                  <a:pt x="1615504" y="4609681"/>
                  <a:pt x="1537993" y="4573201"/>
                </a:cubicBezTo>
                <a:lnTo>
                  <a:pt x="1511581" y="4559841"/>
                </a:lnTo>
                <a:lnTo>
                  <a:pt x="1457953" y="4444294"/>
                </a:lnTo>
                <a:cubicBezTo>
                  <a:pt x="1430055" y="4375497"/>
                  <a:pt x="1405644" y="4305618"/>
                  <a:pt x="1384721" y="4234925"/>
                </a:cubicBezTo>
                <a:close/>
                <a:moveTo>
                  <a:pt x="72840" y="3605021"/>
                </a:moveTo>
                <a:lnTo>
                  <a:pt x="137279" y="3819751"/>
                </a:lnTo>
                <a:cubicBezTo>
                  <a:pt x="166888" y="3901080"/>
                  <a:pt x="200982" y="3980253"/>
                  <a:pt x="239263" y="4056973"/>
                </a:cubicBezTo>
                <a:lnTo>
                  <a:pt x="295547" y="4158112"/>
                </a:lnTo>
                <a:lnTo>
                  <a:pt x="312469" y="4227419"/>
                </a:lnTo>
                <a:cubicBezTo>
                  <a:pt x="338624" y="4315785"/>
                  <a:pt x="370227" y="4402880"/>
                  <a:pt x="407279" y="4488178"/>
                </a:cubicBezTo>
                <a:lnTo>
                  <a:pt x="511297" y="4692103"/>
                </a:lnTo>
                <a:lnTo>
                  <a:pt x="446728" y="4606167"/>
                </a:lnTo>
                <a:cubicBezTo>
                  <a:pt x="361646" y="4480335"/>
                  <a:pt x="287907" y="4344103"/>
                  <a:pt x="227514" y="4198301"/>
                </a:cubicBezTo>
                <a:cubicBezTo>
                  <a:pt x="167121" y="4052499"/>
                  <a:pt x="122931" y="3904027"/>
                  <a:pt x="94117" y="3754889"/>
                </a:cubicBezTo>
                <a:close/>
                <a:moveTo>
                  <a:pt x="4631772" y="5439147"/>
                </a:moveTo>
                <a:lnTo>
                  <a:pt x="4491788" y="5566373"/>
                </a:lnTo>
                <a:cubicBezTo>
                  <a:pt x="4435338" y="5612960"/>
                  <a:pt x="4376612" y="5656890"/>
                  <a:pt x="4315805" y="5697971"/>
                </a:cubicBezTo>
                <a:lnTo>
                  <a:pt x="4157728" y="5794006"/>
                </a:lnTo>
                <a:lnTo>
                  <a:pt x="4043540" y="5822132"/>
                </a:lnTo>
                <a:cubicBezTo>
                  <a:pt x="3961401" y="5839191"/>
                  <a:pt x="3878506" y="5851697"/>
                  <a:pt x="3795258" y="5859650"/>
                </a:cubicBezTo>
                <a:lnTo>
                  <a:pt x="3597768" y="5867697"/>
                </a:lnTo>
                <a:lnTo>
                  <a:pt x="3628926" y="5856500"/>
                </a:lnTo>
                <a:cubicBezTo>
                  <a:pt x="3764053" y="5800528"/>
                  <a:pt x="3893841" y="5731670"/>
                  <a:pt x="4016289" y="5650753"/>
                </a:cubicBezTo>
                <a:lnTo>
                  <a:pt x="4098619" y="5590451"/>
                </a:lnTo>
                <a:lnTo>
                  <a:pt x="4187288" y="5577227"/>
                </a:lnTo>
                <a:cubicBezTo>
                  <a:pt x="4329876" y="5548943"/>
                  <a:pt x="4469250" y="5507186"/>
                  <a:pt x="4603467" y="5452759"/>
                </a:cubicBezTo>
                <a:close/>
                <a:moveTo>
                  <a:pt x="219052" y="3592029"/>
                </a:moveTo>
                <a:lnTo>
                  <a:pt x="248952" y="3669045"/>
                </a:lnTo>
                <a:cubicBezTo>
                  <a:pt x="299661" y="3785189"/>
                  <a:pt x="359983" y="3897177"/>
                  <a:pt x="429378" y="4003706"/>
                </a:cubicBezTo>
                <a:lnTo>
                  <a:pt x="497795" y="4096935"/>
                </a:lnTo>
                <a:lnTo>
                  <a:pt x="513702" y="4199935"/>
                </a:lnTo>
                <a:cubicBezTo>
                  <a:pt x="543070" y="4343735"/>
                  <a:pt x="586154" y="4484200"/>
                  <a:pt x="642125" y="4619326"/>
                </a:cubicBezTo>
                <a:lnTo>
                  <a:pt x="647315" y="4630339"/>
                </a:lnTo>
                <a:lnTo>
                  <a:pt x="583094" y="4562802"/>
                </a:lnTo>
                <a:cubicBezTo>
                  <a:pt x="492449" y="4461659"/>
                  <a:pt x="410684" y="4352395"/>
                  <a:pt x="339023" y="4236234"/>
                </a:cubicBezTo>
                <a:lnTo>
                  <a:pt x="295547" y="4158112"/>
                </a:lnTo>
                <a:lnTo>
                  <a:pt x="260160" y="4013176"/>
                </a:lnTo>
                <a:cubicBezTo>
                  <a:pt x="246211" y="3941129"/>
                  <a:pt x="235750" y="3868541"/>
                  <a:pt x="228775" y="3795682"/>
                </a:cubicBezTo>
                <a:close/>
                <a:moveTo>
                  <a:pt x="2438699" y="4487655"/>
                </a:moveTo>
                <a:lnTo>
                  <a:pt x="2520979" y="4536277"/>
                </a:lnTo>
                <a:lnTo>
                  <a:pt x="2709174" y="4623622"/>
                </a:lnTo>
                <a:lnTo>
                  <a:pt x="2634354" y="4622298"/>
                </a:lnTo>
                <a:cubicBezTo>
                  <a:pt x="2581364" y="4619229"/>
                  <a:pt x="2528613" y="4614314"/>
                  <a:pt x="2476192" y="4607592"/>
                </a:cubicBezTo>
                <a:lnTo>
                  <a:pt x="2378012" y="4591530"/>
                </a:lnTo>
                <a:lnTo>
                  <a:pt x="2308786" y="4540825"/>
                </a:lnTo>
                <a:cubicBezTo>
                  <a:pt x="2251482" y="4494442"/>
                  <a:pt x="2196263" y="4445148"/>
                  <a:pt x="2143380" y="4393046"/>
                </a:cubicBezTo>
                <a:lnTo>
                  <a:pt x="2127779" y="4376081"/>
                </a:lnTo>
                <a:lnTo>
                  <a:pt x="2223858" y="4417886"/>
                </a:lnTo>
                <a:cubicBezTo>
                  <a:pt x="2280780" y="4439979"/>
                  <a:pt x="2338807" y="4459858"/>
                  <a:pt x="2397833" y="4477417"/>
                </a:cubicBezTo>
                <a:close/>
                <a:moveTo>
                  <a:pt x="2185070" y="4317416"/>
                </a:moveTo>
                <a:lnTo>
                  <a:pt x="2248037" y="4355516"/>
                </a:lnTo>
                <a:cubicBezTo>
                  <a:pt x="2316049" y="4392135"/>
                  <a:pt x="2386558" y="4425668"/>
                  <a:pt x="2459459" y="4455864"/>
                </a:cubicBezTo>
                <a:cubicBezTo>
                  <a:pt x="2532360" y="4486061"/>
                  <a:pt x="2605928" y="4512206"/>
                  <a:pt x="2679914" y="4534405"/>
                </a:cubicBezTo>
                <a:lnTo>
                  <a:pt x="2732125" y="4547251"/>
                </a:lnTo>
                <a:lnTo>
                  <a:pt x="2589997" y="4525560"/>
                </a:lnTo>
                <a:lnTo>
                  <a:pt x="2438699" y="4487655"/>
                </a:lnTo>
                <a:lnTo>
                  <a:pt x="2326236" y="4421198"/>
                </a:lnTo>
                <a:close/>
                <a:moveTo>
                  <a:pt x="3385597" y="4788345"/>
                </a:moveTo>
                <a:lnTo>
                  <a:pt x="3376728" y="4793523"/>
                </a:lnTo>
                <a:cubicBezTo>
                  <a:pt x="3304968" y="4829824"/>
                  <a:pt x="3231357" y="4862333"/>
                  <a:pt x="3156226" y="4890911"/>
                </a:cubicBezTo>
                <a:lnTo>
                  <a:pt x="3027887" y="4932163"/>
                </a:lnTo>
                <a:lnTo>
                  <a:pt x="2874066" y="4876886"/>
                </a:lnTo>
                <a:lnTo>
                  <a:pt x="2677230" y="4784121"/>
                </a:lnTo>
                <a:lnTo>
                  <a:pt x="2685603" y="4783739"/>
                </a:lnTo>
                <a:cubicBezTo>
                  <a:pt x="2777249" y="4776794"/>
                  <a:pt x="2868555" y="4764347"/>
                  <a:pt x="2958985" y="4746397"/>
                </a:cubicBezTo>
                <a:lnTo>
                  <a:pt x="3035084" y="4728537"/>
                </a:lnTo>
                <a:lnTo>
                  <a:pt x="3147459" y="4755974"/>
                </a:lnTo>
                <a:cubicBezTo>
                  <a:pt x="3219506" y="4769923"/>
                  <a:pt x="3292094" y="4780385"/>
                  <a:pt x="3364953" y="4787359"/>
                </a:cubicBezTo>
                <a:close/>
                <a:moveTo>
                  <a:pt x="1566054" y="4024127"/>
                </a:moveTo>
                <a:lnTo>
                  <a:pt x="1669052" y="4107374"/>
                </a:lnTo>
                <a:cubicBezTo>
                  <a:pt x="1705687" y="4135208"/>
                  <a:pt x="1743187" y="4161961"/>
                  <a:pt x="1781505" y="4187587"/>
                </a:cubicBezTo>
                <a:lnTo>
                  <a:pt x="1844836" y="4226841"/>
                </a:lnTo>
                <a:lnTo>
                  <a:pt x="1906794" y="4328828"/>
                </a:lnTo>
                <a:cubicBezTo>
                  <a:pt x="1947875" y="4389635"/>
                  <a:pt x="1991805" y="4448360"/>
                  <a:pt x="2038392" y="4504811"/>
                </a:cubicBezTo>
                <a:lnTo>
                  <a:pt x="2040791" y="4507450"/>
                </a:lnTo>
                <a:lnTo>
                  <a:pt x="1923572" y="4465055"/>
                </a:lnTo>
                <a:cubicBezTo>
                  <a:pt x="1854176" y="4437579"/>
                  <a:pt x="1786127" y="4406730"/>
                  <a:pt x="1719692" y="4372617"/>
                </a:cubicBezTo>
                <a:lnTo>
                  <a:pt x="1705819" y="4364615"/>
                </a:lnTo>
                <a:lnTo>
                  <a:pt x="1632521" y="4209084"/>
                </a:lnTo>
                <a:close/>
                <a:moveTo>
                  <a:pt x="4495012" y="5225428"/>
                </a:moveTo>
                <a:lnTo>
                  <a:pt x="4359613" y="5372658"/>
                </a:lnTo>
                <a:cubicBezTo>
                  <a:pt x="4306729" y="5424760"/>
                  <a:pt x="4251510" y="5474055"/>
                  <a:pt x="4194206" y="5520438"/>
                </a:cubicBezTo>
                <a:lnTo>
                  <a:pt x="4098619" y="5590451"/>
                </a:lnTo>
                <a:lnTo>
                  <a:pt x="3971238" y="5609448"/>
                </a:lnTo>
                <a:cubicBezTo>
                  <a:pt x="3835004" y="5623144"/>
                  <a:pt x="3696799" y="5624644"/>
                  <a:pt x="3558225" y="5613285"/>
                </a:cubicBezTo>
                <a:lnTo>
                  <a:pt x="3544352" y="5611717"/>
                </a:lnTo>
                <a:lnTo>
                  <a:pt x="3567405" y="5601017"/>
                </a:lnTo>
                <a:cubicBezTo>
                  <a:pt x="3700123" y="5531272"/>
                  <a:pt x="3827424" y="5447578"/>
                  <a:pt x="3947141" y="5349934"/>
                </a:cubicBezTo>
                <a:lnTo>
                  <a:pt x="3969028" y="5330152"/>
                </a:lnTo>
                <a:lnTo>
                  <a:pt x="4090742" y="5318689"/>
                </a:lnTo>
                <a:cubicBezTo>
                  <a:pt x="4185189" y="5306801"/>
                  <a:pt x="4277842" y="5289151"/>
                  <a:pt x="4368337" y="5266103"/>
                </a:cubicBezTo>
                <a:close/>
                <a:moveTo>
                  <a:pt x="476768" y="3541015"/>
                </a:moveTo>
                <a:lnTo>
                  <a:pt x="560527" y="3696221"/>
                </a:lnTo>
                <a:cubicBezTo>
                  <a:pt x="603675" y="3766730"/>
                  <a:pt x="650995" y="3835406"/>
                  <a:pt x="702487" y="3901894"/>
                </a:cubicBezTo>
                <a:lnTo>
                  <a:pt x="760236" y="3971783"/>
                </a:lnTo>
                <a:lnTo>
                  <a:pt x="763485" y="4036113"/>
                </a:lnTo>
                <a:cubicBezTo>
                  <a:pt x="779094" y="4189811"/>
                  <a:pt x="809928" y="4339007"/>
                  <a:pt x="854457" y="4482170"/>
                </a:cubicBezTo>
                <a:lnTo>
                  <a:pt x="857739" y="4491136"/>
                </a:lnTo>
                <a:lnTo>
                  <a:pt x="754076" y="4397619"/>
                </a:lnTo>
                <a:cubicBezTo>
                  <a:pt x="692320" y="4337848"/>
                  <a:pt x="634277" y="4274879"/>
                  <a:pt x="580108" y="4209099"/>
                </a:cubicBezTo>
                <a:lnTo>
                  <a:pt x="497795" y="4096935"/>
                </a:lnTo>
                <a:lnTo>
                  <a:pt x="480042" y="3981981"/>
                </a:lnTo>
                <a:cubicBezTo>
                  <a:pt x="472320" y="3908663"/>
                  <a:pt x="468131" y="3834761"/>
                  <a:pt x="467578" y="3760525"/>
                </a:cubicBezTo>
                <a:close/>
                <a:moveTo>
                  <a:pt x="3348538" y="4630337"/>
                </a:moveTo>
                <a:lnTo>
                  <a:pt x="3264801" y="4663298"/>
                </a:lnTo>
                <a:cubicBezTo>
                  <a:pt x="3214670" y="4680741"/>
                  <a:pt x="3164054" y="4696387"/>
                  <a:pt x="3113051" y="4710237"/>
                </a:cubicBezTo>
                <a:lnTo>
                  <a:pt x="3035084" y="4728537"/>
                </a:lnTo>
                <a:lnTo>
                  <a:pt x="2933216" y="4703665"/>
                </a:lnTo>
                <a:cubicBezTo>
                  <a:pt x="2862523" y="4682742"/>
                  <a:pt x="2792644" y="4658331"/>
                  <a:pt x="2723847" y="4630433"/>
                </a:cubicBezTo>
                <a:lnTo>
                  <a:pt x="2709174" y="4623622"/>
                </a:lnTo>
                <a:lnTo>
                  <a:pt x="2816829" y="4625529"/>
                </a:lnTo>
                <a:cubicBezTo>
                  <a:pt x="2877873" y="4624157"/>
                  <a:pt x="2939090" y="4620316"/>
                  <a:pt x="3000342" y="4613950"/>
                </a:cubicBezTo>
                <a:lnTo>
                  <a:pt x="3037726" y="4608406"/>
                </a:lnTo>
                <a:lnTo>
                  <a:pt x="3126829" y="4621056"/>
                </a:lnTo>
                <a:close/>
                <a:moveTo>
                  <a:pt x="1693626" y="3933959"/>
                </a:moveTo>
                <a:lnTo>
                  <a:pt x="1754529" y="3997057"/>
                </a:lnTo>
                <a:cubicBezTo>
                  <a:pt x="1798664" y="4039252"/>
                  <a:pt x="1844666" y="4079824"/>
                  <a:pt x="1892480" y="4118634"/>
                </a:cubicBezTo>
                <a:lnTo>
                  <a:pt x="1930914" y="4147142"/>
                </a:lnTo>
                <a:lnTo>
                  <a:pt x="1991986" y="4228423"/>
                </a:lnTo>
                <a:lnTo>
                  <a:pt x="2127779" y="4376081"/>
                </a:lnTo>
                <a:lnTo>
                  <a:pt x="2056509" y="4345072"/>
                </a:lnTo>
                <a:cubicBezTo>
                  <a:pt x="2008728" y="4321958"/>
                  <a:pt x="1961873" y="4297230"/>
                  <a:pt x="1916015" y="4270960"/>
                </a:cubicBezTo>
                <a:lnTo>
                  <a:pt x="1844836" y="4226841"/>
                </a:lnTo>
                <a:lnTo>
                  <a:pt x="1792289" y="4140346"/>
                </a:lnTo>
                <a:cubicBezTo>
                  <a:pt x="1757097" y="4075564"/>
                  <a:pt x="1724946" y="4008891"/>
                  <a:pt x="1696026" y="3940517"/>
                </a:cubicBezTo>
                <a:close/>
                <a:moveTo>
                  <a:pt x="4305615" y="4981400"/>
                </a:moveTo>
                <a:lnTo>
                  <a:pt x="4277686" y="5019390"/>
                </a:lnTo>
                <a:cubicBezTo>
                  <a:pt x="4228864" y="5079248"/>
                  <a:pt x="4176555" y="5137211"/>
                  <a:pt x="4120759" y="5193007"/>
                </a:cubicBezTo>
                <a:lnTo>
                  <a:pt x="3969028" y="5330152"/>
                </a:lnTo>
                <a:lnTo>
                  <a:pt x="3947771" y="5332154"/>
                </a:lnTo>
                <a:cubicBezTo>
                  <a:pt x="3899697" y="5335171"/>
                  <a:pt x="3851219" y="5336702"/>
                  <a:pt x="3802383" y="5336702"/>
                </a:cubicBezTo>
                <a:cubicBezTo>
                  <a:pt x="3743202" y="5336702"/>
                  <a:pt x="3684546" y="5334454"/>
                  <a:pt x="3626497" y="5330036"/>
                </a:cubicBezTo>
                <a:lnTo>
                  <a:pt x="3464693" y="5311556"/>
                </a:lnTo>
                <a:lnTo>
                  <a:pt x="3622185" y="5216260"/>
                </a:lnTo>
                <a:cubicBezTo>
                  <a:pt x="3685101" y="5173719"/>
                  <a:pt x="3745417" y="5128342"/>
                  <a:pt x="3803030" y="5080380"/>
                </a:cubicBezTo>
                <a:lnTo>
                  <a:pt x="3837046" y="5049097"/>
                </a:lnTo>
                <a:lnTo>
                  <a:pt x="3858412" y="5048894"/>
                </a:lnTo>
                <a:cubicBezTo>
                  <a:pt x="3974868" y="5043315"/>
                  <a:pt x="4091795" y="5028715"/>
                  <a:pt x="4208238" y="5004699"/>
                </a:cubicBezTo>
                <a:close/>
                <a:moveTo>
                  <a:pt x="3316595" y="4555293"/>
                </a:moveTo>
                <a:lnTo>
                  <a:pt x="3196302" y="4584890"/>
                </a:lnTo>
                <a:lnTo>
                  <a:pt x="3037726" y="4608406"/>
                </a:lnTo>
                <a:lnTo>
                  <a:pt x="2902871" y="4589261"/>
                </a:lnTo>
                <a:lnTo>
                  <a:pt x="2732125" y="4547251"/>
                </a:lnTo>
                <a:lnTo>
                  <a:pt x="2816976" y="4560201"/>
                </a:lnTo>
                <a:cubicBezTo>
                  <a:pt x="2893825" y="4568005"/>
                  <a:pt x="2971799" y="4572003"/>
                  <a:pt x="3050706" y="4572003"/>
                </a:cubicBezTo>
                <a:cubicBezTo>
                  <a:pt x="3129613" y="4572003"/>
                  <a:pt x="3207587" y="4568005"/>
                  <a:pt x="3284436" y="4560201"/>
                </a:cubicBezTo>
                <a:close/>
                <a:moveTo>
                  <a:pt x="778585" y="3469713"/>
                </a:moveTo>
                <a:lnTo>
                  <a:pt x="910683" y="3677425"/>
                </a:lnTo>
                <a:lnTo>
                  <a:pt x="1041381" y="3838653"/>
                </a:lnTo>
                <a:lnTo>
                  <a:pt x="1046307" y="3956323"/>
                </a:lnTo>
                <a:cubicBezTo>
                  <a:pt x="1053131" y="4030976"/>
                  <a:pt x="1063694" y="4105713"/>
                  <a:pt x="1078102" y="4180282"/>
                </a:cubicBezTo>
                <a:lnTo>
                  <a:pt x="1109645" y="4308484"/>
                </a:lnTo>
                <a:lnTo>
                  <a:pt x="1018741" y="4235488"/>
                </a:lnTo>
                <a:cubicBezTo>
                  <a:pt x="976570" y="4199041"/>
                  <a:pt x="935415" y="4160797"/>
                  <a:pt x="895376" y="4120757"/>
                </a:cubicBezTo>
                <a:cubicBezTo>
                  <a:pt x="860504" y="4085885"/>
                  <a:pt x="826993" y="4050166"/>
                  <a:pt x="794845" y="4013667"/>
                </a:cubicBezTo>
                <a:lnTo>
                  <a:pt x="760236" y="3971783"/>
                </a:lnTo>
                <a:lnTo>
                  <a:pt x="751682" y="3802383"/>
                </a:lnTo>
                <a:cubicBezTo>
                  <a:pt x="751683" y="3723475"/>
                  <a:pt x="755681" y="3645501"/>
                  <a:pt x="763485" y="3568652"/>
                </a:cubicBezTo>
                <a:close/>
                <a:moveTo>
                  <a:pt x="1749541" y="3871462"/>
                </a:moveTo>
                <a:lnTo>
                  <a:pt x="1810699" y="3954650"/>
                </a:lnTo>
                <a:cubicBezTo>
                  <a:pt x="1859521" y="4014509"/>
                  <a:pt x="1911829" y="4072472"/>
                  <a:pt x="1967625" y="4128268"/>
                </a:cubicBezTo>
                <a:cubicBezTo>
                  <a:pt x="2023422" y="4184064"/>
                  <a:pt x="2081384" y="4236373"/>
                  <a:pt x="2141243" y="4285195"/>
                </a:cubicBezTo>
                <a:lnTo>
                  <a:pt x="2185070" y="4317416"/>
                </a:lnTo>
                <a:lnTo>
                  <a:pt x="2051593" y="4236650"/>
                </a:lnTo>
                <a:lnTo>
                  <a:pt x="1930914" y="4147142"/>
                </a:lnTo>
                <a:lnTo>
                  <a:pt x="1856106" y="4047578"/>
                </a:lnTo>
                <a:close/>
                <a:moveTo>
                  <a:pt x="4141439" y="4728073"/>
                </a:moveTo>
                <a:lnTo>
                  <a:pt x="4115433" y="4763579"/>
                </a:lnTo>
                <a:cubicBezTo>
                  <a:pt x="4069049" y="4820883"/>
                  <a:pt x="4019755" y="4876102"/>
                  <a:pt x="3967653" y="4928986"/>
                </a:cubicBezTo>
                <a:lnTo>
                  <a:pt x="3837046" y="5049097"/>
                </a:lnTo>
                <a:lnTo>
                  <a:pt x="3684200" y="5050548"/>
                </a:lnTo>
                <a:cubicBezTo>
                  <a:pt x="3626327" y="5048878"/>
                  <a:pt x="3568690" y="5045001"/>
                  <a:pt x="3511410" y="5038968"/>
                </a:cubicBezTo>
                <a:lnTo>
                  <a:pt x="3414997" y="5024078"/>
                </a:lnTo>
                <a:lnTo>
                  <a:pt x="3521884" y="4961129"/>
                </a:lnTo>
                <a:cubicBezTo>
                  <a:pt x="3572790" y="4928353"/>
                  <a:pt x="3622310" y="4893611"/>
                  <a:pt x="3670338" y="4857011"/>
                </a:cubicBezTo>
                <a:lnTo>
                  <a:pt x="3749386" y="4789928"/>
                </a:lnTo>
                <a:lnTo>
                  <a:pt x="3803190" y="4787359"/>
                </a:lnTo>
                <a:cubicBezTo>
                  <a:pt x="3898818" y="4778205"/>
                  <a:pt x="3993979" y="4763043"/>
                  <a:pt x="4088061" y="4741874"/>
                </a:cubicBezTo>
                <a:close/>
                <a:moveTo>
                  <a:pt x="1064306" y="3414995"/>
                </a:moveTo>
                <a:lnTo>
                  <a:pt x="1127256" y="3521883"/>
                </a:lnTo>
                <a:cubicBezTo>
                  <a:pt x="1160032" y="3572789"/>
                  <a:pt x="1194774" y="3622309"/>
                  <a:pt x="1231375" y="3670337"/>
                </a:cubicBezTo>
                <a:lnTo>
                  <a:pt x="1298457" y="3749385"/>
                </a:lnTo>
                <a:lnTo>
                  <a:pt x="1301026" y="3803188"/>
                </a:lnTo>
                <a:cubicBezTo>
                  <a:pt x="1308000" y="3876047"/>
                  <a:pt x="1318462" y="3948635"/>
                  <a:pt x="1332411" y="4020681"/>
                </a:cubicBezTo>
                <a:lnTo>
                  <a:pt x="1362549" y="4144117"/>
                </a:lnTo>
                <a:lnTo>
                  <a:pt x="1255830" y="4057303"/>
                </a:lnTo>
                <a:cubicBezTo>
                  <a:pt x="1192034" y="4001344"/>
                  <a:pt x="1131121" y="3941604"/>
                  <a:pt x="1073470" y="3878238"/>
                </a:cubicBezTo>
                <a:lnTo>
                  <a:pt x="1041381" y="3838653"/>
                </a:lnTo>
                <a:lnTo>
                  <a:pt x="1036952" y="3732865"/>
                </a:lnTo>
                <a:cubicBezTo>
                  <a:pt x="1037505" y="3658630"/>
                  <a:pt x="1041694" y="3584728"/>
                  <a:pt x="1049416" y="3511409"/>
                </a:cubicBezTo>
                <a:close/>
                <a:moveTo>
                  <a:pt x="4024129" y="4522330"/>
                </a:moveTo>
                <a:lnTo>
                  <a:pt x="4020682" y="4526594"/>
                </a:lnTo>
                <a:cubicBezTo>
                  <a:pt x="3968277" y="4587593"/>
                  <a:pt x="3912710" y="4645797"/>
                  <a:pt x="3854234" y="4700951"/>
                </a:cubicBezTo>
                <a:lnTo>
                  <a:pt x="3749386" y="4789928"/>
                </a:lnTo>
                <a:lnTo>
                  <a:pt x="3584071" y="4797821"/>
                </a:lnTo>
                <a:lnTo>
                  <a:pt x="3385597" y="4788345"/>
                </a:lnTo>
                <a:lnTo>
                  <a:pt x="3615010" y="4654406"/>
                </a:lnTo>
                <a:lnTo>
                  <a:pt x="3691453" y="4599458"/>
                </a:lnTo>
                <a:lnTo>
                  <a:pt x="3789695" y="4584286"/>
                </a:lnTo>
                <a:cubicBezTo>
                  <a:pt x="3861596" y="4569602"/>
                  <a:pt x="3932662" y="4551490"/>
                  <a:pt x="4002644" y="4530051"/>
                </a:cubicBezTo>
                <a:close/>
                <a:moveTo>
                  <a:pt x="1300040" y="3385594"/>
                </a:moveTo>
                <a:lnTo>
                  <a:pt x="1433979" y="3615008"/>
                </a:lnTo>
                <a:lnTo>
                  <a:pt x="1488925" y="3691449"/>
                </a:lnTo>
                <a:lnTo>
                  <a:pt x="1504098" y="3789693"/>
                </a:lnTo>
                <a:cubicBezTo>
                  <a:pt x="1518782" y="3861593"/>
                  <a:pt x="1536895" y="3932659"/>
                  <a:pt x="1558333" y="4002641"/>
                </a:cubicBezTo>
                <a:lnTo>
                  <a:pt x="1566054" y="4024127"/>
                </a:lnTo>
                <a:lnTo>
                  <a:pt x="1561791" y="4020682"/>
                </a:lnTo>
                <a:cubicBezTo>
                  <a:pt x="1500792" y="3968276"/>
                  <a:pt x="1442588" y="3912709"/>
                  <a:pt x="1387434" y="3854233"/>
                </a:cubicBezTo>
                <a:lnTo>
                  <a:pt x="1298457" y="3749385"/>
                </a:lnTo>
                <a:lnTo>
                  <a:pt x="1290564" y="3584069"/>
                </a:lnTo>
                <a:close/>
                <a:moveTo>
                  <a:pt x="3933964" y="4394757"/>
                </a:moveTo>
                <a:lnTo>
                  <a:pt x="3865746" y="4460601"/>
                </a:lnTo>
                <a:cubicBezTo>
                  <a:pt x="3826107" y="4495901"/>
                  <a:pt x="3785331" y="4529726"/>
                  <a:pt x="3743511" y="4562040"/>
                </a:cubicBezTo>
                <a:lnTo>
                  <a:pt x="3691453" y="4599458"/>
                </a:lnTo>
                <a:lnTo>
                  <a:pt x="3571743" y="4617946"/>
                </a:lnTo>
                <a:cubicBezTo>
                  <a:pt x="3498425" y="4625669"/>
                  <a:pt x="3424522" y="4629858"/>
                  <a:pt x="3350287" y="4630410"/>
                </a:cubicBezTo>
                <a:lnTo>
                  <a:pt x="3348538" y="4630337"/>
                </a:lnTo>
                <a:lnTo>
                  <a:pt x="3434622" y="4596453"/>
                </a:lnTo>
                <a:cubicBezTo>
                  <a:pt x="3490495" y="4571824"/>
                  <a:pt x="3545583" y="4544850"/>
                  <a:pt x="3599736" y="4515528"/>
                </a:cubicBezTo>
                <a:lnTo>
                  <a:pt x="3636786" y="4493323"/>
                </a:lnTo>
                <a:lnTo>
                  <a:pt x="3730492" y="4469229"/>
                </a:lnTo>
                <a:close/>
                <a:moveTo>
                  <a:pt x="1458047" y="3348534"/>
                </a:moveTo>
                <a:lnTo>
                  <a:pt x="1491933" y="3434621"/>
                </a:lnTo>
                <a:cubicBezTo>
                  <a:pt x="1516561" y="3490494"/>
                  <a:pt x="1543536" y="3545581"/>
                  <a:pt x="1572857" y="3599735"/>
                </a:cubicBezTo>
                <a:lnTo>
                  <a:pt x="1595060" y="3636781"/>
                </a:lnTo>
                <a:lnTo>
                  <a:pt x="1619155" y="3730490"/>
                </a:lnTo>
                <a:lnTo>
                  <a:pt x="1693626" y="3933959"/>
                </a:lnTo>
                <a:lnTo>
                  <a:pt x="1627784" y="3865744"/>
                </a:lnTo>
                <a:cubicBezTo>
                  <a:pt x="1592485" y="3826105"/>
                  <a:pt x="1558659" y="3785329"/>
                  <a:pt x="1526345" y="3743509"/>
                </a:cubicBezTo>
                <a:lnTo>
                  <a:pt x="1488925" y="3691449"/>
                </a:lnTo>
                <a:lnTo>
                  <a:pt x="1470437" y="3571740"/>
                </a:lnTo>
                <a:cubicBezTo>
                  <a:pt x="1462715" y="3498421"/>
                  <a:pt x="1458526" y="3424520"/>
                  <a:pt x="1457973" y="3350284"/>
                </a:cubicBezTo>
                <a:close/>
                <a:moveTo>
                  <a:pt x="3871468" y="4338841"/>
                </a:moveTo>
                <a:lnTo>
                  <a:pt x="3769659" y="4413689"/>
                </a:lnTo>
                <a:lnTo>
                  <a:pt x="3636786" y="4493323"/>
                </a:lnTo>
                <a:lnTo>
                  <a:pt x="3511415" y="4525560"/>
                </a:lnTo>
                <a:lnTo>
                  <a:pt x="3316595" y="4555293"/>
                </a:lnTo>
                <a:lnTo>
                  <a:pt x="3419259" y="4530033"/>
                </a:lnTo>
                <a:cubicBezTo>
                  <a:pt x="3493245" y="4507835"/>
                  <a:pt x="3566813" y="4481689"/>
                  <a:pt x="3639714" y="4451492"/>
                </a:cubicBezTo>
                <a:cubicBezTo>
                  <a:pt x="3712615" y="4421296"/>
                  <a:pt x="3783124" y="4387762"/>
                  <a:pt x="3851136" y="4351144"/>
                </a:cubicBezTo>
                <a:close/>
                <a:moveTo>
                  <a:pt x="1534342" y="3324786"/>
                </a:moveTo>
                <a:lnTo>
                  <a:pt x="1566861" y="3446982"/>
                </a:lnTo>
                <a:cubicBezTo>
                  <a:pt x="1587149" y="3511625"/>
                  <a:pt x="1610470" y="3575924"/>
                  <a:pt x="1636892" y="3639712"/>
                </a:cubicBezTo>
                <a:cubicBezTo>
                  <a:pt x="1667088" y="3712613"/>
                  <a:pt x="1700622" y="3783122"/>
                  <a:pt x="1737240" y="3851134"/>
                </a:cubicBezTo>
                <a:lnTo>
                  <a:pt x="1749541" y="3871462"/>
                </a:lnTo>
                <a:lnTo>
                  <a:pt x="1674696" y="3769658"/>
                </a:lnTo>
                <a:lnTo>
                  <a:pt x="1595060" y="3636781"/>
                </a:lnTo>
                <a:lnTo>
                  <a:pt x="1562824" y="3511412"/>
                </a:lnTo>
                <a:close/>
                <a:moveTo>
                  <a:pt x="5551053" y="4731723"/>
                </a:moveTo>
                <a:lnTo>
                  <a:pt x="5485941" y="4841908"/>
                </a:lnTo>
                <a:cubicBezTo>
                  <a:pt x="5402247" y="4968667"/>
                  <a:pt x="5304604" y="5088926"/>
                  <a:pt x="5193011" y="5200518"/>
                </a:cubicBezTo>
                <a:cubicBezTo>
                  <a:pt x="5088393" y="5305136"/>
                  <a:pt x="4976158" y="5397494"/>
                  <a:pt x="4858092" y="5477592"/>
                </a:cubicBezTo>
                <a:lnTo>
                  <a:pt x="4676938" y="5588484"/>
                </a:lnTo>
                <a:lnTo>
                  <a:pt x="4787012" y="5505777"/>
                </a:lnTo>
                <a:cubicBezTo>
                  <a:pt x="4902238" y="5409853"/>
                  <a:pt x="5006648" y="5303586"/>
                  <a:pt x="5099415" y="5188977"/>
                </a:cubicBezTo>
                <a:lnTo>
                  <a:pt x="5121702" y="5158549"/>
                </a:lnTo>
                <a:lnTo>
                  <a:pt x="5248181" y="5056795"/>
                </a:lnTo>
                <a:cubicBezTo>
                  <a:pt x="5338701" y="4977898"/>
                  <a:pt x="5423468" y="4891417"/>
                  <a:pt x="5501407" y="4797796"/>
                </a:cubicBezTo>
                <a:close/>
                <a:moveTo>
                  <a:pt x="5411892" y="4673738"/>
                </a:moveTo>
                <a:lnTo>
                  <a:pt x="5341957" y="4822133"/>
                </a:lnTo>
                <a:cubicBezTo>
                  <a:pt x="5307631" y="4886777"/>
                  <a:pt x="5270188" y="4949836"/>
                  <a:pt x="5229730" y="5011060"/>
                </a:cubicBezTo>
                <a:lnTo>
                  <a:pt x="5121702" y="5158549"/>
                </a:lnTo>
                <a:lnTo>
                  <a:pt x="5108218" y="5169397"/>
                </a:lnTo>
                <a:cubicBezTo>
                  <a:pt x="5030214" y="5227249"/>
                  <a:pt x="4948764" y="5279948"/>
                  <a:pt x="4864447" y="5327254"/>
                </a:cubicBezTo>
                <a:lnTo>
                  <a:pt x="4631772" y="5439147"/>
                </a:lnTo>
                <a:lnTo>
                  <a:pt x="4654126" y="5418830"/>
                </a:lnTo>
                <a:cubicBezTo>
                  <a:pt x="4757547" y="5315409"/>
                  <a:pt x="4851105" y="5202124"/>
                  <a:pt x="4933267" y="5080508"/>
                </a:cubicBezTo>
                <a:lnTo>
                  <a:pt x="4976351" y="5009590"/>
                </a:lnTo>
                <a:lnTo>
                  <a:pt x="5069798" y="4953481"/>
                </a:lnTo>
                <a:cubicBezTo>
                  <a:pt x="5190708" y="4872784"/>
                  <a:pt x="5303493" y="4780869"/>
                  <a:pt x="5406665" y="4679223"/>
                </a:cubicBezTo>
                <a:close/>
                <a:moveTo>
                  <a:pt x="82052" y="2438488"/>
                </a:moveTo>
                <a:lnTo>
                  <a:pt x="66694" y="2546666"/>
                </a:lnTo>
                <a:cubicBezTo>
                  <a:pt x="51913" y="2708375"/>
                  <a:pt x="54681" y="2869691"/>
                  <a:pt x="73944" y="3028073"/>
                </a:cubicBezTo>
                <a:lnTo>
                  <a:pt x="74176" y="3029397"/>
                </a:lnTo>
                <a:lnTo>
                  <a:pt x="65432" y="3086017"/>
                </a:lnTo>
                <a:cubicBezTo>
                  <a:pt x="49988" y="3232653"/>
                  <a:pt x="48675" y="3381625"/>
                  <a:pt x="62322" y="3530931"/>
                </a:cubicBezTo>
                <a:lnTo>
                  <a:pt x="72840" y="3605021"/>
                </a:lnTo>
                <a:lnTo>
                  <a:pt x="62210" y="3569597"/>
                </a:lnTo>
                <a:cubicBezTo>
                  <a:pt x="21535" y="3398917"/>
                  <a:pt x="0" y="3220813"/>
                  <a:pt x="0" y="3037679"/>
                </a:cubicBezTo>
                <a:cubicBezTo>
                  <a:pt x="0" y="2879864"/>
                  <a:pt x="15992" y="2725784"/>
                  <a:pt x="46444" y="2576971"/>
                </a:cubicBezTo>
                <a:close/>
                <a:moveTo>
                  <a:pt x="5204298" y="4527545"/>
                </a:moveTo>
                <a:lnTo>
                  <a:pt x="5144035" y="4692198"/>
                </a:lnTo>
                <a:cubicBezTo>
                  <a:pt x="5115116" y="4760571"/>
                  <a:pt x="5082964" y="4827245"/>
                  <a:pt x="5047772" y="4892027"/>
                </a:cubicBezTo>
                <a:lnTo>
                  <a:pt x="4976351" y="5009590"/>
                </a:lnTo>
                <a:lnTo>
                  <a:pt x="4882523" y="5065927"/>
                </a:lnTo>
                <a:cubicBezTo>
                  <a:pt x="4802108" y="5109120"/>
                  <a:pt x="4718810" y="5147639"/>
                  <a:pt x="4632991" y="5181122"/>
                </a:cubicBezTo>
                <a:lnTo>
                  <a:pt x="4495012" y="5225428"/>
                </a:lnTo>
                <a:lnTo>
                  <a:pt x="4511006" y="5208035"/>
                </a:lnTo>
                <a:cubicBezTo>
                  <a:pt x="4606932" y="5092810"/>
                  <a:pt x="4692514" y="4966770"/>
                  <a:pt x="4765752" y="4830746"/>
                </a:cubicBezTo>
                <a:lnTo>
                  <a:pt x="4777612" y="4805758"/>
                </a:lnTo>
                <a:lnTo>
                  <a:pt x="4883212" y="4749893"/>
                </a:lnTo>
                <a:cubicBezTo>
                  <a:pt x="4965921" y="4702767"/>
                  <a:pt x="5044766" y="4651004"/>
                  <a:pt x="5119554" y="4595078"/>
                </a:cubicBezTo>
                <a:close/>
                <a:moveTo>
                  <a:pt x="228925" y="2445680"/>
                </a:moveTo>
                <a:lnTo>
                  <a:pt x="225848" y="2515452"/>
                </a:lnTo>
                <a:cubicBezTo>
                  <a:pt x="226575" y="2665423"/>
                  <a:pt x="241968" y="2815337"/>
                  <a:pt x="272027" y="2962858"/>
                </a:cubicBezTo>
                <a:lnTo>
                  <a:pt x="287751" y="3026951"/>
                </a:lnTo>
                <a:lnTo>
                  <a:pt x="260161" y="3139951"/>
                </a:lnTo>
                <a:cubicBezTo>
                  <a:pt x="232263" y="3284044"/>
                  <a:pt x="218314" y="3430304"/>
                  <a:pt x="218314" y="3576564"/>
                </a:cubicBezTo>
                <a:lnTo>
                  <a:pt x="219052" y="3592029"/>
                </a:lnTo>
                <a:lnTo>
                  <a:pt x="180167" y="3491873"/>
                </a:lnTo>
                <a:cubicBezTo>
                  <a:pt x="154567" y="3416888"/>
                  <a:pt x="132827" y="3340534"/>
                  <a:pt x="115079" y="3263128"/>
                </a:cubicBezTo>
                <a:lnTo>
                  <a:pt x="74176" y="3029397"/>
                </a:lnTo>
                <a:lnTo>
                  <a:pt x="99092" y="2868064"/>
                </a:lnTo>
                <a:cubicBezTo>
                  <a:pt x="128460" y="2724263"/>
                  <a:pt x="171544" y="2583799"/>
                  <a:pt x="227515" y="2448673"/>
                </a:cubicBezTo>
                <a:close/>
                <a:moveTo>
                  <a:pt x="486239" y="2502674"/>
                </a:moveTo>
                <a:lnTo>
                  <a:pt x="493540" y="2602947"/>
                </a:lnTo>
                <a:cubicBezTo>
                  <a:pt x="508765" y="2733635"/>
                  <a:pt x="535524" y="2864387"/>
                  <a:pt x="574371" y="2993861"/>
                </a:cubicBezTo>
                <a:lnTo>
                  <a:pt x="586130" y="3026869"/>
                </a:lnTo>
                <a:lnTo>
                  <a:pt x="563585" y="3090151"/>
                </a:lnTo>
                <a:cubicBezTo>
                  <a:pt x="519188" y="3238123"/>
                  <a:pt x="490581" y="3387762"/>
                  <a:pt x="476933" y="3537067"/>
                </a:cubicBezTo>
                <a:lnTo>
                  <a:pt x="476768" y="3541015"/>
                </a:lnTo>
                <a:lnTo>
                  <a:pt x="443598" y="3479553"/>
                </a:lnTo>
                <a:cubicBezTo>
                  <a:pt x="391392" y="3368824"/>
                  <a:pt x="348571" y="3254768"/>
                  <a:pt x="315138" y="3138583"/>
                </a:cubicBezTo>
                <a:lnTo>
                  <a:pt x="287751" y="3026951"/>
                </a:lnTo>
                <a:lnTo>
                  <a:pt x="312470" y="2925708"/>
                </a:lnTo>
                <a:cubicBezTo>
                  <a:pt x="354317" y="2784323"/>
                  <a:pt x="410114" y="2646189"/>
                  <a:pt x="479859" y="2513471"/>
                </a:cubicBezTo>
                <a:close/>
                <a:moveTo>
                  <a:pt x="4960447" y="4334629"/>
                </a:moveTo>
                <a:lnTo>
                  <a:pt x="4944642" y="4398868"/>
                </a:lnTo>
                <a:cubicBezTo>
                  <a:pt x="4922443" y="4472854"/>
                  <a:pt x="4896297" y="4546422"/>
                  <a:pt x="4866101" y="4619324"/>
                </a:cubicBezTo>
                <a:lnTo>
                  <a:pt x="4777612" y="4805758"/>
                </a:lnTo>
                <a:lnTo>
                  <a:pt x="4756277" y="4817045"/>
                </a:lnTo>
                <a:cubicBezTo>
                  <a:pt x="4713016" y="4838230"/>
                  <a:pt x="4668815" y="4858197"/>
                  <a:pt x="4623696" y="4876885"/>
                </a:cubicBezTo>
                <a:cubicBezTo>
                  <a:pt x="4532569" y="4914631"/>
                  <a:pt x="4440400" y="4946047"/>
                  <a:pt x="4347677" y="4971336"/>
                </a:cubicBezTo>
                <a:lnTo>
                  <a:pt x="4305615" y="4981400"/>
                </a:lnTo>
                <a:lnTo>
                  <a:pt x="4413689" y="4834396"/>
                </a:lnTo>
                <a:cubicBezTo>
                  <a:pt x="4455536" y="4771017"/>
                  <a:pt x="4493896" y="4706012"/>
                  <a:pt x="4528769" y="4639653"/>
                </a:cubicBezTo>
                <a:lnTo>
                  <a:pt x="4558162" y="4576323"/>
                </a:lnTo>
                <a:lnTo>
                  <a:pt x="4634707" y="4542774"/>
                </a:lnTo>
                <a:cubicBezTo>
                  <a:pt x="4722023" y="4497576"/>
                  <a:pt x="4807037" y="4446370"/>
                  <a:pt x="4889134" y="4389157"/>
                </a:cubicBezTo>
                <a:close/>
                <a:moveTo>
                  <a:pt x="785243" y="2587591"/>
                </a:moveTo>
                <a:lnTo>
                  <a:pt x="835160" y="2851379"/>
                </a:lnTo>
                <a:lnTo>
                  <a:pt x="890534" y="3024024"/>
                </a:lnTo>
                <a:lnTo>
                  <a:pt x="854457" y="3122596"/>
                </a:lnTo>
                <a:cubicBezTo>
                  <a:pt x="832192" y="3194177"/>
                  <a:pt x="813352" y="3267267"/>
                  <a:pt x="798126" y="3341674"/>
                </a:cubicBezTo>
                <a:lnTo>
                  <a:pt x="778585" y="3469713"/>
                </a:lnTo>
                <a:lnTo>
                  <a:pt x="769739" y="3455804"/>
                </a:lnTo>
                <a:cubicBezTo>
                  <a:pt x="726651" y="3378567"/>
                  <a:pt x="687582" y="3298019"/>
                  <a:pt x="652911" y="3214317"/>
                </a:cubicBezTo>
                <a:lnTo>
                  <a:pt x="586130" y="3026869"/>
                </a:lnTo>
                <a:lnTo>
                  <a:pt x="642125" y="2869696"/>
                </a:lnTo>
                <a:cubicBezTo>
                  <a:pt x="672322" y="2796795"/>
                  <a:pt x="705855" y="2726286"/>
                  <a:pt x="742474" y="2658274"/>
                </a:cubicBezTo>
                <a:close/>
                <a:moveTo>
                  <a:pt x="4711368" y="4165121"/>
                </a:moveTo>
                <a:lnTo>
                  <a:pt x="4696158" y="4227416"/>
                </a:lnTo>
                <a:cubicBezTo>
                  <a:pt x="4675234" y="4298108"/>
                  <a:pt x="4650823" y="4367988"/>
                  <a:pt x="4622925" y="4436785"/>
                </a:cubicBezTo>
                <a:lnTo>
                  <a:pt x="4558162" y="4576323"/>
                </a:lnTo>
                <a:lnTo>
                  <a:pt x="4366457" y="4660346"/>
                </a:lnTo>
                <a:cubicBezTo>
                  <a:pt x="4320802" y="4676938"/>
                  <a:pt x="4274723" y="4692028"/>
                  <a:pt x="4228298" y="4705616"/>
                </a:cubicBezTo>
                <a:lnTo>
                  <a:pt x="4141439" y="4728073"/>
                </a:lnTo>
                <a:lnTo>
                  <a:pt x="4245748" y="4585662"/>
                </a:lnTo>
                <a:cubicBezTo>
                  <a:pt x="4286206" y="4524438"/>
                  <a:pt x="4323650" y="4461378"/>
                  <a:pt x="4357975" y="4396735"/>
                </a:cubicBezTo>
                <a:lnTo>
                  <a:pt x="4365356" y="4381073"/>
                </a:lnTo>
                <a:lnTo>
                  <a:pt x="4431689" y="4349327"/>
                </a:lnTo>
                <a:cubicBezTo>
                  <a:pt x="4503963" y="4309835"/>
                  <a:pt x="4574192" y="4266414"/>
                  <a:pt x="4642020" y="4219210"/>
                </a:cubicBezTo>
                <a:close/>
                <a:moveTo>
                  <a:pt x="1069434" y="2643862"/>
                </a:moveTo>
                <a:lnTo>
                  <a:pt x="1084286" y="2749606"/>
                </a:lnTo>
                <a:cubicBezTo>
                  <a:pt x="1095086" y="2809180"/>
                  <a:pt x="1108233" y="2868226"/>
                  <a:pt x="1123668" y="2926605"/>
                </a:cubicBezTo>
                <a:lnTo>
                  <a:pt x="1156222" y="3027883"/>
                </a:lnTo>
                <a:lnTo>
                  <a:pt x="1137311" y="3080508"/>
                </a:lnTo>
                <a:cubicBezTo>
                  <a:pt x="1115873" y="3150490"/>
                  <a:pt x="1097760" y="3221556"/>
                  <a:pt x="1083076" y="3293456"/>
                </a:cubicBezTo>
                <a:lnTo>
                  <a:pt x="1064306" y="3414995"/>
                </a:lnTo>
                <a:lnTo>
                  <a:pt x="1034931" y="3365117"/>
                </a:lnTo>
                <a:cubicBezTo>
                  <a:pt x="991825" y="3284763"/>
                  <a:pt x="953383" y="3201533"/>
                  <a:pt x="919967" y="3115789"/>
                </a:cubicBezTo>
                <a:lnTo>
                  <a:pt x="890534" y="3024024"/>
                </a:lnTo>
                <a:lnTo>
                  <a:pt x="931328" y="2912568"/>
                </a:lnTo>
                <a:cubicBezTo>
                  <a:pt x="960247" y="2844194"/>
                  <a:pt x="992398" y="2777521"/>
                  <a:pt x="1027590" y="2712739"/>
                </a:cubicBezTo>
                <a:close/>
                <a:moveTo>
                  <a:pt x="4505710" y="4047431"/>
                </a:moveTo>
                <a:lnTo>
                  <a:pt x="4451494" y="4198299"/>
                </a:lnTo>
                <a:lnTo>
                  <a:pt x="4365356" y="4381073"/>
                </a:lnTo>
                <a:lnTo>
                  <a:pt x="4209087" y="4455863"/>
                </a:lnTo>
                <a:lnTo>
                  <a:pt x="4024129" y="4522330"/>
                </a:lnTo>
                <a:lnTo>
                  <a:pt x="4107375" y="4419333"/>
                </a:lnTo>
                <a:cubicBezTo>
                  <a:pt x="4135209" y="4382698"/>
                  <a:pt x="4161963" y="4345198"/>
                  <a:pt x="4187588" y="4306880"/>
                </a:cubicBezTo>
                <a:lnTo>
                  <a:pt x="4226843" y="4243549"/>
                </a:lnTo>
                <a:lnTo>
                  <a:pt x="4328830" y="4181590"/>
                </a:lnTo>
                <a:close/>
                <a:moveTo>
                  <a:pt x="4376083" y="3960606"/>
                </a:moveTo>
                <a:lnTo>
                  <a:pt x="4345072" y="4031876"/>
                </a:lnTo>
                <a:cubicBezTo>
                  <a:pt x="4321959" y="4079657"/>
                  <a:pt x="4297231" y="4126513"/>
                  <a:pt x="4270961" y="4172370"/>
                </a:cubicBezTo>
                <a:lnTo>
                  <a:pt x="4226843" y="4243549"/>
                </a:lnTo>
                <a:lnTo>
                  <a:pt x="4140349" y="4296095"/>
                </a:lnTo>
                <a:cubicBezTo>
                  <a:pt x="4075567" y="4331287"/>
                  <a:pt x="4008893" y="4363438"/>
                  <a:pt x="3940520" y="4392357"/>
                </a:cubicBezTo>
                <a:lnTo>
                  <a:pt x="3933964" y="4394757"/>
                </a:lnTo>
                <a:lnTo>
                  <a:pt x="3997060" y="4333857"/>
                </a:lnTo>
                <a:cubicBezTo>
                  <a:pt x="4039254" y="4289722"/>
                  <a:pt x="4079826" y="4243719"/>
                  <a:pt x="4118637" y="4195906"/>
                </a:cubicBezTo>
                <a:lnTo>
                  <a:pt x="4147146" y="4157468"/>
                </a:lnTo>
                <a:lnTo>
                  <a:pt x="4228425" y="4096398"/>
                </a:lnTo>
                <a:close/>
                <a:moveTo>
                  <a:pt x="1304507" y="2676710"/>
                </a:moveTo>
                <a:lnTo>
                  <a:pt x="1304647" y="2685603"/>
                </a:lnTo>
                <a:cubicBezTo>
                  <a:pt x="1311592" y="2777248"/>
                  <a:pt x="1324039" y="2868554"/>
                  <a:pt x="1341988" y="2958985"/>
                </a:cubicBezTo>
                <a:lnTo>
                  <a:pt x="1359848" y="3035080"/>
                </a:lnTo>
                <a:lnTo>
                  <a:pt x="1332411" y="3147457"/>
                </a:lnTo>
                <a:cubicBezTo>
                  <a:pt x="1318462" y="3219503"/>
                  <a:pt x="1308000" y="3292092"/>
                  <a:pt x="1301025" y="3364951"/>
                </a:cubicBezTo>
                <a:lnTo>
                  <a:pt x="1300040" y="3385594"/>
                </a:lnTo>
                <a:lnTo>
                  <a:pt x="1294863" y="3376726"/>
                </a:lnTo>
                <a:cubicBezTo>
                  <a:pt x="1258561" y="3304967"/>
                  <a:pt x="1226053" y="3231355"/>
                  <a:pt x="1197475" y="3156224"/>
                </a:cubicBezTo>
                <a:lnTo>
                  <a:pt x="1156222" y="3027883"/>
                </a:lnTo>
                <a:lnTo>
                  <a:pt x="1211498" y="2874065"/>
                </a:lnTo>
                <a:close/>
                <a:moveTo>
                  <a:pt x="4317422" y="3903307"/>
                </a:moveTo>
                <a:lnTo>
                  <a:pt x="4236653" y="4036792"/>
                </a:lnTo>
                <a:lnTo>
                  <a:pt x="4147146" y="4157468"/>
                </a:lnTo>
                <a:lnTo>
                  <a:pt x="4047580" y="4232279"/>
                </a:lnTo>
                <a:lnTo>
                  <a:pt x="3871468" y="4338841"/>
                </a:lnTo>
                <a:lnTo>
                  <a:pt x="3954651" y="4277686"/>
                </a:lnTo>
                <a:cubicBezTo>
                  <a:pt x="4014510" y="4228865"/>
                  <a:pt x="4072473" y="4176556"/>
                  <a:pt x="4128269" y="4120760"/>
                </a:cubicBezTo>
                <a:cubicBezTo>
                  <a:pt x="4184065" y="4064964"/>
                  <a:pt x="4236374" y="4007001"/>
                  <a:pt x="4285196" y="3947142"/>
                </a:cubicBezTo>
                <a:close/>
                <a:moveTo>
                  <a:pt x="1537796" y="2745686"/>
                </a:moveTo>
                <a:lnTo>
                  <a:pt x="1523046" y="2874818"/>
                </a:lnTo>
                <a:cubicBezTo>
                  <a:pt x="1518630" y="2932868"/>
                  <a:pt x="1516381" y="2991523"/>
                  <a:pt x="1516381" y="3050704"/>
                </a:cubicBezTo>
                <a:cubicBezTo>
                  <a:pt x="1516381" y="3129611"/>
                  <a:pt x="1520379" y="3207585"/>
                  <a:pt x="1528183" y="3284434"/>
                </a:cubicBezTo>
                <a:lnTo>
                  <a:pt x="1534342" y="3324786"/>
                </a:lnTo>
                <a:lnTo>
                  <a:pt x="1515022" y="3252192"/>
                </a:lnTo>
                <a:cubicBezTo>
                  <a:pt x="1502515" y="3195176"/>
                  <a:pt x="1492277" y="3138025"/>
                  <a:pt x="1484260" y="3080852"/>
                </a:cubicBezTo>
                <a:lnTo>
                  <a:pt x="1479918" y="3038143"/>
                </a:lnTo>
                <a:lnTo>
                  <a:pt x="1499122" y="2902868"/>
                </a:lnTo>
                <a:close/>
                <a:moveTo>
                  <a:pt x="1464026" y="2710757"/>
                </a:moveTo>
                <a:lnTo>
                  <a:pt x="1462290" y="2759761"/>
                </a:lnTo>
                <a:cubicBezTo>
                  <a:pt x="1462158" y="2809515"/>
                  <a:pt x="1463660" y="2859412"/>
                  <a:pt x="1466827" y="2909379"/>
                </a:cubicBezTo>
                <a:lnTo>
                  <a:pt x="1479918" y="3038143"/>
                </a:lnTo>
                <a:lnTo>
                  <a:pt x="1467328" y="3126826"/>
                </a:lnTo>
                <a:lnTo>
                  <a:pt x="1458047" y="3348534"/>
                </a:lnTo>
                <a:lnTo>
                  <a:pt x="1425087" y="3264800"/>
                </a:lnTo>
                <a:cubicBezTo>
                  <a:pt x="1407644" y="3214670"/>
                  <a:pt x="1391998" y="3164053"/>
                  <a:pt x="1378148" y="3113050"/>
                </a:cubicBezTo>
                <a:lnTo>
                  <a:pt x="1359848" y="3035080"/>
                </a:lnTo>
                <a:lnTo>
                  <a:pt x="1384719" y="2933213"/>
                </a:lnTo>
                <a:cubicBezTo>
                  <a:pt x="1405643" y="2862521"/>
                  <a:pt x="1430054" y="2792641"/>
                  <a:pt x="1457952" y="2723845"/>
                </a:cubicBezTo>
                <a:close/>
                <a:moveTo>
                  <a:pt x="1758511" y="2202013"/>
                </a:moveTo>
                <a:lnTo>
                  <a:pt x="1692987" y="2325596"/>
                </a:lnTo>
                <a:cubicBezTo>
                  <a:pt x="1671569" y="2369264"/>
                  <a:pt x="1651392" y="2413893"/>
                  <a:pt x="1632520" y="2459456"/>
                </a:cubicBezTo>
                <a:cubicBezTo>
                  <a:pt x="1602323" y="2532357"/>
                  <a:pt x="1576178" y="2605925"/>
                  <a:pt x="1553979" y="2679911"/>
                </a:cubicBezTo>
                <a:lnTo>
                  <a:pt x="1537796" y="2745686"/>
                </a:lnTo>
                <a:lnTo>
                  <a:pt x="1542721" y="2702569"/>
                </a:lnTo>
                <a:cubicBezTo>
                  <a:pt x="1550309" y="2652907"/>
                  <a:pt x="1559495" y="2603771"/>
                  <a:pt x="1570225" y="2555214"/>
                </a:cubicBezTo>
                <a:lnTo>
                  <a:pt x="1599448" y="2440864"/>
                </a:lnTo>
                <a:lnTo>
                  <a:pt x="1667187" y="2326234"/>
                </a:lnTo>
                <a:close/>
                <a:moveTo>
                  <a:pt x="4547250" y="3356272"/>
                </a:moveTo>
                <a:lnTo>
                  <a:pt x="4525561" y="3498388"/>
                </a:lnTo>
                <a:lnTo>
                  <a:pt x="4487656" y="3649686"/>
                </a:lnTo>
                <a:lnTo>
                  <a:pt x="4421199" y="3762149"/>
                </a:lnTo>
                <a:lnTo>
                  <a:pt x="4317422" y="3903307"/>
                </a:lnTo>
                <a:lnTo>
                  <a:pt x="4355518" y="3840348"/>
                </a:lnTo>
                <a:cubicBezTo>
                  <a:pt x="4392137" y="3772336"/>
                  <a:pt x="4425670" y="3701828"/>
                  <a:pt x="4455866" y="3628926"/>
                </a:cubicBezTo>
                <a:cubicBezTo>
                  <a:pt x="4486063" y="3556025"/>
                  <a:pt x="4512208" y="3482457"/>
                  <a:pt x="4534407" y="3408471"/>
                </a:cubicBezTo>
                <a:close/>
                <a:moveTo>
                  <a:pt x="4623792" y="3379458"/>
                </a:moveTo>
                <a:lnTo>
                  <a:pt x="4613577" y="3560955"/>
                </a:lnTo>
                <a:lnTo>
                  <a:pt x="4590194" y="3712360"/>
                </a:lnTo>
                <a:lnTo>
                  <a:pt x="4555674" y="3761059"/>
                </a:lnTo>
                <a:cubicBezTo>
                  <a:pt x="4505002" y="3825012"/>
                  <a:pt x="4450746" y="3886440"/>
                  <a:pt x="4393047" y="3945004"/>
                </a:cubicBezTo>
                <a:lnTo>
                  <a:pt x="4376083" y="3960606"/>
                </a:lnTo>
                <a:lnTo>
                  <a:pt x="4417887" y="3864527"/>
                </a:lnTo>
                <a:cubicBezTo>
                  <a:pt x="4439980" y="3807605"/>
                  <a:pt x="4459859" y="3749578"/>
                  <a:pt x="4477418" y="3690552"/>
                </a:cubicBezTo>
                <a:lnTo>
                  <a:pt x="4487656" y="3649686"/>
                </a:lnTo>
                <a:lnTo>
                  <a:pt x="4536278" y="3567406"/>
                </a:lnTo>
                <a:close/>
                <a:moveTo>
                  <a:pt x="4782323" y="3409183"/>
                </a:moveTo>
                <a:lnTo>
                  <a:pt x="4790314" y="3576561"/>
                </a:lnTo>
                <a:lnTo>
                  <a:pt x="4780837" y="3775055"/>
                </a:lnTo>
                <a:lnTo>
                  <a:pt x="4710782" y="3857615"/>
                </a:lnTo>
                <a:cubicBezTo>
                  <a:pt x="4653323" y="3918287"/>
                  <a:pt x="4592574" y="3975812"/>
                  <a:pt x="4528820" y="4029903"/>
                </a:cubicBezTo>
                <a:lnTo>
                  <a:pt x="4505710" y="4047431"/>
                </a:lnTo>
                <a:lnTo>
                  <a:pt x="4525682" y="3991856"/>
                </a:lnTo>
                <a:cubicBezTo>
                  <a:pt x="4547120" y="3921874"/>
                  <a:pt x="4565233" y="3850808"/>
                  <a:pt x="4579917" y="3778908"/>
                </a:cubicBezTo>
                <a:lnTo>
                  <a:pt x="4590194" y="3712360"/>
                </a:lnTo>
                <a:lnTo>
                  <a:pt x="4696800" y="3561968"/>
                </a:lnTo>
                <a:close/>
                <a:moveTo>
                  <a:pt x="1712911" y="2127218"/>
                </a:moveTo>
                <a:lnTo>
                  <a:pt x="1692652" y="2168911"/>
                </a:lnTo>
                <a:cubicBezTo>
                  <a:pt x="1659730" y="2247585"/>
                  <a:pt x="1631081" y="2328492"/>
                  <a:pt x="1606994" y="2411340"/>
                </a:cubicBezTo>
                <a:lnTo>
                  <a:pt x="1599448" y="2440864"/>
                </a:lnTo>
                <a:lnTo>
                  <a:pt x="1552108" y="2520977"/>
                </a:lnTo>
                <a:lnTo>
                  <a:pt x="1464026" y="2710757"/>
                </a:lnTo>
                <a:lnTo>
                  <a:pt x="1467559" y="2611009"/>
                </a:lnTo>
                <a:lnTo>
                  <a:pt x="1496804" y="2378080"/>
                </a:lnTo>
                <a:lnTo>
                  <a:pt x="1547559" y="2308785"/>
                </a:lnTo>
                <a:cubicBezTo>
                  <a:pt x="1593942" y="2251481"/>
                  <a:pt x="1643237" y="2196262"/>
                  <a:pt x="1695338" y="2143378"/>
                </a:cubicBezTo>
                <a:close/>
                <a:moveTo>
                  <a:pt x="1584471" y="2037722"/>
                </a:moveTo>
                <a:lnTo>
                  <a:pt x="1551408" y="2134575"/>
                </a:lnTo>
                <a:cubicBezTo>
                  <a:pt x="1530652" y="2206757"/>
                  <a:pt x="1513416" y="2280033"/>
                  <a:pt x="1499811" y="2354132"/>
                </a:cubicBezTo>
                <a:lnTo>
                  <a:pt x="1496804" y="2378080"/>
                </a:lnTo>
                <a:lnTo>
                  <a:pt x="1417244" y="2486702"/>
                </a:lnTo>
                <a:cubicBezTo>
                  <a:pt x="1376786" y="2547926"/>
                  <a:pt x="1339342" y="2610985"/>
                  <a:pt x="1305017" y="2675629"/>
                </a:cubicBezTo>
                <a:lnTo>
                  <a:pt x="1304507" y="2676710"/>
                </a:lnTo>
                <a:lnTo>
                  <a:pt x="1300320" y="2410189"/>
                </a:lnTo>
                <a:lnTo>
                  <a:pt x="1309367" y="2309022"/>
                </a:lnTo>
                <a:lnTo>
                  <a:pt x="1421236" y="2185935"/>
                </a:lnTo>
                <a:cubicBezTo>
                  <a:pt x="1472947" y="2134225"/>
                  <a:pt x="1527123" y="2084980"/>
                  <a:pt x="1583574" y="2038393"/>
                </a:cubicBezTo>
                <a:close/>
                <a:moveTo>
                  <a:pt x="5019119" y="3448343"/>
                </a:moveTo>
                <a:lnTo>
                  <a:pt x="5028183" y="3507038"/>
                </a:lnTo>
                <a:cubicBezTo>
                  <a:pt x="5035906" y="3580357"/>
                  <a:pt x="5040094" y="3654259"/>
                  <a:pt x="5040647" y="3728494"/>
                </a:cubicBezTo>
                <a:lnTo>
                  <a:pt x="5034663" y="3871454"/>
                </a:lnTo>
                <a:lnTo>
                  <a:pt x="5017315" y="3891777"/>
                </a:lnTo>
                <a:cubicBezTo>
                  <a:pt x="4960519" y="3953521"/>
                  <a:pt x="4900609" y="4011777"/>
                  <a:pt x="4837941" y="4066398"/>
                </a:cubicBezTo>
                <a:lnTo>
                  <a:pt x="4711368" y="4165121"/>
                </a:lnTo>
                <a:lnTo>
                  <a:pt x="4748467" y="4013173"/>
                </a:lnTo>
                <a:cubicBezTo>
                  <a:pt x="4762416" y="3941126"/>
                  <a:pt x="4772877" y="3868538"/>
                  <a:pt x="4779852" y="3795679"/>
                </a:cubicBezTo>
                <a:lnTo>
                  <a:pt x="4780837" y="3775055"/>
                </a:lnTo>
                <a:lnTo>
                  <a:pt x="4873001" y="3666440"/>
                </a:lnTo>
                <a:cubicBezTo>
                  <a:pt x="4923593" y="3599757"/>
                  <a:pt x="4970610" y="3530212"/>
                  <a:pt x="5013764" y="3458091"/>
                </a:cubicBezTo>
                <a:close/>
                <a:moveTo>
                  <a:pt x="1376732" y="1922648"/>
                </a:moveTo>
                <a:lnTo>
                  <a:pt x="1350089" y="2025636"/>
                </a:lnTo>
                <a:cubicBezTo>
                  <a:pt x="1337269" y="2084809"/>
                  <a:pt x="1326819" y="2144391"/>
                  <a:pt x="1318739" y="2204232"/>
                </a:cubicBezTo>
                <a:lnTo>
                  <a:pt x="1309367" y="2309022"/>
                </a:lnTo>
                <a:lnTo>
                  <a:pt x="1273694" y="2348273"/>
                </a:lnTo>
                <a:cubicBezTo>
                  <a:pt x="1227106" y="2404724"/>
                  <a:pt x="1183176" y="2463449"/>
                  <a:pt x="1142095" y="2524257"/>
                </a:cubicBezTo>
                <a:lnTo>
                  <a:pt x="1069434" y="2643862"/>
                </a:lnTo>
                <a:lnTo>
                  <a:pt x="1058981" y="2569442"/>
                </a:lnTo>
                <a:cubicBezTo>
                  <a:pt x="1049906" y="2478709"/>
                  <a:pt x="1046241" y="2387103"/>
                  <a:pt x="1048181" y="2295099"/>
                </a:cubicBezTo>
                <a:lnTo>
                  <a:pt x="1051985" y="2221433"/>
                </a:lnTo>
                <a:lnTo>
                  <a:pt x="1148613" y="2116361"/>
                </a:lnTo>
                <a:cubicBezTo>
                  <a:pt x="1201497" y="2064260"/>
                  <a:pt x="1256716" y="2014965"/>
                  <a:pt x="1314020" y="1968581"/>
                </a:cubicBezTo>
                <a:close/>
                <a:moveTo>
                  <a:pt x="5301848" y="3502933"/>
                </a:moveTo>
                <a:lnTo>
                  <a:pt x="5311878" y="3568652"/>
                </a:lnTo>
                <a:cubicBezTo>
                  <a:pt x="5319682" y="3645501"/>
                  <a:pt x="5323680" y="3723475"/>
                  <a:pt x="5323680" y="3802383"/>
                </a:cubicBezTo>
                <a:lnTo>
                  <a:pt x="5313388" y="4006202"/>
                </a:lnTo>
                <a:lnTo>
                  <a:pt x="5300107" y="4022244"/>
                </a:lnTo>
                <a:cubicBezTo>
                  <a:pt x="5268246" y="4058372"/>
                  <a:pt x="5235050" y="4093734"/>
                  <a:pt x="5200519" y="4128266"/>
                </a:cubicBezTo>
                <a:cubicBezTo>
                  <a:pt x="5151697" y="4177088"/>
                  <a:pt x="5101216" y="4223239"/>
                  <a:pt x="5049258" y="4266721"/>
                </a:cubicBezTo>
                <a:lnTo>
                  <a:pt x="4960447" y="4334629"/>
                </a:lnTo>
                <a:lnTo>
                  <a:pt x="4999498" y="4175911"/>
                </a:lnTo>
                <a:cubicBezTo>
                  <a:pt x="5013905" y="4101341"/>
                  <a:pt x="5024470" y="4026605"/>
                  <a:pt x="5031293" y="3951953"/>
                </a:cubicBezTo>
                <a:lnTo>
                  <a:pt x="5034663" y="3871454"/>
                </a:lnTo>
                <a:lnTo>
                  <a:pt x="5126650" y="3763684"/>
                </a:lnTo>
                <a:cubicBezTo>
                  <a:pt x="5161641" y="3719466"/>
                  <a:pt x="5195142" y="3673742"/>
                  <a:pt x="5227047" y="3626554"/>
                </a:cubicBezTo>
                <a:close/>
                <a:moveTo>
                  <a:pt x="1126658" y="1755277"/>
                </a:moveTo>
                <a:lnTo>
                  <a:pt x="1110920" y="1810946"/>
                </a:lnTo>
                <a:cubicBezTo>
                  <a:pt x="1083220" y="1925886"/>
                  <a:pt x="1064814" y="2041496"/>
                  <a:pt x="1055320" y="2156852"/>
                </a:cubicBezTo>
                <a:lnTo>
                  <a:pt x="1051985" y="2221433"/>
                </a:lnTo>
                <a:lnTo>
                  <a:pt x="997219" y="2280985"/>
                </a:lnTo>
                <a:cubicBezTo>
                  <a:pt x="949257" y="2338597"/>
                  <a:pt x="903880" y="2398913"/>
                  <a:pt x="861339" y="2461829"/>
                </a:cubicBezTo>
                <a:lnTo>
                  <a:pt x="785243" y="2587591"/>
                </a:lnTo>
                <a:lnTo>
                  <a:pt x="782683" y="2574059"/>
                </a:lnTo>
                <a:cubicBezTo>
                  <a:pt x="770820" y="2479709"/>
                  <a:pt x="764707" y="2383569"/>
                  <a:pt x="764707" y="2286001"/>
                </a:cubicBezTo>
                <a:cubicBezTo>
                  <a:pt x="764707" y="2236684"/>
                  <a:pt x="766269" y="2187731"/>
                  <a:pt x="769346" y="2139190"/>
                </a:cubicBezTo>
                <a:lnTo>
                  <a:pt x="774442" y="2085608"/>
                </a:lnTo>
                <a:lnTo>
                  <a:pt x="887868" y="1960116"/>
                </a:lnTo>
                <a:cubicBezTo>
                  <a:pt x="943665" y="1904320"/>
                  <a:pt x="1001628" y="1852011"/>
                  <a:pt x="1061486" y="1803190"/>
                </a:cubicBezTo>
                <a:close/>
                <a:moveTo>
                  <a:pt x="5602478" y="3584705"/>
                </a:moveTo>
                <a:lnTo>
                  <a:pt x="5610022" y="3764896"/>
                </a:lnTo>
                <a:cubicBezTo>
                  <a:pt x="5609469" y="3839132"/>
                  <a:pt x="5605280" y="3913034"/>
                  <a:pt x="5597558" y="3986353"/>
                </a:cubicBezTo>
                <a:lnTo>
                  <a:pt x="5574226" y="4137428"/>
                </a:lnTo>
                <a:lnTo>
                  <a:pt x="5517995" y="4213370"/>
                </a:lnTo>
                <a:cubicBezTo>
                  <a:pt x="5431348" y="4319387"/>
                  <a:pt x="5334684" y="4418173"/>
                  <a:pt x="5228666" y="4508127"/>
                </a:cubicBezTo>
                <a:lnTo>
                  <a:pt x="5204298" y="4527545"/>
                </a:lnTo>
                <a:lnTo>
                  <a:pt x="5220906" y="4482170"/>
                </a:lnTo>
                <a:cubicBezTo>
                  <a:pt x="5265434" y="4339007"/>
                  <a:pt x="5296269" y="4189810"/>
                  <a:pt x="5311878" y="4036113"/>
                </a:cubicBezTo>
                <a:lnTo>
                  <a:pt x="5313388" y="4006202"/>
                </a:lnTo>
                <a:lnTo>
                  <a:pt x="5391681" y="3911628"/>
                </a:lnTo>
                <a:cubicBezTo>
                  <a:pt x="5450060" y="3836439"/>
                  <a:pt x="5503096" y="3758443"/>
                  <a:pt x="5550788" y="3678154"/>
                </a:cubicBezTo>
                <a:close/>
                <a:moveTo>
                  <a:pt x="5859844" y="3641051"/>
                </a:moveTo>
                <a:lnTo>
                  <a:pt x="5852103" y="3803191"/>
                </a:lnTo>
                <a:cubicBezTo>
                  <a:pt x="5845128" y="3876050"/>
                  <a:pt x="5834666" y="3948638"/>
                  <a:pt x="5820718" y="4020685"/>
                </a:cubicBezTo>
                <a:lnTo>
                  <a:pt x="5776212" y="4202966"/>
                </a:lnTo>
                <a:lnTo>
                  <a:pt x="5764557" y="4224271"/>
                </a:lnTo>
                <a:cubicBezTo>
                  <a:pt x="5689665" y="4349219"/>
                  <a:pt x="5603176" y="4466421"/>
                  <a:pt x="5506578" y="4574389"/>
                </a:cubicBezTo>
                <a:lnTo>
                  <a:pt x="5411892" y="4673738"/>
                </a:lnTo>
                <a:lnTo>
                  <a:pt x="5435476" y="4623697"/>
                </a:lnTo>
                <a:cubicBezTo>
                  <a:pt x="5491447" y="4488571"/>
                  <a:pt x="5534531" y="4348106"/>
                  <a:pt x="5563898" y="4204306"/>
                </a:cubicBezTo>
                <a:lnTo>
                  <a:pt x="5574226" y="4137428"/>
                </a:lnTo>
                <a:lnTo>
                  <a:pt x="5647983" y="4037817"/>
                </a:lnTo>
                <a:cubicBezTo>
                  <a:pt x="5728808" y="3916991"/>
                  <a:pt x="5797833" y="3788912"/>
                  <a:pt x="5854254" y="3655522"/>
                </a:cubicBezTo>
                <a:close/>
                <a:moveTo>
                  <a:pt x="882742" y="1561511"/>
                </a:moveTo>
                <a:lnTo>
                  <a:pt x="875991" y="1579442"/>
                </a:lnTo>
                <a:cubicBezTo>
                  <a:pt x="832646" y="1712945"/>
                  <a:pt x="801253" y="1851834"/>
                  <a:pt x="783073" y="1994848"/>
                </a:cubicBezTo>
                <a:lnTo>
                  <a:pt x="774442" y="2085608"/>
                </a:lnTo>
                <a:lnTo>
                  <a:pt x="730942" y="2133734"/>
                </a:lnTo>
                <a:cubicBezTo>
                  <a:pt x="682120" y="2193593"/>
                  <a:pt x="636786" y="2255348"/>
                  <a:pt x="594939" y="2318727"/>
                </a:cubicBezTo>
                <a:lnTo>
                  <a:pt x="486239" y="2502674"/>
                </a:lnTo>
                <a:lnTo>
                  <a:pt x="479282" y="2407131"/>
                </a:lnTo>
                <a:cubicBezTo>
                  <a:pt x="476888" y="2325700"/>
                  <a:pt x="478890" y="2244556"/>
                  <a:pt x="485153" y="2164027"/>
                </a:cubicBezTo>
                <a:lnTo>
                  <a:pt x="512922" y="1952550"/>
                </a:lnTo>
                <a:lnTo>
                  <a:pt x="563576" y="1883393"/>
                </a:lnTo>
                <a:cubicBezTo>
                  <a:pt x="656343" y="1768785"/>
                  <a:pt x="760754" y="1662517"/>
                  <a:pt x="875979" y="1566592"/>
                </a:cubicBezTo>
                <a:close/>
                <a:moveTo>
                  <a:pt x="6006336" y="3649883"/>
                </a:moveTo>
                <a:lnTo>
                  <a:pt x="5989898" y="3765674"/>
                </a:lnTo>
                <a:cubicBezTo>
                  <a:pt x="5961083" y="3914812"/>
                  <a:pt x="5916894" y="4063284"/>
                  <a:pt x="5856501" y="4209086"/>
                </a:cubicBezTo>
                <a:cubicBezTo>
                  <a:pt x="5796107" y="4354888"/>
                  <a:pt x="5722369" y="4491120"/>
                  <a:pt x="5637287" y="4616952"/>
                </a:cubicBezTo>
                <a:lnTo>
                  <a:pt x="5551053" y="4731723"/>
                </a:lnTo>
                <a:lnTo>
                  <a:pt x="5601021" y="4647165"/>
                </a:lnTo>
                <a:cubicBezTo>
                  <a:pt x="5670765" y="4514447"/>
                  <a:pt x="5726562" y="4376313"/>
                  <a:pt x="5768409" y="4234928"/>
                </a:cubicBezTo>
                <a:lnTo>
                  <a:pt x="5776212" y="4202966"/>
                </a:lnTo>
                <a:lnTo>
                  <a:pt x="5850774" y="4066678"/>
                </a:lnTo>
                <a:cubicBezTo>
                  <a:pt x="5904211" y="3959147"/>
                  <a:pt x="5949430" y="3846809"/>
                  <a:pt x="5985610" y="3730489"/>
                </a:cubicBezTo>
                <a:close/>
                <a:moveTo>
                  <a:pt x="676496" y="1414641"/>
                </a:moveTo>
                <a:lnTo>
                  <a:pt x="652910" y="1464687"/>
                </a:lnTo>
                <a:cubicBezTo>
                  <a:pt x="591692" y="1612481"/>
                  <a:pt x="545891" y="1766662"/>
                  <a:pt x="516591" y="1924609"/>
                </a:cubicBezTo>
                <a:lnTo>
                  <a:pt x="512922" y="1952550"/>
                </a:lnTo>
                <a:lnTo>
                  <a:pt x="433261" y="2061310"/>
                </a:lnTo>
                <a:cubicBezTo>
                  <a:pt x="392803" y="2122534"/>
                  <a:pt x="355359" y="2185593"/>
                  <a:pt x="321034" y="2250237"/>
                </a:cubicBezTo>
                <a:lnTo>
                  <a:pt x="228925" y="2445680"/>
                </a:lnTo>
                <a:lnTo>
                  <a:pt x="235758" y="2290742"/>
                </a:lnTo>
                <a:cubicBezTo>
                  <a:pt x="242728" y="2216019"/>
                  <a:pt x="253365" y="2141574"/>
                  <a:pt x="267668" y="2067698"/>
                </a:cubicBezTo>
                <a:lnTo>
                  <a:pt x="312174" y="1885412"/>
                </a:lnTo>
                <a:lnTo>
                  <a:pt x="323827" y="1864112"/>
                </a:lnTo>
                <a:cubicBezTo>
                  <a:pt x="398720" y="1739163"/>
                  <a:pt x="485209" y="1621961"/>
                  <a:pt x="581807" y="1513994"/>
                </a:cubicBezTo>
                <a:close/>
                <a:moveTo>
                  <a:pt x="537332" y="1356661"/>
                </a:moveTo>
                <a:lnTo>
                  <a:pt x="487365" y="1441219"/>
                </a:lnTo>
                <a:cubicBezTo>
                  <a:pt x="417620" y="1573936"/>
                  <a:pt x="361824" y="1712070"/>
                  <a:pt x="319977" y="1853455"/>
                </a:cubicBezTo>
                <a:lnTo>
                  <a:pt x="312174" y="1885412"/>
                </a:lnTo>
                <a:lnTo>
                  <a:pt x="237611" y="2021704"/>
                </a:lnTo>
                <a:cubicBezTo>
                  <a:pt x="184173" y="2129236"/>
                  <a:pt x="138953" y="2241573"/>
                  <a:pt x="102774" y="2357893"/>
                </a:cubicBezTo>
                <a:lnTo>
                  <a:pt x="82052" y="2438488"/>
                </a:lnTo>
                <a:lnTo>
                  <a:pt x="98488" y="2322708"/>
                </a:lnTo>
                <a:cubicBezTo>
                  <a:pt x="127303" y="2173570"/>
                  <a:pt x="171492" y="2025098"/>
                  <a:pt x="231885" y="1879296"/>
                </a:cubicBezTo>
                <a:cubicBezTo>
                  <a:pt x="292279" y="1733494"/>
                  <a:pt x="366017" y="1597262"/>
                  <a:pt x="451099" y="1471430"/>
                </a:cubicBezTo>
                <a:close/>
                <a:moveTo>
                  <a:pt x="4554281" y="2767670"/>
                </a:moveTo>
                <a:lnTo>
                  <a:pt x="4584892" y="2892083"/>
                </a:lnTo>
                <a:lnTo>
                  <a:pt x="4608173" y="3056074"/>
                </a:lnTo>
                <a:lnTo>
                  <a:pt x="4589263" y="3185514"/>
                </a:lnTo>
                <a:lnTo>
                  <a:pt x="4547250" y="3356272"/>
                </a:lnTo>
                <a:lnTo>
                  <a:pt x="4560202" y="3271409"/>
                </a:lnTo>
                <a:cubicBezTo>
                  <a:pt x="4568006" y="3194560"/>
                  <a:pt x="4572004" y="3116587"/>
                  <a:pt x="4572004" y="3037679"/>
                </a:cubicBezTo>
                <a:cubicBezTo>
                  <a:pt x="4572004" y="2966680"/>
                  <a:pt x="4568767" y="2896436"/>
                  <a:pt x="4562433" y="2827088"/>
                </a:cubicBezTo>
                <a:close/>
                <a:moveTo>
                  <a:pt x="2216920" y="1749541"/>
                </a:moveTo>
                <a:lnTo>
                  <a:pt x="2133734" y="1810697"/>
                </a:lnTo>
                <a:cubicBezTo>
                  <a:pt x="2073876" y="1859518"/>
                  <a:pt x="2015913" y="1911828"/>
                  <a:pt x="1960117" y="1967623"/>
                </a:cubicBezTo>
                <a:cubicBezTo>
                  <a:pt x="1904321" y="2023420"/>
                  <a:pt x="1852011" y="2081382"/>
                  <a:pt x="1803190" y="2141241"/>
                </a:cubicBezTo>
                <a:lnTo>
                  <a:pt x="1758511" y="2202013"/>
                </a:lnTo>
                <a:lnTo>
                  <a:pt x="1760907" y="2197495"/>
                </a:lnTo>
                <a:cubicBezTo>
                  <a:pt x="1802630" y="2124479"/>
                  <a:pt x="1847970" y="2054480"/>
                  <a:pt x="1896599" y="1987634"/>
                </a:cubicBezTo>
                <a:lnTo>
                  <a:pt x="1945177" y="1927957"/>
                </a:lnTo>
                <a:lnTo>
                  <a:pt x="2040806" y="1856104"/>
                </a:lnTo>
                <a:close/>
                <a:moveTo>
                  <a:pt x="4629554" y="2735284"/>
                </a:moveTo>
                <a:lnTo>
                  <a:pt x="4696158" y="2925705"/>
                </a:lnTo>
                <a:lnTo>
                  <a:pt x="4727988" y="3056071"/>
                </a:lnTo>
                <a:lnTo>
                  <a:pt x="4700471" y="3165869"/>
                </a:lnTo>
                <a:cubicBezTo>
                  <a:pt x="4679732" y="3234696"/>
                  <a:pt x="4655680" y="3302738"/>
                  <a:pt x="4628315" y="3369745"/>
                </a:cubicBezTo>
                <a:lnTo>
                  <a:pt x="4623792" y="3379458"/>
                </a:lnTo>
                <a:lnTo>
                  <a:pt x="4626041" y="3339499"/>
                </a:lnTo>
                <a:cubicBezTo>
                  <a:pt x="4626594" y="3265263"/>
                  <a:pt x="4623510" y="3190694"/>
                  <a:pt x="4616687" y="3116041"/>
                </a:cubicBezTo>
                <a:lnTo>
                  <a:pt x="4608173" y="3056074"/>
                </a:lnTo>
                <a:lnTo>
                  <a:pt x="4619315" y="2979804"/>
                </a:lnTo>
                <a:cubicBezTo>
                  <a:pt x="4626143" y="2911223"/>
                  <a:pt x="4629809" y="2842695"/>
                  <a:pt x="4630392" y="2774414"/>
                </a:cubicBezTo>
                <a:close/>
                <a:moveTo>
                  <a:pt x="2153044" y="1694132"/>
                </a:moveTo>
                <a:lnTo>
                  <a:pt x="2052028" y="1796691"/>
                </a:lnTo>
                <a:lnTo>
                  <a:pt x="1945177" y="1927957"/>
                </a:lnTo>
                <a:lnTo>
                  <a:pt x="1859962" y="1991984"/>
                </a:lnTo>
                <a:lnTo>
                  <a:pt x="1712911" y="2127218"/>
                </a:lnTo>
                <a:lnTo>
                  <a:pt x="1803945" y="1939873"/>
                </a:lnTo>
                <a:lnTo>
                  <a:pt x="1862570" y="1844213"/>
                </a:lnTo>
                <a:lnTo>
                  <a:pt x="1948039" y="1792289"/>
                </a:lnTo>
                <a:cubicBezTo>
                  <a:pt x="2012821" y="1757097"/>
                  <a:pt x="2079494" y="1724946"/>
                  <a:pt x="2147868" y="1696026"/>
                </a:cubicBezTo>
                <a:close/>
                <a:moveTo>
                  <a:pt x="4788191" y="2704378"/>
                </a:moveTo>
                <a:lnTo>
                  <a:pt x="4866101" y="2869694"/>
                </a:lnTo>
                <a:lnTo>
                  <a:pt x="4933683" y="3057756"/>
                </a:lnTo>
                <a:lnTo>
                  <a:pt x="4911169" y="3126506"/>
                </a:lnTo>
                <a:cubicBezTo>
                  <a:pt x="4883265" y="3202546"/>
                  <a:pt x="4851355" y="3277080"/>
                  <a:pt x="4815580" y="3349771"/>
                </a:cubicBezTo>
                <a:lnTo>
                  <a:pt x="4782323" y="3409183"/>
                </a:lnTo>
                <a:lnTo>
                  <a:pt x="4779852" y="3357442"/>
                </a:lnTo>
                <a:cubicBezTo>
                  <a:pt x="4772878" y="3284583"/>
                  <a:pt x="4762416" y="3211995"/>
                  <a:pt x="4748467" y="3139948"/>
                </a:cubicBezTo>
                <a:lnTo>
                  <a:pt x="4727988" y="3056071"/>
                </a:lnTo>
                <a:lnTo>
                  <a:pt x="4752746" y="2957282"/>
                </a:lnTo>
                <a:cubicBezTo>
                  <a:pt x="4766858" y="2887135"/>
                  <a:pt x="4777656" y="2816455"/>
                  <a:pt x="4785141" y="2745490"/>
                </a:cubicBezTo>
                <a:close/>
                <a:moveTo>
                  <a:pt x="2066619" y="1565205"/>
                </a:moveTo>
                <a:lnTo>
                  <a:pt x="2000478" y="1643791"/>
                </a:lnTo>
                <a:cubicBezTo>
                  <a:pt x="1966483" y="1687269"/>
                  <a:pt x="1934026" y="1732010"/>
                  <a:pt x="1903191" y="1777930"/>
                </a:cubicBezTo>
                <a:lnTo>
                  <a:pt x="1862570" y="1844213"/>
                </a:lnTo>
                <a:lnTo>
                  <a:pt x="1759558" y="1906794"/>
                </a:lnTo>
                <a:lnTo>
                  <a:pt x="1584471" y="2037722"/>
                </a:lnTo>
                <a:lnTo>
                  <a:pt x="1624120" y="1921578"/>
                </a:lnTo>
                <a:cubicBezTo>
                  <a:pt x="1644881" y="1869284"/>
                  <a:pt x="1667559" y="1817757"/>
                  <a:pt x="1692106" y="1767111"/>
                </a:cubicBezTo>
                <a:lnTo>
                  <a:pt x="1724939" y="1705267"/>
                </a:lnTo>
                <a:lnTo>
                  <a:pt x="1879300" y="1632520"/>
                </a:lnTo>
                <a:close/>
                <a:moveTo>
                  <a:pt x="5024289" y="2674084"/>
                </a:moveTo>
                <a:lnTo>
                  <a:pt x="5047773" y="2712738"/>
                </a:lnTo>
                <a:cubicBezTo>
                  <a:pt x="5082964" y="2777521"/>
                  <a:pt x="5115115" y="2844194"/>
                  <a:pt x="5144035" y="2912568"/>
                </a:cubicBezTo>
                <a:lnTo>
                  <a:pt x="5198683" y="3061878"/>
                </a:lnTo>
                <a:lnTo>
                  <a:pt x="5165108" y="3156542"/>
                </a:lnTo>
                <a:cubicBezTo>
                  <a:pt x="5143542" y="3208865"/>
                  <a:pt x="5120091" y="3260212"/>
                  <a:pt x="5094839" y="3310498"/>
                </a:cubicBezTo>
                <a:lnTo>
                  <a:pt x="5019119" y="3448343"/>
                </a:lnTo>
                <a:lnTo>
                  <a:pt x="4994523" y="3289086"/>
                </a:lnTo>
                <a:cubicBezTo>
                  <a:pt x="4979840" y="3217185"/>
                  <a:pt x="4961727" y="3146119"/>
                  <a:pt x="4940289" y="3076137"/>
                </a:cubicBezTo>
                <a:lnTo>
                  <a:pt x="4933683" y="3057756"/>
                </a:lnTo>
                <a:lnTo>
                  <a:pt x="4961596" y="2972520"/>
                </a:lnTo>
                <a:cubicBezTo>
                  <a:pt x="4976596" y="2920590"/>
                  <a:pt x="4989775" y="2868092"/>
                  <a:pt x="5001089" y="2815127"/>
                </a:cubicBezTo>
                <a:close/>
                <a:moveTo>
                  <a:pt x="1946628" y="1361970"/>
                </a:moveTo>
                <a:lnTo>
                  <a:pt x="1910523" y="1405563"/>
                </a:lnTo>
                <a:cubicBezTo>
                  <a:pt x="1860124" y="1473857"/>
                  <a:pt x="1813666" y="1544774"/>
                  <a:pt x="1771308" y="1617929"/>
                </a:cubicBezTo>
                <a:lnTo>
                  <a:pt x="1724939" y="1705267"/>
                </a:lnTo>
                <a:lnTo>
                  <a:pt x="1680864" y="1726039"/>
                </a:lnTo>
                <a:cubicBezTo>
                  <a:pt x="1616220" y="1760364"/>
                  <a:pt x="1553161" y="1797808"/>
                  <a:pt x="1491937" y="1838267"/>
                </a:cubicBezTo>
                <a:lnTo>
                  <a:pt x="1376732" y="1922648"/>
                </a:lnTo>
                <a:lnTo>
                  <a:pt x="1395655" y="1849503"/>
                </a:lnTo>
                <a:cubicBezTo>
                  <a:pt x="1421993" y="1762203"/>
                  <a:pt x="1453663" y="1676168"/>
                  <a:pt x="1490664" y="1591909"/>
                </a:cubicBezTo>
                <a:lnTo>
                  <a:pt x="1529007" y="1511364"/>
                </a:lnTo>
                <a:lnTo>
                  <a:pt x="1644091" y="1457950"/>
                </a:lnTo>
                <a:cubicBezTo>
                  <a:pt x="1712888" y="1430053"/>
                  <a:pt x="1782767" y="1405641"/>
                  <a:pt x="1853460" y="1384718"/>
                </a:cubicBezTo>
                <a:close/>
                <a:moveTo>
                  <a:pt x="5311061" y="2622874"/>
                </a:moveTo>
                <a:lnTo>
                  <a:pt x="5335126" y="2662645"/>
                </a:lnTo>
                <a:cubicBezTo>
                  <a:pt x="5371745" y="2730657"/>
                  <a:pt x="5405278" y="2801166"/>
                  <a:pt x="5435475" y="2874067"/>
                </a:cubicBezTo>
                <a:lnTo>
                  <a:pt x="5503298" y="3064439"/>
                </a:lnTo>
                <a:lnTo>
                  <a:pt x="5497696" y="3082625"/>
                </a:lnTo>
                <a:cubicBezTo>
                  <a:pt x="5482087" y="3128196"/>
                  <a:pt x="5464950" y="3173569"/>
                  <a:pt x="5446261" y="3218688"/>
                </a:cubicBezTo>
                <a:cubicBezTo>
                  <a:pt x="5416065" y="3291589"/>
                  <a:pt x="5382532" y="3362098"/>
                  <a:pt x="5345912" y="3430110"/>
                </a:cubicBezTo>
                <a:lnTo>
                  <a:pt x="5301848" y="3502933"/>
                </a:lnTo>
                <a:lnTo>
                  <a:pt x="5277237" y="3341673"/>
                </a:lnTo>
                <a:cubicBezTo>
                  <a:pt x="5262011" y="3267267"/>
                  <a:pt x="5243171" y="3194177"/>
                  <a:pt x="5220906" y="3122596"/>
                </a:cubicBezTo>
                <a:lnTo>
                  <a:pt x="5198683" y="3061878"/>
                </a:lnTo>
                <a:lnTo>
                  <a:pt x="5241113" y="2942247"/>
                </a:lnTo>
                <a:cubicBezTo>
                  <a:pt x="5262962" y="2869214"/>
                  <a:pt x="5281258" y="2794647"/>
                  <a:pt x="5295801" y="2718747"/>
                </a:cubicBezTo>
                <a:close/>
                <a:moveTo>
                  <a:pt x="4338844" y="2216917"/>
                </a:moveTo>
                <a:lnTo>
                  <a:pt x="4413691" y="2318725"/>
                </a:lnTo>
                <a:lnTo>
                  <a:pt x="4496796" y="2459359"/>
                </a:lnTo>
                <a:lnTo>
                  <a:pt x="4534279" y="2621870"/>
                </a:lnTo>
                <a:lnTo>
                  <a:pt x="4554281" y="2767670"/>
                </a:lnTo>
                <a:lnTo>
                  <a:pt x="4530035" y="2669126"/>
                </a:lnTo>
                <a:cubicBezTo>
                  <a:pt x="4507837" y="2595141"/>
                  <a:pt x="4481691" y="2521572"/>
                  <a:pt x="4451495" y="2448671"/>
                </a:cubicBezTo>
                <a:cubicBezTo>
                  <a:pt x="4421298" y="2375770"/>
                  <a:pt x="4387765" y="2305261"/>
                  <a:pt x="4351146" y="2237249"/>
                </a:cubicBezTo>
                <a:close/>
                <a:moveTo>
                  <a:pt x="2763584" y="1534344"/>
                </a:moveTo>
                <a:lnTo>
                  <a:pt x="2641403" y="1566860"/>
                </a:lnTo>
                <a:cubicBezTo>
                  <a:pt x="2576760" y="1587148"/>
                  <a:pt x="2512460" y="1610468"/>
                  <a:pt x="2448672" y="1636891"/>
                </a:cubicBezTo>
                <a:cubicBezTo>
                  <a:pt x="2375771" y="1667087"/>
                  <a:pt x="2305262" y="1700620"/>
                  <a:pt x="2237250" y="1737239"/>
                </a:cubicBezTo>
                <a:lnTo>
                  <a:pt x="2216920" y="1749541"/>
                </a:lnTo>
                <a:lnTo>
                  <a:pt x="2318727" y="1674695"/>
                </a:lnTo>
                <a:lnTo>
                  <a:pt x="2448389" y="1595887"/>
                </a:lnTo>
                <a:lnTo>
                  <a:pt x="2576973" y="1562824"/>
                </a:lnTo>
                <a:close/>
                <a:moveTo>
                  <a:pt x="1780592" y="1109474"/>
                </a:moveTo>
                <a:lnTo>
                  <a:pt x="1733905" y="1168619"/>
                </a:lnTo>
                <a:cubicBezTo>
                  <a:pt x="1664328" y="1264210"/>
                  <a:pt x="1603081" y="1363976"/>
                  <a:pt x="1550165" y="1466918"/>
                </a:cubicBezTo>
                <a:lnTo>
                  <a:pt x="1529007" y="1511364"/>
                </a:lnTo>
                <a:lnTo>
                  <a:pt x="1441223" y="1552107"/>
                </a:lnTo>
                <a:cubicBezTo>
                  <a:pt x="1374864" y="1586979"/>
                  <a:pt x="1309859" y="1625339"/>
                  <a:pt x="1246480" y="1667186"/>
                </a:cubicBezTo>
                <a:lnTo>
                  <a:pt x="1126658" y="1755277"/>
                </a:lnTo>
                <a:lnTo>
                  <a:pt x="1159488" y="1639154"/>
                </a:lnTo>
                <a:cubicBezTo>
                  <a:pt x="1178034" y="1582134"/>
                  <a:pt x="1198950" y="1525398"/>
                  <a:pt x="1222286" y="1469060"/>
                </a:cubicBezTo>
                <a:cubicBezTo>
                  <a:pt x="1244934" y="1414384"/>
                  <a:pt x="1269458" y="1361054"/>
                  <a:pt x="1295753" y="1309113"/>
                </a:cubicBezTo>
                <a:lnTo>
                  <a:pt x="1308876" y="1285454"/>
                </a:lnTo>
                <a:lnTo>
                  <a:pt x="1464690" y="1211498"/>
                </a:lnTo>
                <a:cubicBezTo>
                  <a:pt x="1537592" y="1181302"/>
                  <a:pt x="1611160" y="1155156"/>
                  <a:pt x="1685146" y="1132958"/>
                </a:cubicBezTo>
                <a:close/>
                <a:moveTo>
                  <a:pt x="4386907" y="2144207"/>
                </a:moveTo>
                <a:lnTo>
                  <a:pt x="4530041" y="2304413"/>
                </a:lnTo>
                <a:lnTo>
                  <a:pt x="4601134" y="2401476"/>
                </a:lnTo>
                <a:lnTo>
                  <a:pt x="4627473" y="2638239"/>
                </a:lnTo>
                <a:lnTo>
                  <a:pt x="4629554" y="2735284"/>
                </a:lnTo>
                <a:lnTo>
                  <a:pt x="4622926" y="2716336"/>
                </a:lnTo>
                <a:cubicBezTo>
                  <a:pt x="4595028" y="2647540"/>
                  <a:pt x="4563643" y="2579827"/>
                  <a:pt x="4528770" y="2513468"/>
                </a:cubicBezTo>
                <a:lnTo>
                  <a:pt x="4496796" y="2459359"/>
                </a:lnTo>
                <a:lnTo>
                  <a:pt x="4488378" y="2422862"/>
                </a:lnTo>
                <a:cubicBezTo>
                  <a:pt x="4470213" y="2357654"/>
                  <a:pt x="4449229" y="2293621"/>
                  <a:pt x="4425567" y="2230901"/>
                </a:cubicBezTo>
                <a:close/>
                <a:moveTo>
                  <a:pt x="2735137" y="1458140"/>
                </a:moveTo>
                <a:lnTo>
                  <a:pt x="2729251" y="1460269"/>
                </a:lnTo>
                <a:cubicBezTo>
                  <a:pt x="2638779" y="1496313"/>
                  <a:pt x="2550145" y="1538365"/>
                  <a:pt x="2463960" y="1586423"/>
                </a:cubicBezTo>
                <a:lnTo>
                  <a:pt x="2448389" y="1595887"/>
                </a:lnTo>
                <a:lnTo>
                  <a:pt x="2357895" y="1619156"/>
                </a:lnTo>
                <a:lnTo>
                  <a:pt x="2153044" y="1694132"/>
                </a:lnTo>
                <a:lnTo>
                  <a:pt x="2180371" y="1666387"/>
                </a:lnTo>
                <a:cubicBezTo>
                  <a:pt x="2219182" y="1630034"/>
                  <a:pt x="2259163" y="1595140"/>
                  <a:pt x="2300220" y="1561746"/>
                </a:cubicBezTo>
                <a:lnTo>
                  <a:pt x="2396245" y="1489031"/>
                </a:lnTo>
                <a:lnTo>
                  <a:pt x="2516644" y="1470437"/>
                </a:lnTo>
                <a:close/>
                <a:moveTo>
                  <a:pt x="5608450" y="2536991"/>
                </a:moveTo>
                <a:lnTo>
                  <a:pt x="5695176" y="2723849"/>
                </a:lnTo>
                <a:cubicBezTo>
                  <a:pt x="5723073" y="2792645"/>
                  <a:pt x="5747485" y="2862524"/>
                  <a:pt x="5768408" y="2933217"/>
                </a:cubicBezTo>
                <a:lnTo>
                  <a:pt x="5800194" y="3063405"/>
                </a:lnTo>
                <a:lnTo>
                  <a:pt x="5772827" y="3173025"/>
                </a:lnTo>
                <a:cubicBezTo>
                  <a:pt x="5733346" y="3304130"/>
                  <a:pt x="5681843" y="3432388"/>
                  <a:pt x="5618319" y="3556067"/>
                </a:cubicBezTo>
                <a:lnTo>
                  <a:pt x="5602478" y="3584705"/>
                </a:lnTo>
                <a:lnTo>
                  <a:pt x="5600668" y="3541438"/>
                </a:lnTo>
                <a:cubicBezTo>
                  <a:pt x="5587020" y="3392133"/>
                  <a:pt x="5558412" y="3242493"/>
                  <a:pt x="5514015" y="3094522"/>
                </a:cubicBezTo>
                <a:lnTo>
                  <a:pt x="5503298" y="3064439"/>
                </a:lnTo>
                <a:lnTo>
                  <a:pt x="5539969" y="2945385"/>
                </a:lnTo>
                <a:cubicBezTo>
                  <a:pt x="5565130" y="2853579"/>
                  <a:pt x="5584281" y="2761225"/>
                  <a:pt x="5597618" y="2668797"/>
                </a:cubicBezTo>
                <a:close/>
                <a:moveTo>
                  <a:pt x="1593377" y="862954"/>
                </a:moveTo>
                <a:lnTo>
                  <a:pt x="1577380" y="880349"/>
                </a:lnTo>
                <a:cubicBezTo>
                  <a:pt x="1505436" y="966768"/>
                  <a:pt x="1439310" y="1059269"/>
                  <a:pt x="1379846" y="1157504"/>
                </a:cubicBezTo>
                <a:lnTo>
                  <a:pt x="1308876" y="1285454"/>
                </a:lnTo>
                <a:lnTo>
                  <a:pt x="1253268" y="1311847"/>
                </a:lnTo>
                <a:cubicBezTo>
                  <a:pt x="1185256" y="1348466"/>
                  <a:pt x="1119740" y="1388171"/>
                  <a:pt x="1056824" y="1430712"/>
                </a:cubicBezTo>
                <a:lnTo>
                  <a:pt x="882742" y="1561511"/>
                </a:lnTo>
                <a:lnTo>
                  <a:pt x="949813" y="1383386"/>
                </a:lnTo>
                <a:cubicBezTo>
                  <a:pt x="977303" y="1319486"/>
                  <a:pt x="1007623" y="1257091"/>
                  <a:pt x="1040615" y="1196357"/>
                </a:cubicBezTo>
                <a:lnTo>
                  <a:pt x="1112039" y="1078789"/>
                </a:lnTo>
                <a:lnTo>
                  <a:pt x="1205860" y="1022456"/>
                </a:lnTo>
                <a:cubicBezTo>
                  <a:pt x="1286276" y="979263"/>
                  <a:pt x="1369574" y="940744"/>
                  <a:pt x="1455393" y="907261"/>
                </a:cubicBezTo>
                <a:close/>
                <a:moveTo>
                  <a:pt x="4522743" y="2066526"/>
                </a:moveTo>
                <a:lnTo>
                  <a:pt x="4654126" y="2185936"/>
                </a:lnTo>
                <a:lnTo>
                  <a:pt x="4789834" y="2335251"/>
                </a:lnTo>
                <a:lnTo>
                  <a:pt x="4797408" y="2460717"/>
                </a:lnTo>
                <a:cubicBezTo>
                  <a:pt x="4798309" y="2508233"/>
                  <a:pt x="4797737" y="2555772"/>
                  <a:pt x="4795693" y="2603259"/>
                </a:cubicBezTo>
                <a:lnTo>
                  <a:pt x="4788191" y="2704378"/>
                </a:lnTo>
                <a:lnTo>
                  <a:pt x="4772583" y="2671258"/>
                </a:lnTo>
                <a:cubicBezTo>
                  <a:pt x="4738257" y="2606614"/>
                  <a:pt x="4700814" y="2543555"/>
                  <a:pt x="4660355" y="2482331"/>
                </a:cubicBezTo>
                <a:lnTo>
                  <a:pt x="4601134" y="2401476"/>
                </a:lnTo>
                <a:lnTo>
                  <a:pt x="4597548" y="2369244"/>
                </a:lnTo>
                <a:cubicBezTo>
                  <a:pt x="4582315" y="2280554"/>
                  <a:pt x="4561889" y="2192993"/>
                  <a:pt x="4536459" y="2107021"/>
                </a:cubicBezTo>
                <a:close/>
                <a:moveTo>
                  <a:pt x="2707348" y="1300255"/>
                </a:moveTo>
                <a:lnTo>
                  <a:pt x="2626912" y="1339978"/>
                </a:lnTo>
                <a:cubicBezTo>
                  <a:pt x="2558112" y="1378473"/>
                  <a:pt x="2491216" y="1420555"/>
                  <a:pt x="2426535" y="1466094"/>
                </a:cubicBezTo>
                <a:lnTo>
                  <a:pt x="2396245" y="1489031"/>
                </a:lnTo>
                <a:lnTo>
                  <a:pt x="2298691" y="1504098"/>
                </a:lnTo>
                <a:cubicBezTo>
                  <a:pt x="2226791" y="1518781"/>
                  <a:pt x="2155725" y="1536894"/>
                  <a:pt x="2085743" y="1558332"/>
                </a:cubicBezTo>
                <a:lnTo>
                  <a:pt x="2066619" y="1565205"/>
                </a:lnTo>
                <a:lnTo>
                  <a:pt x="2107003" y="1517222"/>
                </a:lnTo>
                <a:cubicBezTo>
                  <a:pt x="2162493" y="1455912"/>
                  <a:pt x="2221262" y="1397626"/>
                  <a:pt x="2283033" y="1342641"/>
                </a:cubicBezTo>
                <a:lnTo>
                  <a:pt x="2338391" y="1298484"/>
                </a:lnTo>
                <a:lnTo>
                  <a:pt x="2504315" y="1290562"/>
                </a:lnTo>
                <a:close/>
                <a:moveTo>
                  <a:pt x="3903326" y="1770974"/>
                </a:moveTo>
                <a:lnTo>
                  <a:pt x="4036794" y="1851733"/>
                </a:lnTo>
                <a:lnTo>
                  <a:pt x="4159484" y="1943918"/>
                </a:lnTo>
                <a:lnTo>
                  <a:pt x="4232281" y="2040805"/>
                </a:lnTo>
                <a:lnTo>
                  <a:pt x="4338844" y="2216917"/>
                </a:lnTo>
                <a:lnTo>
                  <a:pt x="4277688" y="2133732"/>
                </a:lnTo>
                <a:cubicBezTo>
                  <a:pt x="4228866" y="2073873"/>
                  <a:pt x="4176557" y="2015911"/>
                  <a:pt x="4120761" y="1960115"/>
                </a:cubicBezTo>
                <a:cubicBezTo>
                  <a:pt x="4064965" y="1904318"/>
                  <a:pt x="4007002" y="1852010"/>
                  <a:pt x="3947144" y="1803188"/>
                </a:cubicBezTo>
                <a:close/>
                <a:moveTo>
                  <a:pt x="3356266" y="1541134"/>
                </a:moveTo>
                <a:lnTo>
                  <a:pt x="3271411" y="1528183"/>
                </a:lnTo>
                <a:cubicBezTo>
                  <a:pt x="3194563" y="1520379"/>
                  <a:pt x="3116589" y="1516381"/>
                  <a:pt x="3037681" y="1516381"/>
                </a:cubicBezTo>
                <a:cubicBezTo>
                  <a:pt x="2958774" y="1516381"/>
                  <a:pt x="2880800" y="1520379"/>
                  <a:pt x="2803951" y="1528184"/>
                </a:cubicBezTo>
                <a:lnTo>
                  <a:pt x="2763584" y="1534344"/>
                </a:lnTo>
                <a:lnTo>
                  <a:pt x="2836193" y="1515021"/>
                </a:lnTo>
                <a:cubicBezTo>
                  <a:pt x="2885064" y="1504301"/>
                  <a:pt x="2934034" y="1495247"/>
                  <a:pt x="2983032" y="1487831"/>
                </a:cubicBezTo>
                <a:lnTo>
                  <a:pt x="3050137" y="1479903"/>
                </a:lnTo>
                <a:lnTo>
                  <a:pt x="3185516" y="1499122"/>
                </a:lnTo>
                <a:close/>
                <a:moveTo>
                  <a:pt x="3652683" y="1602497"/>
                </a:moveTo>
                <a:lnTo>
                  <a:pt x="3762151" y="1667185"/>
                </a:lnTo>
                <a:lnTo>
                  <a:pt x="3903326" y="1770974"/>
                </a:lnTo>
                <a:lnTo>
                  <a:pt x="3840350" y="1732868"/>
                </a:lnTo>
                <a:cubicBezTo>
                  <a:pt x="3772337" y="1696249"/>
                  <a:pt x="3701829" y="1662716"/>
                  <a:pt x="3628928" y="1632519"/>
                </a:cubicBezTo>
                <a:cubicBezTo>
                  <a:pt x="3556027" y="1602323"/>
                  <a:pt x="3482458" y="1576177"/>
                  <a:pt x="3408473" y="1553979"/>
                </a:cubicBezTo>
                <a:lnTo>
                  <a:pt x="3356266" y="1541134"/>
                </a:lnTo>
                <a:lnTo>
                  <a:pt x="3498390" y="1562825"/>
                </a:lnTo>
                <a:close/>
                <a:moveTo>
                  <a:pt x="3960073" y="1711720"/>
                </a:moveTo>
                <a:lnTo>
                  <a:pt x="4127324" y="1792289"/>
                </a:lnTo>
                <a:lnTo>
                  <a:pt x="4247632" y="1865378"/>
                </a:lnTo>
                <a:lnTo>
                  <a:pt x="4316963" y="1987362"/>
                </a:lnTo>
                <a:lnTo>
                  <a:pt x="4386907" y="2144207"/>
                </a:lnTo>
                <a:lnTo>
                  <a:pt x="4382261" y="2139007"/>
                </a:lnTo>
                <a:cubicBezTo>
                  <a:pt x="4330159" y="2086124"/>
                  <a:pt x="4275250" y="2035576"/>
                  <a:pt x="4217638" y="1987613"/>
                </a:cubicBezTo>
                <a:lnTo>
                  <a:pt x="4159484" y="1943918"/>
                </a:lnTo>
                <a:lnTo>
                  <a:pt x="4096401" y="1859961"/>
                </a:lnTo>
                <a:close/>
                <a:moveTo>
                  <a:pt x="3364539" y="1457950"/>
                </a:moveTo>
                <a:lnTo>
                  <a:pt x="3377842" y="1464123"/>
                </a:lnTo>
                <a:lnTo>
                  <a:pt x="3349938" y="1462446"/>
                </a:lnTo>
                <a:cubicBezTo>
                  <a:pt x="3276893" y="1461567"/>
                  <a:pt x="3203514" y="1464206"/>
                  <a:pt x="3130039" y="1470463"/>
                </a:cubicBezTo>
                <a:lnTo>
                  <a:pt x="3050137" y="1479903"/>
                </a:lnTo>
                <a:lnTo>
                  <a:pt x="2961558" y="1467328"/>
                </a:lnTo>
                <a:cubicBezTo>
                  <a:pt x="2886905" y="1460504"/>
                  <a:pt x="2812336" y="1457421"/>
                  <a:pt x="2738100" y="1457973"/>
                </a:cubicBezTo>
                <a:lnTo>
                  <a:pt x="2735137" y="1458140"/>
                </a:lnTo>
                <a:lnTo>
                  <a:pt x="2866259" y="1410708"/>
                </a:lnTo>
                <a:cubicBezTo>
                  <a:pt x="2923856" y="1391936"/>
                  <a:pt x="2982052" y="1375509"/>
                  <a:pt x="3040695" y="1361429"/>
                </a:cubicBezTo>
                <a:lnTo>
                  <a:pt x="3051222" y="1359338"/>
                </a:lnTo>
                <a:lnTo>
                  <a:pt x="3155171" y="1384717"/>
                </a:lnTo>
                <a:cubicBezTo>
                  <a:pt x="3225863" y="1405641"/>
                  <a:pt x="3295743" y="1430052"/>
                  <a:pt x="3364539" y="1457950"/>
                </a:cubicBezTo>
                <a:close/>
                <a:moveTo>
                  <a:pt x="5869187" y="2494766"/>
                </a:moveTo>
                <a:lnTo>
                  <a:pt x="5930687" y="2665901"/>
                </a:lnTo>
                <a:cubicBezTo>
                  <a:pt x="5952125" y="2735883"/>
                  <a:pt x="5970239" y="2806949"/>
                  <a:pt x="5984922" y="2878850"/>
                </a:cubicBezTo>
                <a:lnTo>
                  <a:pt x="6014100" y="3067777"/>
                </a:lnTo>
                <a:lnTo>
                  <a:pt x="6010800" y="3098240"/>
                </a:lnTo>
                <a:cubicBezTo>
                  <a:pt x="5989424" y="3242338"/>
                  <a:pt x="5954370" y="3383717"/>
                  <a:pt x="5906443" y="3520432"/>
                </a:cubicBezTo>
                <a:lnTo>
                  <a:pt x="5859844" y="3641051"/>
                </a:lnTo>
                <a:lnTo>
                  <a:pt x="5862565" y="3584073"/>
                </a:lnTo>
                <a:cubicBezTo>
                  <a:pt x="5862565" y="3437813"/>
                  <a:pt x="5848615" y="3291554"/>
                  <a:pt x="5820717" y="3147460"/>
                </a:cubicBezTo>
                <a:lnTo>
                  <a:pt x="5800194" y="3063405"/>
                </a:lnTo>
                <a:lnTo>
                  <a:pt x="5825738" y="2961091"/>
                </a:lnTo>
                <a:cubicBezTo>
                  <a:pt x="5854173" y="2818533"/>
                  <a:pt x="5868930" y="2673788"/>
                  <a:pt x="5870010" y="2528960"/>
                </a:cubicBezTo>
                <a:close/>
                <a:moveTo>
                  <a:pt x="1456621" y="649233"/>
                </a:moveTo>
                <a:lnTo>
                  <a:pt x="1434261" y="669555"/>
                </a:lnTo>
                <a:cubicBezTo>
                  <a:pt x="1330840" y="772976"/>
                  <a:pt x="1237282" y="886260"/>
                  <a:pt x="1155120" y="1007876"/>
                </a:cubicBezTo>
                <a:lnTo>
                  <a:pt x="1112039" y="1078789"/>
                </a:lnTo>
                <a:lnTo>
                  <a:pt x="1018587" y="1134901"/>
                </a:lnTo>
                <a:cubicBezTo>
                  <a:pt x="897676" y="1215599"/>
                  <a:pt x="784891" y="1307514"/>
                  <a:pt x="681720" y="1409160"/>
                </a:cubicBezTo>
                <a:lnTo>
                  <a:pt x="676496" y="1414641"/>
                </a:lnTo>
                <a:lnTo>
                  <a:pt x="746428" y="1266251"/>
                </a:lnTo>
                <a:cubicBezTo>
                  <a:pt x="780754" y="1201607"/>
                  <a:pt x="818198" y="1138548"/>
                  <a:pt x="858656" y="1077324"/>
                </a:cubicBezTo>
                <a:lnTo>
                  <a:pt x="966686" y="929831"/>
                </a:lnTo>
                <a:lnTo>
                  <a:pt x="980167" y="918985"/>
                </a:lnTo>
                <a:cubicBezTo>
                  <a:pt x="1058172" y="861133"/>
                  <a:pt x="1139621" y="808435"/>
                  <a:pt x="1223938" y="761130"/>
                </a:cubicBezTo>
                <a:close/>
                <a:moveTo>
                  <a:pt x="6016808" y="2492249"/>
                </a:moveTo>
                <a:lnTo>
                  <a:pt x="6041941" y="2589996"/>
                </a:lnTo>
                <a:cubicBezTo>
                  <a:pt x="6072393" y="2738809"/>
                  <a:pt x="6088384" y="2892888"/>
                  <a:pt x="6088384" y="3050703"/>
                </a:cubicBezTo>
                <a:cubicBezTo>
                  <a:pt x="6088384" y="3208519"/>
                  <a:pt x="6072392" y="3362599"/>
                  <a:pt x="6041941" y="3511412"/>
                </a:cubicBezTo>
                <a:lnTo>
                  <a:pt x="6006336" y="3649883"/>
                </a:lnTo>
                <a:lnTo>
                  <a:pt x="6021692" y="3541716"/>
                </a:lnTo>
                <a:cubicBezTo>
                  <a:pt x="6035339" y="3392410"/>
                  <a:pt x="6034026" y="3243438"/>
                  <a:pt x="6018583" y="3096802"/>
                </a:cubicBezTo>
                <a:lnTo>
                  <a:pt x="6014100" y="3067777"/>
                </a:lnTo>
                <a:lnTo>
                  <a:pt x="6030147" y="2919651"/>
                </a:lnTo>
                <a:cubicBezTo>
                  <a:pt x="6038365" y="2799854"/>
                  <a:pt x="6037153" y="2678764"/>
                  <a:pt x="6026065" y="2557453"/>
                </a:cubicBezTo>
                <a:close/>
                <a:moveTo>
                  <a:pt x="4725011" y="1944703"/>
                </a:moveTo>
                <a:lnTo>
                  <a:pt x="4763580" y="1972953"/>
                </a:lnTo>
                <a:cubicBezTo>
                  <a:pt x="4820884" y="2019336"/>
                  <a:pt x="4876103" y="2068631"/>
                  <a:pt x="4928987" y="2120733"/>
                </a:cubicBezTo>
                <a:lnTo>
                  <a:pt x="5049404" y="2251673"/>
                </a:lnTo>
                <a:lnTo>
                  <a:pt x="5051055" y="2383340"/>
                </a:lnTo>
                <a:cubicBezTo>
                  <a:pt x="5049618" y="2456330"/>
                  <a:pt x="5044670" y="2528966"/>
                  <a:pt x="5036309" y="2601010"/>
                </a:cubicBezTo>
                <a:lnTo>
                  <a:pt x="5024289" y="2674084"/>
                </a:lnTo>
                <a:lnTo>
                  <a:pt x="4933267" y="2524257"/>
                </a:lnTo>
                <a:cubicBezTo>
                  <a:pt x="4892186" y="2463449"/>
                  <a:pt x="4848257" y="2404724"/>
                  <a:pt x="4801669" y="2348273"/>
                </a:cubicBezTo>
                <a:lnTo>
                  <a:pt x="4789834" y="2335251"/>
                </a:lnTo>
                <a:lnTo>
                  <a:pt x="4785952" y="2270952"/>
                </a:lnTo>
                <a:cubicBezTo>
                  <a:pt x="4779515" y="2207854"/>
                  <a:pt x="4770459" y="2144973"/>
                  <a:pt x="4758786" y="2082485"/>
                </a:cubicBezTo>
                <a:close/>
                <a:moveTo>
                  <a:pt x="3712172" y="1498170"/>
                </a:moveTo>
                <a:lnTo>
                  <a:pt x="3779601" y="1547558"/>
                </a:lnTo>
                <a:cubicBezTo>
                  <a:pt x="3836905" y="1593941"/>
                  <a:pt x="3892124" y="1643236"/>
                  <a:pt x="3945007" y="1695337"/>
                </a:cubicBezTo>
                <a:lnTo>
                  <a:pt x="3960073" y="1711720"/>
                </a:lnTo>
                <a:lnTo>
                  <a:pt x="3927495" y="1696026"/>
                </a:lnTo>
                <a:cubicBezTo>
                  <a:pt x="3859121" y="1667107"/>
                  <a:pt x="3789048" y="1641419"/>
                  <a:pt x="3717467" y="1619155"/>
                </a:cubicBezTo>
                <a:lnTo>
                  <a:pt x="3652683" y="1602497"/>
                </a:lnTo>
                <a:lnTo>
                  <a:pt x="3567408" y="1552106"/>
                </a:lnTo>
                <a:lnTo>
                  <a:pt x="3377842" y="1464123"/>
                </a:lnTo>
                <a:lnTo>
                  <a:pt x="3567828" y="1475543"/>
                </a:lnTo>
                <a:close/>
                <a:moveTo>
                  <a:pt x="2672330" y="1064141"/>
                </a:moveTo>
                <a:lnTo>
                  <a:pt x="2477076" y="1187862"/>
                </a:lnTo>
                <a:lnTo>
                  <a:pt x="2338391" y="1298484"/>
                </a:lnTo>
                <a:lnTo>
                  <a:pt x="2285197" y="1301024"/>
                </a:lnTo>
                <a:cubicBezTo>
                  <a:pt x="2212338" y="1307998"/>
                  <a:pt x="2139750" y="1318460"/>
                  <a:pt x="2067703" y="1332409"/>
                </a:cubicBezTo>
                <a:lnTo>
                  <a:pt x="1946628" y="1361970"/>
                </a:lnTo>
                <a:lnTo>
                  <a:pt x="2073380" y="1208935"/>
                </a:lnTo>
                <a:lnTo>
                  <a:pt x="2247365" y="1041479"/>
                </a:lnTo>
                <a:lnTo>
                  <a:pt x="2355520" y="1036952"/>
                </a:lnTo>
                <a:cubicBezTo>
                  <a:pt x="2429756" y="1037504"/>
                  <a:pt x="2503657" y="1041693"/>
                  <a:pt x="2576976" y="1049415"/>
                </a:cubicBezTo>
                <a:close/>
                <a:moveTo>
                  <a:pt x="1403768" y="505670"/>
                </a:moveTo>
                <a:lnTo>
                  <a:pt x="1301372" y="582607"/>
                </a:lnTo>
                <a:cubicBezTo>
                  <a:pt x="1186147" y="678532"/>
                  <a:pt x="1081737" y="784799"/>
                  <a:pt x="988970" y="899406"/>
                </a:cubicBezTo>
                <a:lnTo>
                  <a:pt x="966686" y="929831"/>
                </a:lnTo>
                <a:lnTo>
                  <a:pt x="840205" y="1031587"/>
                </a:lnTo>
                <a:cubicBezTo>
                  <a:pt x="749685" y="1110484"/>
                  <a:pt x="664918" y="1196966"/>
                  <a:pt x="586979" y="1290586"/>
                </a:cubicBezTo>
                <a:lnTo>
                  <a:pt x="537332" y="1356661"/>
                </a:lnTo>
                <a:lnTo>
                  <a:pt x="602445" y="1246475"/>
                </a:lnTo>
                <a:cubicBezTo>
                  <a:pt x="686138" y="1119717"/>
                  <a:pt x="783781" y="999457"/>
                  <a:pt x="895374" y="887865"/>
                </a:cubicBezTo>
                <a:cubicBezTo>
                  <a:pt x="1020915" y="762323"/>
                  <a:pt x="1157425" y="654437"/>
                  <a:pt x="1301819" y="564205"/>
                </a:cubicBezTo>
                <a:close/>
                <a:moveTo>
                  <a:pt x="4198300" y="1636892"/>
                </a:moveTo>
                <a:lnTo>
                  <a:pt x="4382500" y="1723701"/>
                </a:lnTo>
                <a:lnTo>
                  <a:pt x="4408505" y="1772691"/>
                </a:lnTo>
                <a:cubicBezTo>
                  <a:pt x="4434127" y="1826638"/>
                  <a:pt x="4457639" y="1881563"/>
                  <a:pt x="4478984" y="1937330"/>
                </a:cubicBezTo>
                <a:lnTo>
                  <a:pt x="4522743" y="2066526"/>
                </a:lnTo>
                <a:lnTo>
                  <a:pt x="4491789" y="2038393"/>
                </a:lnTo>
                <a:cubicBezTo>
                  <a:pt x="4435338" y="1991805"/>
                  <a:pt x="4376612" y="1947875"/>
                  <a:pt x="4315805" y="1906794"/>
                </a:cubicBezTo>
                <a:lnTo>
                  <a:pt x="4247632" y="1865378"/>
                </a:lnTo>
                <a:lnTo>
                  <a:pt x="4229667" y="1833770"/>
                </a:lnTo>
                <a:cubicBezTo>
                  <a:pt x="4198664" y="1783823"/>
                  <a:pt x="4165789" y="1735159"/>
                  <a:pt x="4131141" y="1687876"/>
                </a:cubicBezTo>
                <a:lnTo>
                  <a:pt x="4044668" y="1581682"/>
                </a:lnTo>
                <a:close/>
                <a:moveTo>
                  <a:pt x="3214320" y="1211498"/>
                </a:moveTo>
                <a:lnTo>
                  <a:pt x="3411713" y="1304525"/>
                </a:lnTo>
                <a:lnTo>
                  <a:pt x="3396744" y="1305111"/>
                </a:lnTo>
                <a:cubicBezTo>
                  <a:pt x="3336905" y="1309804"/>
                  <a:pt x="3277214" y="1316844"/>
                  <a:pt x="3217823" y="1326230"/>
                </a:cubicBezTo>
                <a:lnTo>
                  <a:pt x="3051222" y="1359338"/>
                </a:lnTo>
                <a:lnTo>
                  <a:pt x="2940928" y="1332409"/>
                </a:lnTo>
                <a:cubicBezTo>
                  <a:pt x="2868881" y="1318460"/>
                  <a:pt x="2796293" y="1307998"/>
                  <a:pt x="2723434" y="1301023"/>
                </a:cubicBezTo>
                <a:lnTo>
                  <a:pt x="2707348" y="1300255"/>
                </a:lnTo>
                <a:lnTo>
                  <a:pt x="2838713" y="1235382"/>
                </a:lnTo>
                <a:lnTo>
                  <a:pt x="3055988" y="1154599"/>
                </a:lnTo>
                <a:close/>
                <a:moveTo>
                  <a:pt x="3778818" y="1307728"/>
                </a:moveTo>
                <a:lnTo>
                  <a:pt x="3817976" y="1340938"/>
                </a:lnTo>
                <a:cubicBezTo>
                  <a:pt x="3875857" y="1393231"/>
                  <a:pt x="3931049" y="1448443"/>
                  <a:pt x="3983321" y="1506344"/>
                </a:cubicBezTo>
                <a:lnTo>
                  <a:pt x="4044668" y="1581682"/>
                </a:lnTo>
                <a:lnTo>
                  <a:pt x="3991857" y="1562704"/>
                </a:lnTo>
                <a:cubicBezTo>
                  <a:pt x="3922969" y="1541601"/>
                  <a:pt x="3853030" y="1523720"/>
                  <a:pt x="3782279" y="1509160"/>
                </a:cubicBezTo>
                <a:lnTo>
                  <a:pt x="3712172" y="1498170"/>
                </a:lnTo>
                <a:lnTo>
                  <a:pt x="3601683" y="1417243"/>
                </a:lnTo>
                <a:cubicBezTo>
                  <a:pt x="3540459" y="1376785"/>
                  <a:pt x="3477400" y="1339342"/>
                  <a:pt x="3412756" y="1305016"/>
                </a:cubicBezTo>
                <a:lnTo>
                  <a:pt x="3411713" y="1304525"/>
                </a:lnTo>
                <a:lnTo>
                  <a:pt x="3576562" y="1298071"/>
                </a:lnTo>
                <a:close/>
                <a:moveTo>
                  <a:pt x="4981997" y="1783207"/>
                </a:moveTo>
                <a:lnTo>
                  <a:pt x="5019392" y="1810699"/>
                </a:lnTo>
                <a:cubicBezTo>
                  <a:pt x="5079250" y="1859521"/>
                  <a:pt x="5137213" y="1911830"/>
                  <a:pt x="5193009" y="1967626"/>
                </a:cubicBezTo>
                <a:lnTo>
                  <a:pt x="5326076" y="2114846"/>
                </a:lnTo>
                <a:lnTo>
                  <a:pt x="5336705" y="2286002"/>
                </a:lnTo>
                <a:cubicBezTo>
                  <a:pt x="5336705" y="2384637"/>
                  <a:pt x="5330458" y="2481812"/>
                  <a:pt x="5318339" y="2577155"/>
                </a:cubicBezTo>
                <a:lnTo>
                  <a:pt x="5311061" y="2622874"/>
                </a:lnTo>
                <a:lnTo>
                  <a:pt x="5216261" y="2466201"/>
                </a:lnTo>
                <a:cubicBezTo>
                  <a:pt x="5173720" y="2403285"/>
                  <a:pt x="5128343" y="2342969"/>
                  <a:pt x="5080380" y="2285356"/>
                </a:cubicBezTo>
                <a:lnTo>
                  <a:pt x="5049404" y="2251673"/>
                </a:lnTo>
                <a:lnTo>
                  <a:pt x="5049220" y="2236960"/>
                </a:lnTo>
                <a:cubicBezTo>
                  <a:pt x="5042644" y="2090249"/>
                  <a:pt x="5021760" y="1942761"/>
                  <a:pt x="4985777" y="1796404"/>
                </a:cubicBezTo>
                <a:close/>
                <a:moveTo>
                  <a:pt x="2620366" y="778842"/>
                </a:moveTo>
                <a:lnTo>
                  <a:pt x="2466201" y="872124"/>
                </a:lnTo>
                <a:cubicBezTo>
                  <a:pt x="2393593" y="921219"/>
                  <a:pt x="2324448" y="974090"/>
                  <a:pt x="2258925" y="1030353"/>
                </a:cubicBezTo>
                <a:lnTo>
                  <a:pt x="2247365" y="1041479"/>
                </a:lnTo>
                <a:lnTo>
                  <a:pt x="2132062" y="1046306"/>
                </a:lnTo>
                <a:cubicBezTo>
                  <a:pt x="2057409" y="1053130"/>
                  <a:pt x="1982673" y="1063693"/>
                  <a:pt x="1908103" y="1078101"/>
                </a:cubicBezTo>
                <a:lnTo>
                  <a:pt x="1780592" y="1109474"/>
                </a:lnTo>
                <a:lnTo>
                  <a:pt x="1844518" y="1028491"/>
                </a:lnTo>
                <a:cubicBezTo>
                  <a:pt x="1883472" y="982908"/>
                  <a:pt x="1924508" y="938495"/>
                  <a:pt x="1967627" y="895376"/>
                </a:cubicBezTo>
                <a:lnTo>
                  <a:pt x="2119359" y="758232"/>
                </a:lnTo>
                <a:lnTo>
                  <a:pt x="2140613" y="756230"/>
                </a:lnTo>
                <a:cubicBezTo>
                  <a:pt x="2188688" y="753213"/>
                  <a:pt x="2237166" y="751681"/>
                  <a:pt x="2286002" y="751681"/>
                </a:cubicBezTo>
                <a:cubicBezTo>
                  <a:pt x="2364909" y="751681"/>
                  <a:pt x="2442883" y="755679"/>
                  <a:pt x="2519732" y="763484"/>
                </a:cubicBezTo>
                <a:close/>
                <a:moveTo>
                  <a:pt x="4436787" y="1465460"/>
                </a:moveTo>
                <a:lnTo>
                  <a:pt x="4579836" y="1531853"/>
                </a:lnTo>
                <a:lnTo>
                  <a:pt x="4609549" y="1594300"/>
                </a:lnTo>
                <a:cubicBezTo>
                  <a:pt x="4643730" y="1673154"/>
                  <a:pt x="4673258" y="1753542"/>
                  <a:pt x="4698131" y="1835045"/>
                </a:cubicBezTo>
                <a:lnTo>
                  <a:pt x="4725011" y="1944703"/>
                </a:lnTo>
                <a:lnTo>
                  <a:pt x="4585663" y="1842638"/>
                </a:lnTo>
                <a:cubicBezTo>
                  <a:pt x="4524439" y="1802180"/>
                  <a:pt x="4461380" y="1764736"/>
                  <a:pt x="4396736" y="1730411"/>
                </a:cubicBezTo>
                <a:lnTo>
                  <a:pt x="4382500" y="1723701"/>
                </a:lnTo>
                <a:lnTo>
                  <a:pt x="4312467" y="1591768"/>
                </a:lnTo>
                <a:lnTo>
                  <a:pt x="4168486" y="1377839"/>
                </a:lnTo>
                <a:lnTo>
                  <a:pt x="4227418" y="1392228"/>
                </a:lnTo>
                <a:cubicBezTo>
                  <a:pt x="4298111" y="1413151"/>
                  <a:pt x="4367990" y="1437562"/>
                  <a:pt x="4436787" y="1465460"/>
                </a:cubicBezTo>
                <a:close/>
                <a:moveTo>
                  <a:pt x="3175817" y="931327"/>
                </a:moveTo>
                <a:cubicBezTo>
                  <a:pt x="3227097" y="953016"/>
                  <a:pt x="3277421" y="976524"/>
                  <a:pt x="3326708" y="1001768"/>
                </a:cubicBezTo>
                <a:lnTo>
                  <a:pt x="3447652" y="1069372"/>
                </a:lnTo>
                <a:lnTo>
                  <a:pt x="3289085" y="1093861"/>
                </a:lnTo>
                <a:cubicBezTo>
                  <a:pt x="3211673" y="1109670"/>
                  <a:pt x="3135228" y="1129454"/>
                  <a:pt x="3060062" y="1153084"/>
                </a:cubicBezTo>
                <a:lnTo>
                  <a:pt x="3055988" y="1154599"/>
                </a:lnTo>
                <a:lnTo>
                  <a:pt x="3007877" y="1137310"/>
                </a:lnTo>
                <a:cubicBezTo>
                  <a:pt x="2937895" y="1115872"/>
                  <a:pt x="2866829" y="1097759"/>
                  <a:pt x="2794929" y="1083075"/>
                </a:cubicBezTo>
                <a:lnTo>
                  <a:pt x="2672330" y="1064141"/>
                </a:lnTo>
                <a:lnTo>
                  <a:pt x="2687475" y="1054545"/>
                </a:lnTo>
                <a:cubicBezTo>
                  <a:pt x="2760149" y="1013868"/>
                  <a:pt x="2835272" y="977044"/>
                  <a:pt x="2912568" y="944351"/>
                </a:cubicBezTo>
                <a:lnTo>
                  <a:pt x="3061984" y="889663"/>
                </a:lnTo>
                <a:close/>
                <a:moveTo>
                  <a:pt x="3871612" y="1053728"/>
                </a:moveTo>
                <a:lnTo>
                  <a:pt x="3979332" y="1156065"/>
                </a:lnTo>
                <a:cubicBezTo>
                  <a:pt x="4043827" y="1222131"/>
                  <a:pt x="4103968" y="1291794"/>
                  <a:pt x="4159557" y="1364572"/>
                </a:cubicBezTo>
                <a:lnTo>
                  <a:pt x="4168486" y="1377839"/>
                </a:lnTo>
                <a:lnTo>
                  <a:pt x="4013175" y="1339918"/>
                </a:lnTo>
                <a:cubicBezTo>
                  <a:pt x="3941128" y="1325969"/>
                  <a:pt x="3868540" y="1315507"/>
                  <a:pt x="3795681" y="1308533"/>
                </a:cubicBezTo>
                <a:lnTo>
                  <a:pt x="3778818" y="1307728"/>
                </a:lnTo>
                <a:lnTo>
                  <a:pt x="3708119" y="1247769"/>
                </a:lnTo>
                <a:cubicBezTo>
                  <a:pt x="3632917" y="1187940"/>
                  <a:pt x="3553858" y="1132750"/>
                  <a:pt x="3471377" y="1082633"/>
                </a:cubicBezTo>
                <a:lnTo>
                  <a:pt x="3447652" y="1069372"/>
                </a:lnTo>
                <a:lnTo>
                  <a:pt x="3507038" y="1060201"/>
                </a:lnTo>
                <a:cubicBezTo>
                  <a:pt x="3580356" y="1052479"/>
                  <a:pt x="3654259" y="1048290"/>
                  <a:pt x="3728495" y="1047737"/>
                </a:cubicBezTo>
                <a:close/>
                <a:moveTo>
                  <a:pt x="5225493" y="1593434"/>
                </a:moveTo>
                <a:lnTo>
                  <a:pt x="5372658" y="1728772"/>
                </a:lnTo>
                <a:cubicBezTo>
                  <a:pt x="5424760" y="1781655"/>
                  <a:pt x="5474054" y="1836874"/>
                  <a:pt x="5520438" y="1894178"/>
                </a:cubicBezTo>
                <a:lnTo>
                  <a:pt x="5590453" y="1989769"/>
                </a:lnTo>
                <a:lnTo>
                  <a:pt x="5609450" y="2117147"/>
                </a:lnTo>
                <a:cubicBezTo>
                  <a:pt x="5618581" y="2207970"/>
                  <a:pt x="5622291" y="2299668"/>
                  <a:pt x="5620385" y="2391768"/>
                </a:cubicBezTo>
                <a:lnTo>
                  <a:pt x="5608450" y="2536991"/>
                </a:lnTo>
                <a:lnTo>
                  <a:pt x="5601019" y="2520980"/>
                </a:lnTo>
                <a:cubicBezTo>
                  <a:pt x="5531274" y="2388262"/>
                  <a:pt x="5447579" y="2260961"/>
                  <a:pt x="5349936" y="2141244"/>
                </a:cubicBezTo>
                <a:lnTo>
                  <a:pt x="5326076" y="2114846"/>
                </a:lnTo>
                <a:lnTo>
                  <a:pt x="5318902" y="1999320"/>
                </a:lnTo>
                <a:cubicBezTo>
                  <a:pt x="5307153" y="1905411"/>
                  <a:pt x="5289707" y="1813272"/>
                  <a:pt x="5266921" y="1723260"/>
                </a:cubicBezTo>
                <a:close/>
                <a:moveTo>
                  <a:pt x="2544035" y="476667"/>
                </a:moveTo>
                <a:lnTo>
                  <a:pt x="2520981" y="487366"/>
                </a:lnTo>
                <a:cubicBezTo>
                  <a:pt x="2388264" y="557112"/>
                  <a:pt x="2260963" y="640806"/>
                  <a:pt x="2141245" y="738449"/>
                </a:cubicBezTo>
                <a:lnTo>
                  <a:pt x="2119359" y="758232"/>
                </a:lnTo>
                <a:lnTo>
                  <a:pt x="1997643" y="769694"/>
                </a:lnTo>
                <a:cubicBezTo>
                  <a:pt x="1903196" y="781582"/>
                  <a:pt x="1810543" y="799232"/>
                  <a:pt x="1720047" y="822280"/>
                </a:cubicBezTo>
                <a:lnTo>
                  <a:pt x="1593377" y="862954"/>
                </a:lnTo>
                <a:lnTo>
                  <a:pt x="1728774" y="715726"/>
                </a:lnTo>
                <a:cubicBezTo>
                  <a:pt x="1781657" y="663624"/>
                  <a:pt x="1836876" y="614329"/>
                  <a:pt x="1894180" y="567946"/>
                </a:cubicBezTo>
                <a:lnTo>
                  <a:pt x="1989769" y="497932"/>
                </a:lnTo>
                <a:lnTo>
                  <a:pt x="2117148" y="478936"/>
                </a:lnTo>
                <a:cubicBezTo>
                  <a:pt x="2253383" y="465240"/>
                  <a:pt x="2391587" y="463739"/>
                  <a:pt x="2530161" y="475099"/>
                </a:cubicBezTo>
                <a:close/>
                <a:moveTo>
                  <a:pt x="3218689" y="642125"/>
                </a:moveTo>
                <a:cubicBezTo>
                  <a:pt x="3282478" y="668547"/>
                  <a:pt x="3344434" y="697523"/>
                  <a:pt x="3404490" y="728887"/>
                </a:cubicBezTo>
                <a:lnTo>
                  <a:pt x="3503741" y="786414"/>
                </a:lnTo>
                <a:lnTo>
                  <a:pt x="3341674" y="811149"/>
                </a:lnTo>
                <a:cubicBezTo>
                  <a:pt x="3267267" y="826374"/>
                  <a:pt x="3194177" y="845215"/>
                  <a:pt x="3122596" y="867479"/>
                </a:cubicBezTo>
                <a:lnTo>
                  <a:pt x="3061984" y="889663"/>
                </a:lnTo>
                <a:lnTo>
                  <a:pt x="2965789" y="854455"/>
                </a:lnTo>
                <a:cubicBezTo>
                  <a:pt x="2894207" y="832191"/>
                  <a:pt x="2821117" y="813350"/>
                  <a:pt x="2746711" y="798125"/>
                </a:cubicBezTo>
                <a:lnTo>
                  <a:pt x="2620366" y="778842"/>
                </a:lnTo>
                <a:lnTo>
                  <a:pt x="2662646" y="753259"/>
                </a:lnTo>
                <a:cubicBezTo>
                  <a:pt x="2730658" y="716640"/>
                  <a:pt x="2801167" y="683107"/>
                  <a:pt x="2874068" y="652910"/>
                </a:cubicBezTo>
                <a:lnTo>
                  <a:pt x="3064440" y="585088"/>
                </a:lnTo>
                <a:lnTo>
                  <a:pt x="3082627" y="590689"/>
                </a:lnTo>
                <a:cubicBezTo>
                  <a:pt x="3128197" y="606299"/>
                  <a:pt x="3173571" y="623436"/>
                  <a:pt x="3218689" y="642125"/>
                </a:cubicBezTo>
                <a:close/>
                <a:moveTo>
                  <a:pt x="4619324" y="1222284"/>
                </a:moveTo>
                <a:lnTo>
                  <a:pt x="4806015" y="1310894"/>
                </a:lnTo>
                <a:lnTo>
                  <a:pt x="4813196" y="1324285"/>
                </a:lnTo>
                <a:cubicBezTo>
                  <a:pt x="4835816" y="1370036"/>
                  <a:pt x="4857069" y="1416847"/>
                  <a:pt x="4876886" y="1464688"/>
                </a:cubicBezTo>
                <a:cubicBezTo>
                  <a:pt x="4899533" y="1519364"/>
                  <a:pt x="4919902" y="1574416"/>
                  <a:pt x="4938036" y="1629737"/>
                </a:cubicBezTo>
                <a:lnTo>
                  <a:pt x="4981997" y="1783207"/>
                </a:lnTo>
                <a:lnTo>
                  <a:pt x="4834399" y="1674696"/>
                </a:lnTo>
                <a:cubicBezTo>
                  <a:pt x="4771019" y="1632849"/>
                  <a:pt x="4706014" y="1594489"/>
                  <a:pt x="4639655" y="1559616"/>
                </a:cubicBezTo>
                <a:lnTo>
                  <a:pt x="4579836" y="1531853"/>
                </a:lnTo>
                <a:lnTo>
                  <a:pt x="4541157" y="1450563"/>
                </a:lnTo>
                <a:cubicBezTo>
                  <a:pt x="4492038" y="1356029"/>
                  <a:pt x="4435868" y="1264208"/>
                  <a:pt x="4372647" y="1175877"/>
                </a:cubicBezTo>
                <a:lnTo>
                  <a:pt x="4335422" y="1128132"/>
                </a:lnTo>
                <a:lnTo>
                  <a:pt x="4398868" y="1143743"/>
                </a:lnTo>
                <a:cubicBezTo>
                  <a:pt x="4472854" y="1165942"/>
                  <a:pt x="4546422" y="1192087"/>
                  <a:pt x="4619324" y="1222284"/>
                </a:cubicBezTo>
                <a:close/>
                <a:moveTo>
                  <a:pt x="5439153" y="1456619"/>
                </a:moveTo>
                <a:lnTo>
                  <a:pt x="5566373" y="1596597"/>
                </a:lnTo>
                <a:cubicBezTo>
                  <a:pt x="5612960" y="1653047"/>
                  <a:pt x="5656890" y="1711773"/>
                  <a:pt x="5697971" y="1772581"/>
                </a:cubicBezTo>
                <a:lnTo>
                  <a:pt x="5794936" y="1932189"/>
                </a:lnTo>
                <a:lnTo>
                  <a:pt x="5801377" y="1954191"/>
                </a:lnTo>
                <a:cubicBezTo>
                  <a:pt x="5836773" y="2095501"/>
                  <a:pt x="5858490" y="2239532"/>
                  <a:pt x="5866530" y="2384182"/>
                </a:cubicBezTo>
                <a:lnTo>
                  <a:pt x="5869187" y="2494766"/>
                </a:lnTo>
                <a:lnTo>
                  <a:pt x="5856499" y="2459458"/>
                </a:lnTo>
                <a:cubicBezTo>
                  <a:pt x="5800528" y="2324332"/>
                  <a:pt x="5731670" y="2194544"/>
                  <a:pt x="5650753" y="2072096"/>
                </a:cubicBezTo>
                <a:lnTo>
                  <a:pt x="5590453" y="1989769"/>
                </a:lnTo>
                <a:lnTo>
                  <a:pt x="5577230" y="1901097"/>
                </a:lnTo>
                <a:cubicBezTo>
                  <a:pt x="5548945" y="1758509"/>
                  <a:pt x="5507188" y="1619135"/>
                  <a:pt x="5452761" y="1484918"/>
                </a:cubicBezTo>
                <a:close/>
                <a:moveTo>
                  <a:pt x="2494744" y="219205"/>
                </a:moveTo>
                <a:lnTo>
                  <a:pt x="2459460" y="231885"/>
                </a:lnTo>
                <a:cubicBezTo>
                  <a:pt x="2324334" y="287856"/>
                  <a:pt x="2194546" y="356714"/>
                  <a:pt x="2072098" y="437631"/>
                </a:cubicBezTo>
                <a:lnTo>
                  <a:pt x="1989769" y="497932"/>
                </a:lnTo>
                <a:lnTo>
                  <a:pt x="1901098" y="511156"/>
                </a:lnTo>
                <a:cubicBezTo>
                  <a:pt x="1758510" y="539440"/>
                  <a:pt x="1619136" y="581198"/>
                  <a:pt x="1484919" y="635624"/>
                </a:cubicBezTo>
                <a:lnTo>
                  <a:pt x="1456621" y="649233"/>
                </a:lnTo>
                <a:lnTo>
                  <a:pt x="1596599" y="522012"/>
                </a:lnTo>
                <a:cubicBezTo>
                  <a:pt x="1653049" y="475425"/>
                  <a:pt x="1711774" y="431495"/>
                  <a:pt x="1772582" y="390413"/>
                </a:cubicBezTo>
                <a:lnTo>
                  <a:pt x="1931826" y="293670"/>
                </a:lnTo>
                <a:lnTo>
                  <a:pt x="2156474" y="245939"/>
                </a:lnTo>
                <a:cubicBezTo>
                  <a:pt x="2258307" y="230000"/>
                  <a:pt x="2361010" y="220959"/>
                  <a:pt x="2463831" y="218814"/>
                </a:cubicBezTo>
                <a:close/>
                <a:moveTo>
                  <a:pt x="4003224" y="774847"/>
                </a:moveTo>
                <a:lnTo>
                  <a:pt x="4128266" y="887868"/>
                </a:lnTo>
                <a:cubicBezTo>
                  <a:pt x="4173601" y="933202"/>
                  <a:pt x="4216633" y="979967"/>
                  <a:pt x="4257363" y="1028017"/>
                </a:cubicBezTo>
                <a:lnTo>
                  <a:pt x="4335422" y="1128132"/>
                </a:lnTo>
                <a:lnTo>
                  <a:pt x="4175911" y="1088886"/>
                </a:lnTo>
                <a:cubicBezTo>
                  <a:pt x="4101341" y="1074479"/>
                  <a:pt x="4026605" y="1063915"/>
                  <a:pt x="3951953" y="1057091"/>
                </a:cubicBezTo>
                <a:lnTo>
                  <a:pt x="3871612" y="1053728"/>
                </a:lnTo>
                <a:lnTo>
                  <a:pt x="3855368" y="1038295"/>
                </a:lnTo>
                <a:cubicBezTo>
                  <a:pt x="3769489" y="962656"/>
                  <a:pt x="3677204" y="892914"/>
                  <a:pt x="3578883" y="829969"/>
                </a:cubicBezTo>
                <a:lnTo>
                  <a:pt x="3503741" y="786414"/>
                </a:lnTo>
                <a:lnTo>
                  <a:pt x="3568652" y="776508"/>
                </a:lnTo>
                <a:cubicBezTo>
                  <a:pt x="3645501" y="768703"/>
                  <a:pt x="3723475" y="764706"/>
                  <a:pt x="3802382" y="764705"/>
                </a:cubicBezTo>
                <a:close/>
                <a:moveTo>
                  <a:pt x="5579185" y="1399070"/>
                </a:moveTo>
                <a:lnTo>
                  <a:pt x="5641659" y="1482217"/>
                </a:lnTo>
                <a:cubicBezTo>
                  <a:pt x="5726741" y="1608049"/>
                  <a:pt x="5800479" y="1744281"/>
                  <a:pt x="5860872" y="1890083"/>
                </a:cubicBezTo>
                <a:cubicBezTo>
                  <a:pt x="5921266" y="2035885"/>
                  <a:pt x="5965455" y="2184357"/>
                  <a:pt x="5994270" y="2333495"/>
                </a:cubicBezTo>
                <a:lnTo>
                  <a:pt x="6016808" y="2492249"/>
                </a:lnTo>
                <a:lnTo>
                  <a:pt x="5985610" y="2370918"/>
                </a:lnTo>
                <a:cubicBezTo>
                  <a:pt x="5941082" y="2227756"/>
                  <a:pt x="5882860" y="2090626"/>
                  <a:pt x="5812476" y="1961062"/>
                </a:cubicBezTo>
                <a:lnTo>
                  <a:pt x="5794936" y="1932189"/>
                </a:lnTo>
                <a:lnTo>
                  <a:pt x="5750907" y="1781792"/>
                </a:lnTo>
                <a:cubicBezTo>
                  <a:pt x="5712656" y="1667970"/>
                  <a:pt x="5665197" y="1556560"/>
                  <a:pt x="5608529" y="1448727"/>
                </a:cubicBezTo>
                <a:close/>
                <a:moveTo>
                  <a:pt x="2492245" y="71578"/>
                </a:moveTo>
                <a:lnTo>
                  <a:pt x="2370920" y="102774"/>
                </a:lnTo>
                <a:cubicBezTo>
                  <a:pt x="2227757" y="147302"/>
                  <a:pt x="2090628" y="205525"/>
                  <a:pt x="1961063" y="275908"/>
                </a:cubicBezTo>
                <a:lnTo>
                  <a:pt x="1931826" y="293670"/>
                </a:lnTo>
                <a:lnTo>
                  <a:pt x="1914131" y="297430"/>
                </a:lnTo>
                <a:cubicBezTo>
                  <a:pt x="1754198" y="340585"/>
                  <a:pt x="1598035" y="401394"/>
                  <a:pt x="1448727" y="479857"/>
                </a:cubicBezTo>
                <a:lnTo>
                  <a:pt x="1403768" y="505670"/>
                </a:lnTo>
                <a:lnTo>
                  <a:pt x="1482217" y="446727"/>
                </a:lnTo>
                <a:cubicBezTo>
                  <a:pt x="1608049" y="361645"/>
                  <a:pt x="1744280" y="287906"/>
                  <a:pt x="1890083" y="227513"/>
                </a:cubicBezTo>
                <a:cubicBezTo>
                  <a:pt x="2035885" y="167120"/>
                  <a:pt x="2184356" y="122931"/>
                  <a:pt x="2333495" y="94115"/>
                </a:cubicBezTo>
                <a:close/>
                <a:moveTo>
                  <a:pt x="4692198" y="944350"/>
                </a:moveTo>
                <a:cubicBezTo>
                  <a:pt x="4760571" y="973270"/>
                  <a:pt x="4827245" y="1005421"/>
                  <a:pt x="4892027" y="1040613"/>
                </a:cubicBezTo>
                <a:lnTo>
                  <a:pt x="5009671" y="1112084"/>
                </a:lnTo>
                <a:lnTo>
                  <a:pt x="5068990" y="1211576"/>
                </a:lnTo>
                <a:cubicBezTo>
                  <a:pt x="5111706" y="1291650"/>
                  <a:pt x="5149796" y="1374566"/>
                  <a:pt x="5182904" y="1459966"/>
                </a:cubicBezTo>
                <a:lnTo>
                  <a:pt x="5225493" y="1593434"/>
                </a:lnTo>
                <a:lnTo>
                  <a:pt x="5208035" y="1577378"/>
                </a:lnTo>
                <a:cubicBezTo>
                  <a:pt x="5092810" y="1481453"/>
                  <a:pt x="4966770" y="1395870"/>
                  <a:pt x="4830746" y="1322633"/>
                </a:cubicBezTo>
                <a:lnTo>
                  <a:pt x="4806015" y="1310894"/>
                </a:lnTo>
                <a:lnTo>
                  <a:pt x="4741310" y="1190239"/>
                </a:lnTo>
                <a:cubicBezTo>
                  <a:pt x="4690748" y="1103034"/>
                  <a:pt x="4635005" y="1020185"/>
                  <a:pt x="4574645" y="941926"/>
                </a:cubicBezTo>
                <a:lnTo>
                  <a:pt x="4526698" y="883777"/>
                </a:lnTo>
                <a:close/>
                <a:moveTo>
                  <a:pt x="3372044" y="385702"/>
                </a:moveTo>
                <a:cubicBezTo>
                  <a:pt x="3440840" y="413600"/>
                  <a:pt x="3508553" y="444986"/>
                  <a:pt x="3574912" y="479858"/>
                </a:cubicBezTo>
                <a:lnTo>
                  <a:pt x="3585119" y="485890"/>
                </a:lnTo>
                <a:lnTo>
                  <a:pt x="3541439" y="487718"/>
                </a:lnTo>
                <a:cubicBezTo>
                  <a:pt x="3392134" y="501365"/>
                  <a:pt x="3242495" y="529973"/>
                  <a:pt x="3094523" y="574370"/>
                </a:cubicBezTo>
                <a:lnTo>
                  <a:pt x="3064440" y="585088"/>
                </a:lnTo>
                <a:lnTo>
                  <a:pt x="2945387" y="548417"/>
                </a:lnTo>
                <a:cubicBezTo>
                  <a:pt x="2853580" y="523256"/>
                  <a:pt x="2761225" y="504105"/>
                  <a:pt x="2668798" y="490768"/>
                </a:cubicBezTo>
                <a:lnTo>
                  <a:pt x="2544035" y="476667"/>
                </a:lnTo>
                <a:lnTo>
                  <a:pt x="2723850" y="393210"/>
                </a:lnTo>
                <a:cubicBezTo>
                  <a:pt x="2792646" y="365312"/>
                  <a:pt x="2862526" y="340901"/>
                  <a:pt x="2933219" y="319977"/>
                </a:cubicBezTo>
                <a:lnTo>
                  <a:pt x="3064977" y="287808"/>
                </a:lnTo>
                <a:lnTo>
                  <a:pt x="3188321" y="320224"/>
                </a:lnTo>
                <a:cubicBezTo>
                  <a:pt x="3250276" y="339356"/>
                  <a:pt x="3311578" y="361182"/>
                  <a:pt x="3372044" y="385702"/>
                </a:cubicBezTo>
                <a:close/>
                <a:moveTo>
                  <a:pt x="4140851" y="514687"/>
                </a:moveTo>
                <a:lnTo>
                  <a:pt x="4161626" y="529334"/>
                </a:lnTo>
                <a:cubicBezTo>
                  <a:pt x="4276465" y="617773"/>
                  <a:pt x="4383465" y="717596"/>
                  <a:pt x="4480715" y="828011"/>
                </a:cubicBezTo>
                <a:lnTo>
                  <a:pt x="4526698" y="883777"/>
                </a:lnTo>
                <a:lnTo>
                  <a:pt x="4482169" y="867479"/>
                </a:lnTo>
                <a:cubicBezTo>
                  <a:pt x="4339007" y="822951"/>
                  <a:pt x="4189810" y="792116"/>
                  <a:pt x="4036113" y="776508"/>
                </a:cubicBezTo>
                <a:lnTo>
                  <a:pt x="4003224" y="774847"/>
                </a:lnTo>
                <a:lnTo>
                  <a:pt x="3954649" y="730941"/>
                </a:lnTo>
                <a:cubicBezTo>
                  <a:pt x="3894790" y="682119"/>
                  <a:pt x="3833035" y="636785"/>
                  <a:pt x="3769656" y="594938"/>
                </a:cubicBezTo>
                <a:lnTo>
                  <a:pt x="3585119" y="485890"/>
                </a:lnTo>
                <a:lnTo>
                  <a:pt x="3764897" y="478363"/>
                </a:lnTo>
                <a:cubicBezTo>
                  <a:pt x="3839133" y="478916"/>
                  <a:pt x="3913035" y="483105"/>
                  <a:pt x="3986354" y="490827"/>
                </a:cubicBezTo>
                <a:close/>
                <a:moveTo>
                  <a:pt x="4672999" y="676144"/>
                </a:moveTo>
                <a:lnTo>
                  <a:pt x="4822134" y="746428"/>
                </a:lnTo>
                <a:cubicBezTo>
                  <a:pt x="4886778" y="780754"/>
                  <a:pt x="4949837" y="818197"/>
                  <a:pt x="5011061" y="858655"/>
                </a:cubicBezTo>
                <a:lnTo>
                  <a:pt x="5158555" y="966686"/>
                </a:lnTo>
                <a:lnTo>
                  <a:pt x="5169399" y="980166"/>
                </a:lnTo>
                <a:cubicBezTo>
                  <a:pt x="5227251" y="1058171"/>
                  <a:pt x="5279950" y="1139620"/>
                  <a:pt x="5327256" y="1223937"/>
                </a:cubicBezTo>
                <a:lnTo>
                  <a:pt x="5439153" y="1456619"/>
                </a:lnTo>
                <a:lnTo>
                  <a:pt x="5418830" y="1434259"/>
                </a:lnTo>
                <a:cubicBezTo>
                  <a:pt x="5315409" y="1330838"/>
                  <a:pt x="5202124" y="1237280"/>
                  <a:pt x="5080508" y="1155118"/>
                </a:cubicBezTo>
                <a:lnTo>
                  <a:pt x="5009671" y="1112084"/>
                </a:lnTo>
                <a:lnTo>
                  <a:pt x="4957771" y="1025034"/>
                </a:lnTo>
                <a:cubicBezTo>
                  <a:pt x="4877947" y="904552"/>
                  <a:pt x="4787012" y="792074"/>
                  <a:pt x="4686426" y="689061"/>
                </a:cubicBezTo>
                <a:close/>
                <a:moveTo>
                  <a:pt x="3639711" y="227513"/>
                </a:moveTo>
                <a:lnTo>
                  <a:pt x="3641986" y="228586"/>
                </a:lnTo>
                <a:lnTo>
                  <a:pt x="3584074" y="225821"/>
                </a:lnTo>
                <a:cubicBezTo>
                  <a:pt x="3437814" y="225821"/>
                  <a:pt x="3291555" y="239770"/>
                  <a:pt x="3147462" y="267668"/>
                </a:cubicBezTo>
                <a:lnTo>
                  <a:pt x="3064977" y="287808"/>
                </a:lnTo>
                <a:lnTo>
                  <a:pt x="3000679" y="270909"/>
                </a:lnTo>
                <a:cubicBezTo>
                  <a:pt x="2874524" y="243420"/>
                  <a:pt x="2746493" y="226706"/>
                  <a:pt x="2618056" y="220768"/>
                </a:cubicBezTo>
                <a:lnTo>
                  <a:pt x="2494744" y="219205"/>
                </a:lnTo>
                <a:lnTo>
                  <a:pt x="2665903" y="157697"/>
                </a:lnTo>
                <a:cubicBezTo>
                  <a:pt x="2735885" y="136259"/>
                  <a:pt x="2806951" y="118146"/>
                  <a:pt x="2878851" y="103462"/>
                </a:cubicBezTo>
                <a:lnTo>
                  <a:pt x="3068098" y="74235"/>
                </a:lnTo>
                <a:lnTo>
                  <a:pt x="3111875" y="79650"/>
                </a:lnTo>
                <a:cubicBezTo>
                  <a:pt x="3293554" y="107722"/>
                  <a:pt x="3470803" y="157549"/>
                  <a:pt x="3639711" y="227513"/>
                </a:cubicBezTo>
                <a:close/>
                <a:moveTo>
                  <a:pt x="4731728" y="537335"/>
                </a:moveTo>
                <a:lnTo>
                  <a:pt x="4841910" y="602444"/>
                </a:lnTo>
                <a:cubicBezTo>
                  <a:pt x="4968669" y="686138"/>
                  <a:pt x="5088928" y="783782"/>
                  <a:pt x="5200520" y="895374"/>
                </a:cubicBezTo>
                <a:cubicBezTo>
                  <a:pt x="5312112" y="1006966"/>
                  <a:pt x="5409756" y="1127225"/>
                  <a:pt x="5493450" y="1253984"/>
                </a:cubicBezTo>
                <a:lnTo>
                  <a:pt x="5579185" y="1399070"/>
                </a:lnTo>
                <a:lnTo>
                  <a:pt x="5505779" y="1301373"/>
                </a:lnTo>
                <a:cubicBezTo>
                  <a:pt x="5409854" y="1186148"/>
                  <a:pt x="5303587" y="1081737"/>
                  <a:pt x="5188978" y="988970"/>
                </a:cubicBezTo>
                <a:lnTo>
                  <a:pt x="5158555" y="966686"/>
                </a:lnTo>
                <a:lnTo>
                  <a:pt x="5056797" y="840204"/>
                </a:lnTo>
                <a:cubicBezTo>
                  <a:pt x="4977900" y="749683"/>
                  <a:pt x="4891419" y="664916"/>
                  <a:pt x="4797799" y="586978"/>
                </a:cubicBezTo>
                <a:close/>
                <a:moveTo>
                  <a:pt x="4202106" y="311962"/>
                </a:moveTo>
                <a:lnTo>
                  <a:pt x="4236079" y="330952"/>
                </a:lnTo>
                <a:cubicBezTo>
                  <a:pt x="4359801" y="406127"/>
                  <a:pt x="4475821" y="492716"/>
                  <a:pt x="4582678" y="589257"/>
                </a:cubicBezTo>
                <a:lnTo>
                  <a:pt x="4672999" y="676144"/>
                </a:lnTo>
                <a:lnTo>
                  <a:pt x="4623698" y="652910"/>
                </a:lnTo>
                <a:cubicBezTo>
                  <a:pt x="4488571" y="596939"/>
                  <a:pt x="4348107" y="553855"/>
                  <a:pt x="4204306" y="524487"/>
                </a:cubicBezTo>
                <a:lnTo>
                  <a:pt x="4140851" y="514687"/>
                </a:lnTo>
                <a:lnTo>
                  <a:pt x="4004029" y="418229"/>
                </a:lnTo>
                <a:cubicBezTo>
                  <a:pt x="3950060" y="383489"/>
                  <a:pt x="3894709" y="351067"/>
                  <a:pt x="3838146" y="321032"/>
                </a:cubicBezTo>
                <a:lnTo>
                  <a:pt x="3641986" y="228586"/>
                </a:lnTo>
                <a:lnTo>
                  <a:pt x="3803193" y="236282"/>
                </a:lnTo>
                <a:cubicBezTo>
                  <a:pt x="3876052" y="243257"/>
                  <a:pt x="3948640" y="253719"/>
                  <a:pt x="4020687" y="267668"/>
                </a:cubicBezTo>
                <a:close/>
                <a:moveTo>
                  <a:pt x="3649886" y="82048"/>
                </a:moveTo>
                <a:lnTo>
                  <a:pt x="3541718" y="66692"/>
                </a:lnTo>
                <a:cubicBezTo>
                  <a:pt x="3392412" y="53045"/>
                  <a:pt x="3243441" y="54358"/>
                  <a:pt x="3096804" y="69802"/>
                </a:cubicBezTo>
                <a:lnTo>
                  <a:pt x="3068098" y="74235"/>
                </a:lnTo>
                <a:lnTo>
                  <a:pt x="2974846" y="62700"/>
                </a:lnTo>
                <a:cubicBezTo>
                  <a:pt x="2837107" y="49881"/>
                  <a:pt x="2697427" y="49526"/>
                  <a:pt x="2557453" y="62321"/>
                </a:cubicBezTo>
                <a:lnTo>
                  <a:pt x="2492245" y="71578"/>
                </a:lnTo>
                <a:lnTo>
                  <a:pt x="2589998" y="46443"/>
                </a:lnTo>
                <a:cubicBezTo>
                  <a:pt x="2738811" y="15992"/>
                  <a:pt x="2892891" y="0"/>
                  <a:pt x="3050706" y="0"/>
                </a:cubicBezTo>
                <a:cubicBezTo>
                  <a:pt x="3208521" y="0"/>
                  <a:pt x="3362601" y="15992"/>
                  <a:pt x="3511414" y="46444"/>
                </a:cubicBezTo>
                <a:close/>
                <a:moveTo>
                  <a:pt x="4209088" y="231884"/>
                </a:moveTo>
                <a:cubicBezTo>
                  <a:pt x="4354891" y="292277"/>
                  <a:pt x="4491122" y="366016"/>
                  <a:pt x="4616954" y="451098"/>
                </a:cubicBezTo>
                <a:lnTo>
                  <a:pt x="4731728" y="537335"/>
                </a:lnTo>
                <a:lnTo>
                  <a:pt x="4647167" y="487365"/>
                </a:lnTo>
                <a:cubicBezTo>
                  <a:pt x="4514449" y="417620"/>
                  <a:pt x="4376314" y="361823"/>
                  <a:pt x="4234930" y="319976"/>
                </a:cubicBezTo>
                <a:lnTo>
                  <a:pt x="4202106" y="311962"/>
                </a:lnTo>
                <a:lnTo>
                  <a:pt x="4091410" y="250087"/>
                </a:lnTo>
                <a:cubicBezTo>
                  <a:pt x="4042123" y="224843"/>
                  <a:pt x="3991800" y="201335"/>
                  <a:pt x="3940519" y="179645"/>
                </a:cubicBezTo>
                <a:cubicBezTo>
                  <a:pt x="3872146" y="150726"/>
                  <a:pt x="3802073" y="125038"/>
                  <a:pt x="3730492" y="102774"/>
                </a:cubicBezTo>
                <a:lnTo>
                  <a:pt x="3649886" y="82048"/>
                </a:lnTo>
                <a:lnTo>
                  <a:pt x="3765676" y="98487"/>
                </a:lnTo>
                <a:cubicBezTo>
                  <a:pt x="3914814" y="127301"/>
                  <a:pt x="4063286" y="171490"/>
                  <a:pt x="4209088" y="231884"/>
                </a:cubicBezTo>
                <a:close/>
              </a:path>
            </a:pathLst>
          </a:custGeom>
          <a:noFill/>
          <a:ln>
            <a:solidFill>
              <a:srgbClr val="D2D2D2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1C2CB9-2614-4D78-B9BE-CD5252229CBC}"/>
              </a:ext>
            </a:extLst>
          </p:cNvPr>
          <p:cNvSpPr/>
          <p:nvPr/>
        </p:nvSpPr>
        <p:spPr>
          <a:xfrm>
            <a:off x="-25189" y="-7572"/>
            <a:ext cx="5661626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FCACB0B-6381-4C79-B549-CD9FDD0ED876}"/>
              </a:ext>
            </a:extLst>
          </p:cNvPr>
          <p:cNvGrpSpPr/>
          <p:nvPr/>
        </p:nvGrpSpPr>
        <p:grpSpPr>
          <a:xfrm>
            <a:off x="200666" y="2077327"/>
            <a:ext cx="5234292" cy="2831341"/>
            <a:chOff x="400913" y="2077327"/>
            <a:chExt cx="5234292" cy="283134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4D8C00-EDBA-4748-99EF-149F301089A7}"/>
                </a:ext>
              </a:extLst>
            </p:cNvPr>
            <p:cNvSpPr txBox="1"/>
            <p:nvPr/>
          </p:nvSpPr>
          <p:spPr>
            <a:xfrm>
              <a:off x="400913" y="2123273"/>
              <a:ext cx="5234292" cy="110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latin typeface="Arial" panose="020B0604020202020204" pitchFamily="34" charset="0"/>
                  <a:ea typeface="Adobe Gothic Std B" panose="020B0800000000000000" pitchFamily="34" charset="-128"/>
                  <a:cs typeface="Arial" panose="020B0604020202020204" pitchFamily="34" charset="0"/>
                </a:rPr>
                <a:t>Contents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58252AE-9F8C-49A1-8CCE-F78CFEC4D110}"/>
                </a:ext>
              </a:extLst>
            </p:cNvPr>
            <p:cNvSpPr txBox="1"/>
            <p:nvPr/>
          </p:nvSpPr>
          <p:spPr>
            <a:xfrm>
              <a:off x="720440" y="3175724"/>
              <a:ext cx="4607358" cy="849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Click Here To Add The Tittle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0F50A9E2-D6B5-4F7A-9766-3C6B3D6377D7}"/>
                </a:ext>
              </a:extLst>
            </p:cNvPr>
            <p:cNvSpPr/>
            <p:nvPr/>
          </p:nvSpPr>
          <p:spPr>
            <a:xfrm>
              <a:off x="748232" y="2077327"/>
              <a:ext cx="4490744" cy="2831341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0988E68-1CDB-448C-9761-24F33468985C}"/>
                </a:ext>
              </a:extLst>
            </p:cNvPr>
            <p:cNvSpPr txBox="1"/>
            <p:nvPr/>
          </p:nvSpPr>
          <p:spPr>
            <a:xfrm>
              <a:off x="1906016" y="3577417"/>
              <a:ext cx="2224086" cy="1183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Their feathers are just too bright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8B14EAA-EDA0-46DE-9C13-E8B96CEC18A6}"/>
                </a:ext>
              </a:extLst>
            </p:cNvPr>
            <p:cNvCxnSpPr/>
            <p:nvPr/>
          </p:nvCxnSpPr>
          <p:spPr>
            <a:xfrm>
              <a:off x="1315453" y="3127598"/>
              <a:ext cx="3449052" cy="0"/>
            </a:xfrm>
            <a:prstGeom prst="line">
              <a:avLst/>
            </a:prstGeom>
            <a:ln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3EA5734-8FD9-4FF6-9D92-6C260F9FC089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5BB0A7CD-58C0-4114-A01A-6F8D1FD89E2F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A60422F3-02B3-40A1-AC37-091E927FFF8E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F817EE6B-A37A-4C89-9B1B-91412CF925C7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winner-cup_77325">
              <a:extLst>
                <a:ext uri="{FF2B5EF4-FFF2-40B4-BE49-F238E27FC236}">
                  <a16:creationId xmlns:a16="http://schemas.microsoft.com/office/drawing/2014/main" id="{1C85554F-B4A7-4DDE-835A-72F5744968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0688356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8D37F7-123F-453E-A48B-D2544CD50875}"/>
              </a:ext>
            </a:extLst>
          </p:cNvPr>
          <p:cNvGrpSpPr/>
          <p:nvPr/>
        </p:nvGrpSpPr>
        <p:grpSpPr>
          <a:xfrm>
            <a:off x="4606345" y="2190412"/>
            <a:ext cx="2320094" cy="3124985"/>
            <a:chOff x="4714831" y="2267902"/>
            <a:chExt cx="2320094" cy="3124985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DE5CEDD-3DD5-4875-AABC-F8B2D53C07B4}"/>
                </a:ext>
              </a:extLst>
            </p:cNvPr>
            <p:cNvGrpSpPr/>
            <p:nvPr/>
          </p:nvGrpSpPr>
          <p:grpSpPr>
            <a:xfrm>
              <a:off x="4714831" y="3936866"/>
              <a:ext cx="1455634" cy="1456021"/>
              <a:chOff x="4714831" y="3936866"/>
              <a:chExt cx="1455634" cy="1456021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FD1DBFA3-7865-4040-A6DE-D90DD5B0E7FC}"/>
                  </a:ext>
                </a:extLst>
              </p:cNvPr>
              <p:cNvSpPr/>
              <p:nvPr/>
            </p:nvSpPr>
            <p:spPr>
              <a:xfrm>
                <a:off x="4714831" y="3936866"/>
                <a:ext cx="1455634" cy="1456021"/>
              </a:xfrm>
              <a:prstGeom prst="ellipse">
                <a:avLst/>
              </a:prstGeom>
              <a:solidFill>
                <a:srgbClr val="C8C8C8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pic>
            <p:nvPicPr>
              <p:cNvPr id="33" name="图片 32" descr="图片包含 人员, 外表, 建筑物, 男士&#10;&#10;已生成极高可信度的说明">
                <a:extLst>
                  <a:ext uri="{FF2B5EF4-FFF2-40B4-BE49-F238E27FC236}">
                    <a16:creationId xmlns:a16="http://schemas.microsoft.com/office/drawing/2014/main" id="{528CD59F-6285-48A5-815C-777FEE4516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89" r="35163" b="8800"/>
              <a:stretch>
                <a:fillRect/>
              </a:stretch>
            </p:blipFill>
            <p:spPr>
              <a:xfrm>
                <a:off x="4770466" y="4000931"/>
                <a:ext cx="1344364" cy="1327891"/>
              </a:xfrm>
              <a:custGeom>
                <a:avLst/>
                <a:gdLst>
                  <a:gd name="connsiteX0" fmla="*/ 529092 w 1344364"/>
                  <a:gd name="connsiteY0" fmla="*/ 0 h 1327891"/>
                  <a:gd name="connsiteX1" fmla="*/ 815273 w 1344364"/>
                  <a:gd name="connsiteY1" fmla="*/ 0 h 1327891"/>
                  <a:gd name="connsiteX2" fmla="*/ 933826 w 1344364"/>
                  <a:gd name="connsiteY2" fmla="*/ 36789 h 1327891"/>
                  <a:gd name="connsiteX3" fmla="*/ 1344364 w 1344364"/>
                  <a:gd name="connsiteY3" fmla="*/ 655937 h 1327891"/>
                  <a:gd name="connsiteX4" fmla="*/ 672182 w 1344364"/>
                  <a:gd name="connsiteY4" fmla="*/ 1327891 h 1327891"/>
                  <a:gd name="connsiteX5" fmla="*/ 0 w 1344364"/>
                  <a:gd name="connsiteY5" fmla="*/ 655937 h 1327891"/>
                  <a:gd name="connsiteX6" fmla="*/ 410539 w 1344364"/>
                  <a:gd name="connsiteY6" fmla="*/ 36789 h 1327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4364" h="1327891">
                    <a:moveTo>
                      <a:pt x="529092" y="0"/>
                    </a:moveTo>
                    <a:lnTo>
                      <a:pt x="815273" y="0"/>
                    </a:lnTo>
                    <a:lnTo>
                      <a:pt x="933826" y="36789"/>
                    </a:lnTo>
                    <a:cubicBezTo>
                      <a:pt x="1175082" y="138797"/>
                      <a:pt x="1344364" y="377605"/>
                      <a:pt x="1344364" y="655937"/>
                    </a:cubicBezTo>
                    <a:cubicBezTo>
                      <a:pt x="1344364" y="1027047"/>
                      <a:pt x="1043418" y="1327891"/>
                      <a:pt x="672182" y="1327891"/>
                    </a:cubicBezTo>
                    <a:cubicBezTo>
                      <a:pt x="300946" y="1327891"/>
                      <a:pt x="0" y="1027047"/>
                      <a:pt x="0" y="655937"/>
                    </a:cubicBezTo>
                    <a:cubicBezTo>
                      <a:pt x="0" y="377605"/>
                      <a:pt x="169282" y="138797"/>
                      <a:pt x="410539" y="36789"/>
                    </a:cubicBezTo>
                    <a:close/>
                  </a:path>
                </a:pathLst>
              </a:custGeom>
              <a:effectLst>
                <a:outerShdw blurRad="63500" dist="127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2AA7D4E-2FA4-4F13-8543-C5B7239BB180}"/>
                </a:ext>
              </a:extLst>
            </p:cNvPr>
            <p:cNvGrpSpPr/>
            <p:nvPr/>
          </p:nvGrpSpPr>
          <p:grpSpPr>
            <a:xfrm>
              <a:off x="5978326" y="3136782"/>
              <a:ext cx="976503" cy="976626"/>
              <a:chOff x="5978326" y="3136782"/>
              <a:chExt cx="976503" cy="976626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3E3565B-B853-43C2-91C2-C65F856EE8D8}"/>
                  </a:ext>
                </a:extLst>
              </p:cNvPr>
              <p:cNvSpPr/>
              <p:nvPr/>
            </p:nvSpPr>
            <p:spPr>
              <a:xfrm>
                <a:off x="5978326" y="3136782"/>
                <a:ext cx="976503" cy="976626"/>
              </a:xfrm>
              <a:prstGeom prst="ellipse">
                <a:avLst/>
              </a:prstGeom>
              <a:solidFill>
                <a:srgbClr val="C8C8C8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pic>
            <p:nvPicPr>
              <p:cNvPr id="36" name="图片 35" descr="图片包含 人员, 餐桌, 咖啡, 笔记本电脑&#10;&#10;已生成极高可信度的说明">
                <a:extLst>
                  <a:ext uri="{FF2B5EF4-FFF2-40B4-BE49-F238E27FC236}">
                    <a16:creationId xmlns:a16="http://schemas.microsoft.com/office/drawing/2014/main" id="{B8D6A708-9BF3-4EB7-AF8F-93A88321BB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974" r="24070" b="44603"/>
              <a:stretch>
                <a:fillRect/>
              </a:stretch>
            </p:blipFill>
            <p:spPr>
              <a:xfrm>
                <a:off x="6029704" y="3188289"/>
                <a:ext cx="873746" cy="873612"/>
              </a:xfrm>
              <a:custGeom>
                <a:avLst/>
                <a:gdLst>
                  <a:gd name="connsiteX0" fmla="*/ 436873 w 873746"/>
                  <a:gd name="connsiteY0" fmla="*/ 0 h 873612"/>
                  <a:gd name="connsiteX1" fmla="*/ 873746 w 873746"/>
                  <a:gd name="connsiteY1" fmla="*/ 436806 h 873612"/>
                  <a:gd name="connsiteX2" fmla="*/ 436873 w 873746"/>
                  <a:gd name="connsiteY2" fmla="*/ 873612 h 873612"/>
                  <a:gd name="connsiteX3" fmla="*/ 0 w 873746"/>
                  <a:gd name="connsiteY3" fmla="*/ 436806 h 873612"/>
                  <a:gd name="connsiteX4" fmla="*/ 436873 w 873746"/>
                  <a:gd name="connsiteY4" fmla="*/ 0 h 873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3746" h="873612">
                    <a:moveTo>
                      <a:pt x="436873" y="0"/>
                    </a:moveTo>
                    <a:cubicBezTo>
                      <a:pt x="678151" y="0"/>
                      <a:pt x="873746" y="195565"/>
                      <a:pt x="873746" y="436806"/>
                    </a:cubicBezTo>
                    <a:cubicBezTo>
                      <a:pt x="873746" y="678047"/>
                      <a:pt x="678151" y="873612"/>
                      <a:pt x="436873" y="873612"/>
                    </a:cubicBezTo>
                    <a:cubicBezTo>
                      <a:pt x="195595" y="873612"/>
                      <a:pt x="0" y="678047"/>
                      <a:pt x="0" y="436806"/>
                    </a:cubicBezTo>
                    <a:cubicBezTo>
                      <a:pt x="0" y="195565"/>
                      <a:pt x="195595" y="0"/>
                      <a:pt x="436873" y="0"/>
                    </a:cubicBezTo>
                    <a:close/>
                  </a:path>
                </a:pathLst>
              </a:custGeom>
              <a:effectLst>
                <a:outerShdw blurRad="63500" dist="127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5950367-5DA3-4AB0-9314-FF4F52BD4A25}"/>
                </a:ext>
              </a:extLst>
            </p:cNvPr>
            <p:cNvGrpSpPr/>
            <p:nvPr/>
          </p:nvGrpSpPr>
          <p:grpSpPr>
            <a:xfrm>
              <a:off x="6273058" y="4213663"/>
              <a:ext cx="761867" cy="761499"/>
              <a:chOff x="6273058" y="4213663"/>
              <a:chExt cx="761867" cy="761499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0E642860-72AF-418E-BA0A-6626290997E6}"/>
                  </a:ext>
                </a:extLst>
              </p:cNvPr>
              <p:cNvSpPr/>
              <p:nvPr/>
            </p:nvSpPr>
            <p:spPr>
              <a:xfrm>
                <a:off x="6273058" y="4213663"/>
                <a:ext cx="761867" cy="761499"/>
              </a:xfrm>
              <a:prstGeom prst="ellipse">
                <a:avLst/>
              </a:prstGeom>
              <a:solidFill>
                <a:srgbClr val="C8C8C8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pic>
            <p:nvPicPr>
              <p:cNvPr id="39" name="图片 38" descr="图片包含 人员, 餐桌, 妇女, 就坐&#10;&#10;已生成极高可信度的说明">
                <a:extLst>
                  <a:ext uri="{FF2B5EF4-FFF2-40B4-BE49-F238E27FC236}">
                    <a16:creationId xmlns:a16="http://schemas.microsoft.com/office/drawing/2014/main" id="{307E1B36-D527-418A-ADF5-F8D2E3203F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439" t="11352" r="32439" b="35987"/>
              <a:stretch>
                <a:fillRect/>
              </a:stretch>
            </p:blipFill>
            <p:spPr>
              <a:xfrm rot="19800000">
                <a:off x="6318052" y="4258435"/>
                <a:ext cx="671878" cy="671954"/>
              </a:xfrm>
              <a:custGeom>
                <a:avLst/>
                <a:gdLst>
                  <a:gd name="connsiteX0" fmla="*/ 335939 w 671878"/>
                  <a:gd name="connsiteY0" fmla="*/ 0 h 671954"/>
                  <a:gd name="connsiteX1" fmla="*/ 671878 w 671878"/>
                  <a:gd name="connsiteY1" fmla="*/ 335977 h 671954"/>
                  <a:gd name="connsiteX2" fmla="*/ 335939 w 671878"/>
                  <a:gd name="connsiteY2" fmla="*/ 671954 h 671954"/>
                  <a:gd name="connsiteX3" fmla="*/ 0 w 671878"/>
                  <a:gd name="connsiteY3" fmla="*/ 335977 h 671954"/>
                  <a:gd name="connsiteX4" fmla="*/ 335939 w 671878"/>
                  <a:gd name="connsiteY4" fmla="*/ 0 h 671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1878" h="671954">
                    <a:moveTo>
                      <a:pt x="335939" y="0"/>
                    </a:moveTo>
                    <a:cubicBezTo>
                      <a:pt x="521473" y="0"/>
                      <a:pt x="671878" y="150422"/>
                      <a:pt x="671878" y="335977"/>
                    </a:cubicBezTo>
                    <a:cubicBezTo>
                      <a:pt x="671878" y="521532"/>
                      <a:pt x="521473" y="671954"/>
                      <a:pt x="335939" y="671954"/>
                    </a:cubicBezTo>
                    <a:cubicBezTo>
                      <a:pt x="150405" y="671954"/>
                      <a:pt x="0" y="521532"/>
                      <a:pt x="0" y="335977"/>
                    </a:cubicBezTo>
                    <a:cubicBezTo>
                      <a:pt x="0" y="150422"/>
                      <a:pt x="150405" y="0"/>
                      <a:pt x="335939" y="0"/>
                    </a:cubicBezTo>
                    <a:close/>
                  </a:path>
                </a:pathLst>
              </a:custGeom>
              <a:effectLst>
                <a:outerShdw blurRad="63500" dist="127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30E94CA-7570-4FF2-991B-2CB0C1D71403}"/>
                </a:ext>
              </a:extLst>
            </p:cNvPr>
            <p:cNvGrpSpPr/>
            <p:nvPr/>
          </p:nvGrpSpPr>
          <p:grpSpPr>
            <a:xfrm>
              <a:off x="6087773" y="2267902"/>
              <a:ext cx="684646" cy="684693"/>
              <a:chOff x="6087773" y="2267902"/>
              <a:chExt cx="684646" cy="684693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2449FF41-D04A-455F-A883-F81D841063FD}"/>
                  </a:ext>
                </a:extLst>
              </p:cNvPr>
              <p:cNvSpPr/>
              <p:nvPr/>
            </p:nvSpPr>
            <p:spPr>
              <a:xfrm>
                <a:off x="6087773" y="2267902"/>
                <a:ext cx="684646" cy="684693"/>
              </a:xfrm>
              <a:prstGeom prst="ellipse">
                <a:avLst/>
              </a:prstGeom>
              <a:solidFill>
                <a:srgbClr val="C8C8C8"/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pic>
            <p:nvPicPr>
              <p:cNvPr id="42" name="图片 41" descr="图片包含 人员, 墙壁, 室内, 男士&#10;&#10;已生成极高可信度的说明">
                <a:extLst>
                  <a:ext uri="{FF2B5EF4-FFF2-40B4-BE49-F238E27FC236}">
                    <a16:creationId xmlns:a16="http://schemas.microsoft.com/office/drawing/2014/main" id="{FBEEBEAC-03FA-4EEF-BF1B-C9F6421F7C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41" r="19426" b="42496"/>
              <a:stretch>
                <a:fillRect/>
              </a:stretch>
            </p:blipFill>
            <p:spPr>
              <a:xfrm>
                <a:off x="6127903" y="2308124"/>
                <a:ext cx="604386" cy="604248"/>
              </a:xfrm>
              <a:custGeom>
                <a:avLst/>
                <a:gdLst>
                  <a:gd name="connsiteX0" fmla="*/ 302193 w 604386"/>
                  <a:gd name="connsiteY0" fmla="*/ 0 h 604248"/>
                  <a:gd name="connsiteX1" fmla="*/ 604386 w 604386"/>
                  <a:gd name="connsiteY1" fmla="*/ 302124 h 604248"/>
                  <a:gd name="connsiteX2" fmla="*/ 302193 w 604386"/>
                  <a:gd name="connsiteY2" fmla="*/ 604248 h 604248"/>
                  <a:gd name="connsiteX3" fmla="*/ 0 w 604386"/>
                  <a:gd name="connsiteY3" fmla="*/ 302124 h 604248"/>
                  <a:gd name="connsiteX4" fmla="*/ 302193 w 604386"/>
                  <a:gd name="connsiteY4" fmla="*/ 0 h 60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4386" h="604248">
                    <a:moveTo>
                      <a:pt x="302193" y="0"/>
                    </a:moveTo>
                    <a:cubicBezTo>
                      <a:pt x="469090" y="0"/>
                      <a:pt x="604386" y="135266"/>
                      <a:pt x="604386" y="302124"/>
                    </a:cubicBezTo>
                    <a:cubicBezTo>
                      <a:pt x="604386" y="468982"/>
                      <a:pt x="469090" y="604248"/>
                      <a:pt x="302193" y="604248"/>
                    </a:cubicBezTo>
                    <a:cubicBezTo>
                      <a:pt x="135296" y="604248"/>
                      <a:pt x="0" y="468982"/>
                      <a:pt x="0" y="302124"/>
                    </a:cubicBezTo>
                    <a:cubicBezTo>
                      <a:pt x="0" y="135266"/>
                      <a:pt x="135296" y="0"/>
                      <a:pt x="302193" y="0"/>
                    </a:cubicBezTo>
                    <a:close/>
                  </a:path>
                </a:pathLst>
              </a:custGeom>
              <a:effectLst>
                <a:outerShdw blurRad="63500" dist="127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5C3DB42-BB4E-4A66-B4A3-14DCF07807BD}"/>
              </a:ext>
            </a:extLst>
          </p:cNvPr>
          <p:cNvGrpSpPr/>
          <p:nvPr/>
        </p:nvGrpSpPr>
        <p:grpSpPr>
          <a:xfrm>
            <a:off x="5510796" y="1675344"/>
            <a:ext cx="1707056" cy="3736150"/>
            <a:chOff x="5619282" y="1752834"/>
            <a:chExt cx="1707056" cy="3736150"/>
          </a:xfrm>
        </p:grpSpPr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5FC9A942-376E-451F-B4CC-3C73E7E1EAEE}"/>
                </a:ext>
              </a:extLst>
            </p:cNvPr>
            <p:cNvSpPr/>
            <p:nvPr/>
          </p:nvSpPr>
          <p:spPr>
            <a:xfrm>
              <a:off x="5643299" y="2864870"/>
              <a:ext cx="432312" cy="432074"/>
            </a:xfrm>
            <a:prstGeom prst="donut">
              <a:avLst>
                <a:gd name="adj" fmla="val 7460"/>
              </a:avLst>
            </a:prstGeom>
            <a:solidFill>
              <a:srgbClr val="C8C8C8"/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B0B4A427-7841-4189-B838-E8B6D514D755}"/>
                </a:ext>
              </a:extLst>
            </p:cNvPr>
            <p:cNvSpPr/>
            <p:nvPr/>
          </p:nvSpPr>
          <p:spPr>
            <a:xfrm>
              <a:off x="6526165" y="1912996"/>
              <a:ext cx="319826" cy="319960"/>
            </a:xfrm>
            <a:prstGeom prst="donut">
              <a:avLst>
                <a:gd name="adj" fmla="val 7460"/>
              </a:avLst>
            </a:prstGeom>
            <a:solidFill>
              <a:srgbClr val="C8C8C8"/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圆: 空心 10">
              <a:extLst>
                <a:ext uri="{FF2B5EF4-FFF2-40B4-BE49-F238E27FC236}">
                  <a16:creationId xmlns:a16="http://schemas.microsoft.com/office/drawing/2014/main" id="{9C9F2C50-714E-4FD4-AFB0-E249C4A4F927}"/>
                </a:ext>
              </a:extLst>
            </p:cNvPr>
            <p:cNvSpPr/>
            <p:nvPr/>
          </p:nvSpPr>
          <p:spPr>
            <a:xfrm>
              <a:off x="6926252" y="1752834"/>
              <a:ext cx="159913" cy="160162"/>
            </a:xfrm>
            <a:prstGeom prst="donut">
              <a:avLst>
                <a:gd name="adj" fmla="val 7460"/>
              </a:avLst>
            </a:prstGeom>
            <a:solidFill>
              <a:srgbClr val="C8C8C8"/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圆: 空心 13">
              <a:extLst>
                <a:ext uri="{FF2B5EF4-FFF2-40B4-BE49-F238E27FC236}">
                  <a16:creationId xmlns:a16="http://schemas.microsoft.com/office/drawing/2014/main" id="{07141320-A72F-4033-839D-B291D95A6D8C}"/>
                </a:ext>
              </a:extLst>
            </p:cNvPr>
            <p:cNvSpPr/>
            <p:nvPr/>
          </p:nvSpPr>
          <p:spPr>
            <a:xfrm>
              <a:off x="7086165" y="4952804"/>
              <a:ext cx="240173" cy="239879"/>
            </a:xfrm>
            <a:prstGeom prst="donut">
              <a:avLst>
                <a:gd name="adj" fmla="val 7460"/>
              </a:avLst>
            </a:prstGeom>
            <a:solidFill>
              <a:srgbClr val="C8C8C8"/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圆: 空心 42">
              <a:extLst>
                <a:ext uri="{FF2B5EF4-FFF2-40B4-BE49-F238E27FC236}">
                  <a16:creationId xmlns:a16="http://schemas.microsoft.com/office/drawing/2014/main" id="{A3DECA09-39BF-4D8D-BB23-82F77C6D4A3D}"/>
                </a:ext>
              </a:extLst>
            </p:cNvPr>
            <p:cNvSpPr/>
            <p:nvPr/>
          </p:nvSpPr>
          <p:spPr>
            <a:xfrm>
              <a:off x="5619282" y="3616681"/>
              <a:ext cx="240173" cy="239879"/>
            </a:xfrm>
            <a:prstGeom prst="donut">
              <a:avLst>
                <a:gd name="adj" fmla="val 7460"/>
              </a:avLst>
            </a:prstGeom>
            <a:solidFill>
              <a:srgbClr val="C8C8C8"/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圆: 空心 61">
              <a:extLst>
                <a:ext uri="{FF2B5EF4-FFF2-40B4-BE49-F238E27FC236}">
                  <a16:creationId xmlns:a16="http://schemas.microsoft.com/office/drawing/2014/main" id="{89AF57ED-0D5F-4D1B-B14C-B8243A2C6ADA}"/>
                </a:ext>
              </a:extLst>
            </p:cNvPr>
            <p:cNvSpPr/>
            <p:nvPr/>
          </p:nvSpPr>
          <p:spPr>
            <a:xfrm>
              <a:off x="6983114" y="5328822"/>
              <a:ext cx="159913" cy="160162"/>
            </a:xfrm>
            <a:prstGeom prst="donut">
              <a:avLst>
                <a:gd name="adj" fmla="val 7460"/>
              </a:avLst>
            </a:prstGeom>
            <a:solidFill>
              <a:srgbClr val="C8C8C8"/>
            </a:solidFill>
            <a:ln>
              <a:solidFill>
                <a:srgbClr val="C8C8C8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175E876-630C-4149-844E-DA7B2008909B}"/>
              </a:ext>
            </a:extLst>
          </p:cNvPr>
          <p:cNvGrpSpPr/>
          <p:nvPr/>
        </p:nvGrpSpPr>
        <p:grpSpPr>
          <a:xfrm>
            <a:off x="7487854" y="2025061"/>
            <a:ext cx="3612019" cy="1085738"/>
            <a:chOff x="5879643" y="1445796"/>
            <a:chExt cx="3612019" cy="108573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3EB285A-5D8B-4B6D-88C8-4BB3238FC89E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56E9E53-3B38-4B65-9F87-7E6041027155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873E96-26F4-4EF3-9E80-0FD09AD25869}"/>
              </a:ext>
            </a:extLst>
          </p:cNvPr>
          <p:cNvGrpSpPr/>
          <p:nvPr/>
        </p:nvGrpSpPr>
        <p:grpSpPr>
          <a:xfrm>
            <a:off x="7487854" y="4035918"/>
            <a:ext cx="3612019" cy="1085738"/>
            <a:chOff x="5879643" y="1445796"/>
            <a:chExt cx="3612019" cy="108573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DBAC435-3984-46BE-A78F-B6DAC99A0466}"/>
                </a:ext>
              </a:extLst>
            </p:cNvPr>
            <p:cNvSpPr txBox="1"/>
            <p:nvPr/>
          </p:nvSpPr>
          <p:spPr>
            <a:xfrm>
              <a:off x="5879644" y="1792870"/>
              <a:ext cx="320647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C5B543-AB87-4846-9A2C-E2B3645A45DB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1BDA890-4F68-49F4-B406-B8587ACB0F77}"/>
              </a:ext>
            </a:extLst>
          </p:cNvPr>
          <p:cNvGrpSpPr/>
          <p:nvPr/>
        </p:nvGrpSpPr>
        <p:grpSpPr>
          <a:xfrm>
            <a:off x="2128054" y="2691731"/>
            <a:ext cx="2835802" cy="1110898"/>
            <a:chOff x="5879644" y="1420636"/>
            <a:chExt cx="2835802" cy="111089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7FDECEF-3265-4BF0-B902-50DEAB09603F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792E7AC-FEF7-43E9-87AE-33EFF0BF622C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E3E07C5-0B2E-40FE-A029-0809C6CC6DCB}"/>
              </a:ext>
            </a:extLst>
          </p:cNvPr>
          <p:cNvGrpSpPr/>
          <p:nvPr/>
        </p:nvGrpSpPr>
        <p:grpSpPr>
          <a:xfrm>
            <a:off x="1500540" y="4439804"/>
            <a:ext cx="2835802" cy="1110898"/>
            <a:chOff x="5879644" y="1420636"/>
            <a:chExt cx="2835802" cy="111089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AA49B4F-D14B-41DA-8952-9BD81672D372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8AC49B4-E581-405A-96BA-936EB7AA45ED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FE36FBF-05EE-417A-AE17-23536E633B4A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AE3D98A-8FAC-4A4B-A825-5892F6BF2876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49" name="solar-system_124615">
              <a:extLst>
                <a:ext uri="{FF2B5EF4-FFF2-40B4-BE49-F238E27FC236}">
                  <a16:creationId xmlns:a16="http://schemas.microsoft.com/office/drawing/2014/main" id="{BDE276AB-0442-4009-ABCF-99BEB052D46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DB06A1FC-06CE-4403-B664-317A0675EC67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AEF04DF5-9302-4BC5-8DD9-E204B08B813E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406261C-5B27-48CB-8BE1-A42194B4D86D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AADD029-4EDE-4067-A65A-60B2B039119F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537DB807-6361-4094-8797-17116F5EB98F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FA6DD510-0461-4EAF-9551-A873A1EB166C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81C42621-F34C-478B-9A8C-106508CCB9AB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winner-cup_77325">
              <a:extLst>
                <a:ext uri="{FF2B5EF4-FFF2-40B4-BE49-F238E27FC236}">
                  <a16:creationId xmlns:a16="http://schemas.microsoft.com/office/drawing/2014/main" id="{91B94E94-43B3-4841-8ECE-5D9E9BEEDDA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066688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FB9CA1F-E68E-4915-94BF-2CE15462C30A}"/>
              </a:ext>
            </a:extLst>
          </p:cNvPr>
          <p:cNvSpPr txBox="1"/>
          <p:nvPr/>
        </p:nvSpPr>
        <p:spPr>
          <a:xfrm>
            <a:off x="6081875" y="1826740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7DA0C1D-7B5F-4CF1-973A-CCF1F941A2D9}"/>
              </a:ext>
            </a:extLst>
          </p:cNvPr>
          <p:cNvSpPr txBox="1"/>
          <p:nvPr/>
        </p:nvSpPr>
        <p:spPr>
          <a:xfrm>
            <a:off x="6115411" y="2750678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9614A37-70D7-489D-B04B-676D8C4D977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576424" y="1731237"/>
            <a:ext cx="3652536" cy="3652536"/>
          </a:xfrm>
          <a:custGeom>
            <a:avLst/>
            <a:gdLst>
              <a:gd name="connsiteX0" fmla="*/ 1343503 w 6088384"/>
              <a:gd name="connsiteY0" fmla="*/ 5543275 h 6088385"/>
              <a:gd name="connsiteX1" fmla="*/ 1441220 w 6088384"/>
              <a:gd name="connsiteY1" fmla="*/ 5601018 h 6088385"/>
              <a:gd name="connsiteX2" fmla="*/ 1853457 w 6088384"/>
              <a:gd name="connsiteY2" fmla="*/ 5768407 h 6088385"/>
              <a:gd name="connsiteX3" fmla="*/ 1889262 w 6088384"/>
              <a:gd name="connsiteY3" fmla="*/ 5777149 h 6088385"/>
              <a:gd name="connsiteX4" fmla="*/ 1978543 w 6088384"/>
              <a:gd name="connsiteY4" fmla="*/ 5828749 h 6088385"/>
              <a:gd name="connsiteX5" fmla="*/ 2331123 w 6088384"/>
              <a:gd name="connsiteY5" fmla="*/ 5977101 h 6088385"/>
              <a:gd name="connsiteX6" fmla="*/ 2425205 w 6088384"/>
              <a:gd name="connsiteY6" fmla="*/ 6004449 h 6088385"/>
              <a:gd name="connsiteX7" fmla="*/ 2322710 w 6088384"/>
              <a:gd name="connsiteY7" fmla="*/ 5989898 h 6088385"/>
              <a:gd name="connsiteX8" fmla="*/ 1879298 w 6088384"/>
              <a:gd name="connsiteY8" fmla="*/ 5856500 h 6088385"/>
              <a:gd name="connsiteX9" fmla="*/ 1356537 w 6088384"/>
              <a:gd name="connsiteY9" fmla="*/ 5554260 h 6088385"/>
              <a:gd name="connsiteX10" fmla="*/ 1947471 w 6088384"/>
              <a:gd name="connsiteY10" fmla="*/ 5573687 h 6088385"/>
              <a:gd name="connsiteX11" fmla="*/ 2140862 w 6088384"/>
              <a:gd name="connsiteY11" fmla="*/ 5705378 h 6088385"/>
              <a:gd name="connsiteX12" fmla="*/ 2362340 w 6088384"/>
              <a:gd name="connsiteY12" fmla="*/ 5823019 h 6088385"/>
              <a:gd name="connsiteX13" fmla="*/ 2452498 w 6088384"/>
              <a:gd name="connsiteY13" fmla="*/ 5860088 h 6088385"/>
              <a:gd name="connsiteX14" fmla="*/ 2285194 w 6088384"/>
              <a:gd name="connsiteY14" fmla="*/ 5852101 h 6088385"/>
              <a:gd name="connsiteX15" fmla="*/ 2067700 w 6088384"/>
              <a:gd name="connsiteY15" fmla="*/ 5820716 h 6088385"/>
              <a:gd name="connsiteX16" fmla="*/ 1889262 w 6088384"/>
              <a:gd name="connsiteY16" fmla="*/ 5777149 h 6088385"/>
              <a:gd name="connsiteX17" fmla="*/ 1814261 w 6088384"/>
              <a:gd name="connsiteY17" fmla="*/ 5733801 h 6088385"/>
              <a:gd name="connsiteX18" fmla="*/ 1444426 w 6088384"/>
              <a:gd name="connsiteY18" fmla="*/ 5441694 h 6088385"/>
              <a:gd name="connsiteX19" fmla="*/ 1418395 w 6088384"/>
              <a:gd name="connsiteY19" fmla="*/ 5413657 h 6088385"/>
              <a:gd name="connsiteX20" fmla="*/ 1464689 w 6088384"/>
              <a:gd name="connsiteY20" fmla="*/ 5435475 h 6088385"/>
              <a:gd name="connsiteX21" fmla="*/ 1884080 w 6088384"/>
              <a:gd name="connsiteY21" fmla="*/ 5563897 h 6088385"/>
              <a:gd name="connsiteX22" fmla="*/ 3591548 w 6088384"/>
              <a:gd name="connsiteY22" fmla="*/ 6017987 h 6088385"/>
              <a:gd name="connsiteX23" fmla="*/ 3498389 w 6088384"/>
              <a:gd name="connsiteY23" fmla="*/ 6041941 h 6088385"/>
              <a:gd name="connsiteX24" fmla="*/ 3037681 w 6088384"/>
              <a:gd name="connsiteY24" fmla="*/ 6088385 h 6088385"/>
              <a:gd name="connsiteX25" fmla="*/ 2466375 w 6088384"/>
              <a:gd name="connsiteY25" fmla="*/ 6016415 h 6088385"/>
              <a:gd name="connsiteX26" fmla="*/ 2425205 w 6088384"/>
              <a:gd name="connsiteY26" fmla="*/ 6004449 h 6088385"/>
              <a:gd name="connsiteX27" fmla="*/ 2546668 w 6088384"/>
              <a:gd name="connsiteY27" fmla="*/ 6021692 h 6088385"/>
              <a:gd name="connsiteX28" fmla="*/ 2991582 w 6088384"/>
              <a:gd name="connsiteY28" fmla="*/ 6018582 h 6088385"/>
              <a:gd name="connsiteX29" fmla="*/ 3020321 w 6088384"/>
              <a:gd name="connsiteY29" fmla="*/ 6014145 h 6088385"/>
              <a:gd name="connsiteX30" fmla="*/ 3068845 w 6088384"/>
              <a:gd name="connsiteY30" fmla="*/ 6021079 h 6088385"/>
              <a:gd name="connsiteX31" fmla="*/ 3474961 w 6088384"/>
              <a:gd name="connsiteY31" fmla="*/ 6030481 h 6088385"/>
              <a:gd name="connsiteX32" fmla="*/ 511297 w 6088384"/>
              <a:gd name="connsiteY32" fmla="*/ 4692103 h 6088385"/>
              <a:gd name="connsiteX33" fmla="*/ 582607 w 6088384"/>
              <a:gd name="connsiteY33" fmla="*/ 4787012 h 6088385"/>
              <a:gd name="connsiteX34" fmla="*/ 899408 w 6088384"/>
              <a:gd name="connsiteY34" fmla="*/ 5099414 h 6088385"/>
              <a:gd name="connsiteX35" fmla="*/ 930525 w 6088384"/>
              <a:gd name="connsiteY35" fmla="*/ 5122206 h 6088385"/>
              <a:gd name="connsiteX36" fmla="*/ 943945 w 6088384"/>
              <a:gd name="connsiteY36" fmla="*/ 5141241 h 6088385"/>
              <a:gd name="connsiteX37" fmla="*/ 1206210 w 6088384"/>
              <a:gd name="connsiteY37" fmla="*/ 5427555 h 6088385"/>
              <a:gd name="connsiteX38" fmla="*/ 1343503 w 6088384"/>
              <a:gd name="connsiteY38" fmla="*/ 5543275 h 6088385"/>
              <a:gd name="connsiteX39" fmla="*/ 1246477 w 6088384"/>
              <a:gd name="connsiteY39" fmla="*/ 5485939 h 6088385"/>
              <a:gd name="connsiteX40" fmla="*/ 887866 w 6088384"/>
              <a:gd name="connsiteY40" fmla="*/ 5193009 h 6088385"/>
              <a:gd name="connsiteX41" fmla="*/ 534782 w 6088384"/>
              <a:gd name="connsiteY41" fmla="*/ 4738145 h 6088385"/>
              <a:gd name="connsiteX42" fmla="*/ 2085160 w 6088384"/>
              <a:gd name="connsiteY42" fmla="*/ 5313536 h 6088385"/>
              <a:gd name="connsiteX43" fmla="*/ 2133737 w 6088384"/>
              <a:gd name="connsiteY43" fmla="*/ 5357443 h 6088385"/>
              <a:gd name="connsiteX44" fmla="*/ 2332286 w 6088384"/>
              <a:gd name="connsiteY44" fmla="*/ 5502327 h 6088385"/>
              <a:gd name="connsiteX45" fmla="*/ 2505795 w 6088384"/>
              <a:gd name="connsiteY45" fmla="*/ 5602389 h 6088385"/>
              <a:gd name="connsiteX46" fmla="*/ 2323489 w 6088384"/>
              <a:gd name="connsiteY46" fmla="*/ 5610021 h 6088385"/>
              <a:gd name="connsiteX47" fmla="*/ 2102033 w 6088384"/>
              <a:gd name="connsiteY47" fmla="*/ 5597557 h 6088385"/>
              <a:gd name="connsiteX48" fmla="*/ 1947471 w 6088384"/>
              <a:gd name="connsiteY48" fmla="*/ 5573687 h 6088385"/>
              <a:gd name="connsiteX49" fmla="*/ 1932919 w 6088384"/>
              <a:gd name="connsiteY49" fmla="*/ 5563777 h 6088385"/>
              <a:gd name="connsiteX50" fmla="*/ 1566593 w 6088384"/>
              <a:gd name="connsiteY50" fmla="*/ 5212406 h 6088385"/>
              <a:gd name="connsiteX51" fmla="*/ 1559965 w 6088384"/>
              <a:gd name="connsiteY51" fmla="*/ 5203585 h 6088385"/>
              <a:gd name="connsiteX52" fmla="*/ 1633129 w 6088384"/>
              <a:gd name="connsiteY52" fmla="*/ 5229092 h 6088385"/>
              <a:gd name="connsiteX53" fmla="*/ 2052272 w 6088384"/>
              <a:gd name="connsiteY53" fmla="*/ 5311875 h 6088385"/>
              <a:gd name="connsiteX54" fmla="*/ 3597768 w 6088384"/>
              <a:gd name="connsiteY54" fmla="*/ 5867697 h 6088385"/>
              <a:gd name="connsiteX55" fmla="*/ 3422483 w 6088384"/>
              <a:gd name="connsiteY55" fmla="*/ 5930687 h 6088385"/>
              <a:gd name="connsiteX56" fmla="*/ 3209535 w 6088384"/>
              <a:gd name="connsiteY56" fmla="*/ 5984922 h 6088385"/>
              <a:gd name="connsiteX57" fmla="*/ 3020321 w 6088384"/>
              <a:gd name="connsiteY57" fmla="*/ 6014145 h 6088385"/>
              <a:gd name="connsiteX58" fmla="*/ 2935708 w 6088384"/>
              <a:gd name="connsiteY58" fmla="*/ 6002052 h 6088385"/>
              <a:gd name="connsiteX59" fmla="*/ 2547763 w 6088384"/>
              <a:gd name="connsiteY59" fmla="*/ 5899258 h 6088385"/>
              <a:gd name="connsiteX60" fmla="*/ 2452498 w 6088384"/>
              <a:gd name="connsiteY60" fmla="*/ 5860088 h 6088385"/>
              <a:gd name="connsiteX61" fmla="*/ 2504312 w 6088384"/>
              <a:gd name="connsiteY61" fmla="*/ 5862562 h 6088385"/>
              <a:gd name="connsiteX62" fmla="*/ 2940924 w 6088384"/>
              <a:gd name="connsiteY62" fmla="*/ 5820715 h 6088385"/>
              <a:gd name="connsiteX63" fmla="*/ 3022078 w 6088384"/>
              <a:gd name="connsiteY63" fmla="*/ 5800901 h 6088385"/>
              <a:gd name="connsiteX64" fmla="*/ 3170591 w 6088384"/>
              <a:gd name="connsiteY64" fmla="*/ 5833940 h 6088385"/>
              <a:gd name="connsiteX65" fmla="*/ 3544858 w 6088384"/>
              <a:gd name="connsiteY65" fmla="*/ 5869852 h 6088385"/>
              <a:gd name="connsiteX66" fmla="*/ 647315 w 6088384"/>
              <a:gd name="connsiteY66" fmla="*/ 4630339 h 6088385"/>
              <a:gd name="connsiteX67" fmla="*/ 676653 w 6088384"/>
              <a:gd name="connsiteY67" fmla="*/ 4661192 h 6088385"/>
              <a:gd name="connsiteX68" fmla="*/ 990122 w 6088384"/>
              <a:gd name="connsiteY68" fmla="*/ 4921149 h 6088385"/>
              <a:gd name="connsiteX69" fmla="*/ 1080064 w 6088384"/>
              <a:gd name="connsiteY69" fmla="*/ 4978402 h 6088385"/>
              <a:gd name="connsiteX70" fmla="*/ 1142095 w 6088384"/>
              <a:gd name="connsiteY70" fmla="*/ 5080508 h 6088385"/>
              <a:gd name="connsiteX71" fmla="*/ 1284110 w 6088384"/>
              <a:gd name="connsiteY71" fmla="*/ 5269024 h 6088385"/>
              <a:gd name="connsiteX72" fmla="*/ 1418395 w 6088384"/>
              <a:gd name="connsiteY72" fmla="*/ 5413657 h 6088385"/>
              <a:gd name="connsiteX73" fmla="*/ 1266253 w 6088384"/>
              <a:gd name="connsiteY73" fmla="*/ 5341956 h 6088385"/>
              <a:gd name="connsiteX74" fmla="*/ 1077325 w 6088384"/>
              <a:gd name="connsiteY74" fmla="*/ 5229729 h 6088385"/>
              <a:gd name="connsiteX75" fmla="*/ 930525 w 6088384"/>
              <a:gd name="connsiteY75" fmla="*/ 5122206 h 6088385"/>
              <a:gd name="connsiteX76" fmla="*/ 832840 w 6088384"/>
              <a:gd name="connsiteY76" fmla="*/ 4983644 h 6088385"/>
              <a:gd name="connsiteX77" fmla="*/ 735643 w 6088384"/>
              <a:gd name="connsiteY77" fmla="*/ 4817761 h 6088385"/>
              <a:gd name="connsiteX78" fmla="*/ 3544352 w 6088384"/>
              <a:gd name="connsiteY78" fmla="*/ 5611717 h 6088385"/>
              <a:gd name="connsiteX79" fmla="*/ 3364537 w 6088384"/>
              <a:gd name="connsiteY79" fmla="*/ 5695173 h 6088385"/>
              <a:gd name="connsiteX80" fmla="*/ 3155168 w 6088384"/>
              <a:gd name="connsiteY80" fmla="*/ 5768406 h 6088385"/>
              <a:gd name="connsiteX81" fmla="*/ 3022078 w 6088384"/>
              <a:gd name="connsiteY81" fmla="*/ 5800901 h 6088385"/>
              <a:gd name="connsiteX82" fmla="*/ 2986273 w 6088384"/>
              <a:gd name="connsiteY82" fmla="*/ 5792936 h 6088385"/>
              <a:gd name="connsiteX83" fmla="*/ 2541890 w 6088384"/>
              <a:gd name="connsiteY83" fmla="*/ 5623205 h 6088385"/>
              <a:gd name="connsiteX84" fmla="*/ 2505795 w 6088384"/>
              <a:gd name="connsiteY84" fmla="*/ 5602389 h 6088385"/>
              <a:gd name="connsiteX85" fmla="*/ 2546947 w 6088384"/>
              <a:gd name="connsiteY85" fmla="*/ 5600666 h 6088385"/>
              <a:gd name="connsiteX86" fmla="*/ 2993863 w 6088384"/>
              <a:gd name="connsiteY86" fmla="*/ 5514015 h 6088385"/>
              <a:gd name="connsiteX87" fmla="*/ 3023947 w 6088384"/>
              <a:gd name="connsiteY87" fmla="*/ 5503296 h 6088385"/>
              <a:gd name="connsiteX88" fmla="*/ 3142999 w 6088384"/>
              <a:gd name="connsiteY88" fmla="*/ 5539967 h 6088385"/>
              <a:gd name="connsiteX89" fmla="*/ 3419588 w 6088384"/>
              <a:gd name="connsiteY89" fmla="*/ 5597615 h 6088385"/>
              <a:gd name="connsiteX90" fmla="*/ 857739 w 6088384"/>
              <a:gd name="connsiteY90" fmla="*/ 4491136 h 6088385"/>
              <a:gd name="connsiteX91" fmla="*/ 872267 w 6088384"/>
              <a:gd name="connsiteY91" fmla="*/ 4504243 h 6088385"/>
              <a:gd name="connsiteX92" fmla="*/ 1133068 w 6088384"/>
              <a:gd name="connsiteY92" fmla="*/ 4693534 h 6088385"/>
              <a:gd name="connsiteX93" fmla="*/ 1285741 w 6088384"/>
              <a:gd name="connsiteY93" fmla="*/ 4780113 h 6088385"/>
              <a:gd name="connsiteX94" fmla="*/ 1311848 w 6088384"/>
              <a:gd name="connsiteY94" fmla="*/ 4835117 h 6088385"/>
              <a:gd name="connsiteX95" fmla="*/ 1430713 w 6088384"/>
              <a:gd name="connsiteY95" fmla="*/ 5031561 h 6088385"/>
              <a:gd name="connsiteX96" fmla="*/ 1559965 w 6088384"/>
              <a:gd name="connsiteY96" fmla="*/ 5203585 h 6088385"/>
              <a:gd name="connsiteX97" fmla="*/ 1434825 w 6088384"/>
              <a:gd name="connsiteY97" fmla="*/ 5159958 h 6088385"/>
              <a:gd name="connsiteX98" fmla="*/ 1131717 w 6088384"/>
              <a:gd name="connsiteY98" fmla="*/ 5011282 h 6088385"/>
              <a:gd name="connsiteX99" fmla="*/ 1080064 w 6088384"/>
              <a:gd name="connsiteY99" fmla="*/ 4978402 h 6088385"/>
              <a:gd name="connsiteX100" fmla="*/ 1027590 w 6088384"/>
              <a:gd name="connsiteY100" fmla="*/ 4892027 h 6088385"/>
              <a:gd name="connsiteX101" fmla="*/ 931327 w 6088384"/>
              <a:gd name="connsiteY101" fmla="*/ 4692198 h 6088385"/>
              <a:gd name="connsiteX102" fmla="*/ 2221435 w 6088384"/>
              <a:gd name="connsiteY102" fmla="*/ 5036400 h 6088385"/>
              <a:gd name="connsiteX103" fmla="*/ 2280985 w 6088384"/>
              <a:gd name="connsiteY103" fmla="*/ 5091164 h 6088385"/>
              <a:gd name="connsiteX104" fmla="*/ 2461830 w 6088384"/>
              <a:gd name="connsiteY104" fmla="*/ 5227045 h 6088385"/>
              <a:gd name="connsiteX105" fmla="*/ 2587593 w 6088384"/>
              <a:gd name="connsiteY105" fmla="*/ 5303142 h 6088385"/>
              <a:gd name="connsiteX106" fmla="*/ 2574060 w 6088384"/>
              <a:gd name="connsiteY106" fmla="*/ 5305703 h 6088385"/>
              <a:gd name="connsiteX107" fmla="*/ 2286002 w 6088384"/>
              <a:gd name="connsiteY107" fmla="*/ 5323678 h 6088385"/>
              <a:gd name="connsiteX108" fmla="*/ 2085160 w 6088384"/>
              <a:gd name="connsiteY108" fmla="*/ 5313536 h 6088385"/>
              <a:gd name="connsiteX109" fmla="*/ 1960119 w 6088384"/>
              <a:gd name="connsiteY109" fmla="*/ 5200516 h 6088385"/>
              <a:gd name="connsiteX110" fmla="*/ 1803192 w 6088384"/>
              <a:gd name="connsiteY110" fmla="*/ 5026898 h 6088385"/>
              <a:gd name="connsiteX111" fmla="*/ 1755280 w 6088384"/>
              <a:gd name="connsiteY111" fmla="*/ 4961727 h 6088385"/>
              <a:gd name="connsiteX112" fmla="*/ 1810948 w 6088384"/>
              <a:gd name="connsiteY112" fmla="*/ 4977466 h 6088385"/>
              <a:gd name="connsiteX113" fmla="*/ 2156854 w 6088384"/>
              <a:gd name="connsiteY113" fmla="*/ 5033065 h 6088385"/>
              <a:gd name="connsiteX114" fmla="*/ 3464693 w 6088384"/>
              <a:gd name="connsiteY114" fmla="*/ 5311556 h 6088385"/>
              <a:gd name="connsiteX115" fmla="*/ 3425740 w 6088384"/>
              <a:gd name="connsiteY115" fmla="*/ 5335125 h 6088385"/>
              <a:gd name="connsiteX116" fmla="*/ 3214318 w 6088384"/>
              <a:gd name="connsiteY116" fmla="*/ 5435474 h 6088385"/>
              <a:gd name="connsiteX117" fmla="*/ 3023947 w 6088384"/>
              <a:gd name="connsiteY117" fmla="*/ 5503296 h 6088385"/>
              <a:gd name="connsiteX118" fmla="*/ 3005759 w 6088384"/>
              <a:gd name="connsiteY118" fmla="*/ 5497694 h 6088385"/>
              <a:gd name="connsiteX119" fmla="*/ 2869696 w 6088384"/>
              <a:gd name="connsiteY119" fmla="*/ 5446259 h 6088385"/>
              <a:gd name="connsiteX120" fmla="*/ 2658274 w 6088384"/>
              <a:gd name="connsiteY120" fmla="*/ 5345910 h 6088385"/>
              <a:gd name="connsiteX121" fmla="*/ 2587593 w 6088384"/>
              <a:gd name="connsiteY121" fmla="*/ 5303142 h 6088385"/>
              <a:gd name="connsiteX122" fmla="*/ 2851380 w 6088384"/>
              <a:gd name="connsiteY122" fmla="*/ 5253226 h 6088385"/>
              <a:gd name="connsiteX123" fmla="*/ 3024025 w 6088384"/>
              <a:gd name="connsiteY123" fmla="*/ 5197851 h 6088385"/>
              <a:gd name="connsiteX124" fmla="*/ 3122596 w 6088384"/>
              <a:gd name="connsiteY124" fmla="*/ 5233929 h 6088385"/>
              <a:gd name="connsiteX125" fmla="*/ 3454247 w 6088384"/>
              <a:gd name="connsiteY125" fmla="*/ 5310362 h 6088385"/>
              <a:gd name="connsiteX126" fmla="*/ 1109645 w 6088384"/>
              <a:gd name="connsiteY126" fmla="*/ 4308484 h 6088385"/>
              <a:gd name="connsiteX127" fmla="*/ 1148200 w 6088384"/>
              <a:gd name="connsiteY127" fmla="*/ 4339444 h 6088385"/>
              <a:gd name="connsiteX128" fmla="*/ 1422998 w 6088384"/>
              <a:gd name="connsiteY128" fmla="*/ 4515033 h 6088385"/>
              <a:gd name="connsiteX129" fmla="*/ 1511581 w 6088384"/>
              <a:gd name="connsiteY129" fmla="*/ 4559841 h 6088385"/>
              <a:gd name="connsiteX130" fmla="*/ 1552109 w 6088384"/>
              <a:gd name="connsiteY130" fmla="*/ 4647162 h 6088385"/>
              <a:gd name="connsiteX131" fmla="*/ 1667188 w 6088384"/>
              <a:gd name="connsiteY131" fmla="*/ 4841905 h 6088385"/>
              <a:gd name="connsiteX132" fmla="*/ 1755280 w 6088384"/>
              <a:gd name="connsiteY132" fmla="*/ 4961727 h 6088385"/>
              <a:gd name="connsiteX133" fmla="*/ 1639156 w 6088384"/>
              <a:gd name="connsiteY133" fmla="*/ 4928897 h 6088385"/>
              <a:gd name="connsiteX134" fmla="*/ 1469062 w 6088384"/>
              <a:gd name="connsiteY134" fmla="*/ 4866099 h 6088385"/>
              <a:gd name="connsiteX135" fmla="*/ 1296159 w 6088384"/>
              <a:gd name="connsiteY135" fmla="*/ 4786021 h 6088385"/>
              <a:gd name="connsiteX136" fmla="*/ 1285741 w 6088384"/>
              <a:gd name="connsiteY136" fmla="*/ 4780113 h 6088385"/>
              <a:gd name="connsiteX137" fmla="*/ 1211499 w 6088384"/>
              <a:gd name="connsiteY137" fmla="*/ 4623695 h 6088385"/>
              <a:gd name="connsiteX138" fmla="*/ 1132958 w 6088384"/>
              <a:gd name="connsiteY138" fmla="*/ 4403240 h 6088385"/>
              <a:gd name="connsiteX139" fmla="*/ 2311127 w 6088384"/>
              <a:gd name="connsiteY139" fmla="*/ 4780931 h 6088385"/>
              <a:gd name="connsiteX140" fmla="*/ 2348273 w 6088384"/>
              <a:gd name="connsiteY140" fmla="*/ 4814691 h 6088385"/>
              <a:gd name="connsiteX141" fmla="*/ 2524257 w 6088384"/>
              <a:gd name="connsiteY141" fmla="*/ 4946290 h 6088385"/>
              <a:gd name="connsiteX142" fmla="*/ 2643863 w 6088384"/>
              <a:gd name="connsiteY142" fmla="*/ 5018952 h 6088385"/>
              <a:gd name="connsiteX143" fmla="*/ 2569444 w 6088384"/>
              <a:gd name="connsiteY143" fmla="*/ 5029405 h 6088385"/>
              <a:gd name="connsiteX144" fmla="*/ 2295101 w 6088384"/>
              <a:gd name="connsiteY144" fmla="*/ 5040205 h 6088385"/>
              <a:gd name="connsiteX145" fmla="*/ 2221435 w 6088384"/>
              <a:gd name="connsiteY145" fmla="*/ 5036400 h 6088385"/>
              <a:gd name="connsiteX146" fmla="*/ 2116362 w 6088384"/>
              <a:gd name="connsiteY146" fmla="*/ 4939770 h 6088385"/>
              <a:gd name="connsiteX147" fmla="*/ 1968582 w 6088384"/>
              <a:gd name="connsiteY147" fmla="*/ 4774364 h 6088385"/>
              <a:gd name="connsiteX148" fmla="*/ 1923859 w 6088384"/>
              <a:gd name="connsiteY148" fmla="*/ 4713306 h 6088385"/>
              <a:gd name="connsiteX149" fmla="*/ 1937205 w 6088384"/>
              <a:gd name="connsiteY149" fmla="*/ 4717291 h 6088385"/>
              <a:gd name="connsiteX150" fmla="*/ 2101929 w 6088384"/>
              <a:gd name="connsiteY150" fmla="*/ 4753474 h 6088385"/>
              <a:gd name="connsiteX151" fmla="*/ 4676938 w 6088384"/>
              <a:gd name="connsiteY151" fmla="*/ 5588484 h 6088385"/>
              <a:gd name="connsiteX152" fmla="*/ 4606168 w 6088384"/>
              <a:gd name="connsiteY152" fmla="*/ 5641658 h 6088385"/>
              <a:gd name="connsiteX153" fmla="*/ 4198302 w 6088384"/>
              <a:gd name="connsiteY153" fmla="*/ 5860871 h 6088385"/>
              <a:gd name="connsiteX154" fmla="*/ 3656943 w 6088384"/>
              <a:gd name="connsiteY154" fmla="*/ 6010980 h 6088385"/>
              <a:gd name="connsiteX155" fmla="*/ 3591548 w 6088384"/>
              <a:gd name="connsiteY155" fmla="*/ 6017987 h 6088385"/>
              <a:gd name="connsiteX156" fmla="*/ 3717467 w 6088384"/>
              <a:gd name="connsiteY156" fmla="*/ 5985610 h 6088385"/>
              <a:gd name="connsiteX157" fmla="*/ 4127323 w 6088384"/>
              <a:gd name="connsiteY157" fmla="*/ 5812476 h 6088385"/>
              <a:gd name="connsiteX158" fmla="*/ 4157728 w 6088384"/>
              <a:gd name="connsiteY158" fmla="*/ 5794006 h 6088385"/>
              <a:gd name="connsiteX159" fmla="*/ 4206688 w 6088384"/>
              <a:gd name="connsiteY159" fmla="*/ 5781946 h 6088385"/>
              <a:gd name="connsiteX160" fmla="*/ 4676840 w 6088384"/>
              <a:gd name="connsiteY160" fmla="*/ 5588543 h 6088385"/>
              <a:gd name="connsiteX161" fmla="*/ 3414997 w 6088384"/>
              <a:gd name="connsiteY161" fmla="*/ 5024078 h 6088385"/>
              <a:gd name="connsiteX162" fmla="*/ 3365117 w 6088384"/>
              <a:gd name="connsiteY162" fmla="*/ 5053454 h 6088385"/>
              <a:gd name="connsiteX163" fmla="*/ 3115790 w 6088384"/>
              <a:gd name="connsiteY163" fmla="*/ 5168418 h 6088385"/>
              <a:gd name="connsiteX164" fmla="*/ 3024025 w 6088384"/>
              <a:gd name="connsiteY164" fmla="*/ 5197851 h 6088385"/>
              <a:gd name="connsiteX165" fmla="*/ 2912568 w 6088384"/>
              <a:gd name="connsiteY165" fmla="*/ 5157057 h 6088385"/>
              <a:gd name="connsiteX166" fmla="*/ 2712739 w 6088384"/>
              <a:gd name="connsiteY166" fmla="*/ 5060795 h 6088385"/>
              <a:gd name="connsiteX167" fmla="*/ 2643863 w 6088384"/>
              <a:gd name="connsiteY167" fmla="*/ 5018952 h 6088385"/>
              <a:gd name="connsiteX168" fmla="*/ 2749609 w 6088384"/>
              <a:gd name="connsiteY168" fmla="*/ 5004100 h 6088385"/>
              <a:gd name="connsiteX169" fmla="*/ 2926607 w 6088384"/>
              <a:gd name="connsiteY169" fmla="*/ 4964717 h 6088385"/>
              <a:gd name="connsiteX170" fmla="*/ 3027887 w 6088384"/>
              <a:gd name="connsiteY170" fmla="*/ 4932163 h 6088385"/>
              <a:gd name="connsiteX171" fmla="*/ 3080509 w 6088384"/>
              <a:gd name="connsiteY171" fmla="*/ 4951073 h 6088385"/>
              <a:gd name="connsiteX172" fmla="*/ 3293458 w 6088384"/>
              <a:gd name="connsiteY172" fmla="*/ 5005308 h 6088385"/>
              <a:gd name="connsiteX173" fmla="*/ 2378012 w 6088384"/>
              <a:gd name="connsiteY173" fmla="*/ 4591530 h 6088385"/>
              <a:gd name="connsiteX174" fmla="*/ 2486703 w 6088384"/>
              <a:gd name="connsiteY174" fmla="*/ 4671140 h 6088385"/>
              <a:gd name="connsiteX175" fmla="*/ 2675630 w 6088384"/>
              <a:gd name="connsiteY175" fmla="*/ 4783367 h 6088385"/>
              <a:gd name="connsiteX176" fmla="*/ 2677230 w 6088384"/>
              <a:gd name="connsiteY176" fmla="*/ 4784121 h 6088385"/>
              <a:gd name="connsiteX177" fmla="*/ 2547949 w 6088384"/>
              <a:gd name="connsiteY177" fmla="*/ 4790029 h 6088385"/>
              <a:gd name="connsiteX178" fmla="*/ 2324215 w 6088384"/>
              <a:gd name="connsiteY178" fmla="*/ 4782649 h 6088385"/>
              <a:gd name="connsiteX179" fmla="*/ 2311127 w 6088384"/>
              <a:gd name="connsiteY179" fmla="*/ 4780931 h 6088385"/>
              <a:gd name="connsiteX180" fmla="*/ 2185935 w 6088384"/>
              <a:gd name="connsiteY180" fmla="*/ 4667149 h 6088385"/>
              <a:gd name="connsiteX181" fmla="*/ 2040791 w 6088384"/>
              <a:gd name="connsiteY181" fmla="*/ 4507450 h 6088385"/>
              <a:gd name="connsiteX182" fmla="*/ 2053155 w 6088384"/>
              <a:gd name="connsiteY182" fmla="*/ 4511921 h 6088385"/>
              <a:gd name="connsiteX183" fmla="*/ 2320016 w 6088384"/>
              <a:gd name="connsiteY183" fmla="*/ 4582041 h 6088385"/>
              <a:gd name="connsiteX184" fmla="*/ 1362549 w 6088384"/>
              <a:gd name="connsiteY184" fmla="*/ 4144117 h 6088385"/>
              <a:gd name="connsiteX185" fmla="*/ 1387153 w 6088384"/>
              <a:gd name="connsiteY185" fmla="*/ 4164132 h 6088385"/>
              <a:gd name="connsiteX186" fmla="*/ 1525492 w 6088384"/>
              <a:gd name="connsiteY186" fmla="*/ 4260598 h 6088385"/>
              <a:gd name="connsiteX187" fmla="*/ 1705819 w 6088384"/>
              <a:gd name="connsiteY187" fmla="*/ 4364615 h 6088385"/>
              <a:gd name="connsiteX188" fmla="*/ 1726039 w 6088384"/>
              <a:gd name="connsiteY188" fmla="*/ 4407519 h 6088385"/>
              <a:gd name="connsiteX189" fmla="*/ 1838267 w 6088384"/>
              <a:gd name="connsiteY189" fmla="*/ 4596447 h 6088385"/>
              <a:gd name="connsiteX190" fmla="*/ 1923859 w 6088384"/>
              <a:gd name="connsiteY190" fmla="*/ 4713306 h 6088385"/>
              <a:gd name="connsiteX191" fmla="*/ 1774996 w 6088384"/>
              <a:gd name="connsiteY191" fmla="*/ 4668849 h 6088385"/>
              <a:gd name="connsiteX192" fmla="*/ 1537993 w 6088384"/>
              <a:gd name="connsiteY192" fmla="*/ 4573201 h 6088385"/>
              <a:gd name="connsiteX193" fmla="*/ 1511581 w 6088384"/>
              <a:gd name="connsiteY193" fmla="*/ 4559841 h 6088385"/>
              <a:gd name="connsiteX194" fmla="*/ 1457953 w 6088384"/>
              <a:gd name="connsiteY194" fmla="*/ 4444294 h 6088385"/>
              <a:gd name="connsiteX195" fmla="*/ 1384721 w 6088384"/>
              <a:gd name="connsiteY195" fmla="*/ 4234925 h 6088385"/>
              <a:gd name="connsiteX196" fmla="*/ 72840 w 6088384"/>
              <a:gd name="connsiteY196" fmla="*/ 3605021 h 6088385"/>
              <a:gd name="connsiteX197" fmla="*/ 137279 w 6088384"/>
              <a:gd name="connsiteY197" fmla="*/ 3819751 h 6088385"/>
              <a:gd name="connsiteX198" fmla="*/ 239263 w 6088384"/>
              <a:gd name="connsiteY198" fmla="*/ 4056973 h 6088385"/>
              <a:gd name="connsiteX199" fmla="*/ 295547 w 6088384"/>
              <a:gd name="connsiteY199" fmla="*/ 4158112 h 6088385"/>
              <a:gd name="connsiteX200" fmla="*/ 312469 w 6088384"/>
              <a:gd name="connsiteY200" fmla="*/ 4227419 h 6088385"/>
              <a:gd name="connsiteX201" fmla="*/ 407279 w 6088384"/>
              <a:gd name="connsiteY201" fmla="*/ 4488178 h 6088385"/>
              <a:gd name="connsiteX202" fmla="*/ 511297 w 6088384"/>
              <a:gd name="connsiteY202" fmla="*/ 4692103 h 6088385"/>
              <a:gd name="connsiteX203" fmla="*/ 446728 w 6088384"/>
              <a:gd name="connsiteY203" fmla="*/ 4606167 h 6088385"/>
              <a:gd name="connsiteX204" fmla="*/ 227514 w 6088384"/>
              <a:gd name="connsiteY204" fmla="*/ 4198301 h 6088385"/>
              <a:gd name="connsiteX205" fmla="*/ 94117 w 6088384"/>
              <a:gd name="connsiteY205" fmla="*/ 3754889 h 6088385"/>
              <a:gd name="connsiteX206" fmla="*/ 4631772 w 6088384"/>
              <a:gd name="connsiteY206" fmla="*/ 5439147 h 6088385"/>
              <a:gd name="connsiteX207" fmla="*/ 4491788 w 6088384"/>
              <a:gd name="connsiteY207" fmla="*/ 5566373 h 6088385"/>
              <a:gd name="connsiteX208" fmla="*/ 4315805 w 6088384"/>
              <a:gd name="connsiteY208" fmla="*/ 5697971 h 6088385"/>
              <a:gd name="connsiteX209" fmla="*/ 4157728 w 6088384"/>
              <a:gd name="connsiteY209" fmla="*/ 5794006 h 6088385"/>
              <a:gd name="connsiteX210" fmla="*/ 4043540 w 6088384"/>
              <a:gd name="connsiteY210" fmla="*/ 5822132 h 6088385"/>
              <a:gd name="connsiteX211" fmla="*/ 3795258 w 6088384"/>
              <a:gd name="connsiteY211" fmla="*/ 5859650 h 6088385"/>
              <a:gd name="connsiteX212" fmla="*/ 3597768 w 6088384"/>
              <a:gd name="connsiteY212" fmla="*/ 5867697 h 6088385"/>
              <a:gd name="connsiteX213" fmla="*/ 3628926 w 6088384"/>
              <a:gd name="connsiteY213" fmla="*/ 5856500 h 6088385"/>
              <a:gd name="connsiteX214" fmla="*/ 4016289 w 6088384"/>
              <a:gd name="connsiteY214" fmla="*/ 5650753 h 6088385"/>
              <a:gd name="connsiteX215" fmla="*/ 4098619 w 6088384"/>
              <a:gd name="connsiteY215" fmla="*/ 5590451 h 6088385"/>
              <a:gd name="connsiteX216" fmla="*/ 4187288 w 6088384"/>
              <a:gd name="connsiteY216" fmla="*/ 5577227 h 6088385"/>
              <a:gd name="connsiteX217" fmla="*/ 4603467 w 6088384"/>
              <a:gd name="connsiteY217" fmla="*/ 5452759 h 6088385"/>
              <a:gd name="connsiteX218" fmla="*/ 219052 w 6088384"/>
              <a:gd name="connsiteY218" fmla="*/ 3592029 h 6088385"/>
              <a:gd name="connsiteX219" fmla="*/ 248952 w 6088384"/>
              <a:gd name="connsiteY219" fmla="*/ 3669045 h 6088385"/>
              <a:gd name="connsiteX220" fmla="*/ 429378 w 6088384"/>
              <a:gd name="connsiteY220" fmla="*/ 4003706 h 6088385"/>
              <a:gd name="connsiteX221" fmla="*/ 497795 w 6088384"/>
              <a:gd name="connsiteY221" fmla="*/ 4096935 h 6088385"/>
              <a:gd name="connsiteX222" fmla="*/ 513702 w 6088384"/>
              <a:gd name="connsiteY222" fmla="*/ 4199935 h 6088385"/>
              <a:gd name="connsiteX223" fmla="*/ 642125 w 6088384"/>
              <a:gd name="connsiteY223" fmla="*/ 4619326 h 6088385"/>
              <a:gd name="connsiteX224" fmla="*/ 647315 w 6088384"/>
              <a:gd name="connsiteY224" fmla="*/ 4630339 h 6088385"/>
              <a:gd name="connsiteX225" fmla="*/ 583094 w 6088384"/>
              <a:gd name="connsiteY225" fmla="*/ 4562802 h 6088385"/>
              <a:gd name="connsiteX226" fmla="*/ 339023 w 6088384"/>
              <a:gd name="connsiteY226" fmla="*/ 4236234 h 6088385"/>
              <a:gd name="connsiteX227" fmla="*/ 295547 w 6088384"/>
              <a:gd name="connsiteY227" fmla="*/ 4158112 h 6088385"/>
              <a:gd name="connsiteX228" fmla="*/ 260160 w 6088384"/>
              <a:gd name="connsiteY228" fmla="*/ 4013176 h 6088385"/>
              <a:gd name="connsiteX229" fmla="*/ 228775 w 6088384"/>
              <a:gd name="connsiteY229" fmla="*/ 3795682 h 6088385"/>
              <a:gd name="connsiteX230" fmla="*/ 2438699 w 6088384"/>
              <a:gd name="connsiteY230" fmla="*/ 4487655 h 6088385"/>
              <a:gd name="connsiteX231" fmla="*/ 2520979 w 6088384"/>
              <a:gd name="connsiteY231" fmla="*/ 4536277 h 6088385"/>
              <a:gd name="connsiteX232" fmla="*/ 2709174 w 6088384"/>
              <a:gd name="connsiteY232" fmla="*/ 4623622 h 6088385"/>
              <a:gd name="connsiteX233" fmla="*/ 2634354 w 6088384"/>
              <a:gd name="connsiteY233" fmla="*/ 4622298 h 6088385"/>
              <a:gd name="connsiteX234" fmla="*/ 2476192 w 6088384"/>
              <a:gd name="connsiteY234" fmla="*/ 4607592 h 6088385"/>
              <a:gd name="connsiteX235" fmla="*/ 2378012 w 6088384"/>
              <a:gd name="connsiteY235" fmla="*/ 4591530 h 6088385"/>
              <a:gd name="connsiteX236" fmla="*/ 2308786 w 6088384"/>
              <a:gd name="connsiteY236" fmla="*/ 4540825 h 6088385"/>
              <a:gd name="connsiteX237" fmla="*/ 2143380 w 6088384"/>
              <a:gd name="connsiteY237" fmla="*/ 4393046 h 6088385"/>
              <a:gd name="connsiteX238" fmla="*/ 2127779 w 6088384"/>
              <a:gd name="connsiteY238" fmla="*/ 4376081 h 6088385"/>
              <a:gd name="connsiteX239" fmla="*/ 2223858 w 6088384"/>
              <a:gd name="connsiteY239" fmla="*/ 4417886 h 6088385"/>
              <a:gd name="connsiteX240" fmla="*/ 2397833 w 6088384"/>
              <a:gd name="connsiteY240" fmla="*/ 4477417 h 6088385"/>
              <a:gd name="connsiteX241" fmla="*/ 2185070 w 6088384"/>
              <a:gd name="connsiteY241" fmla="*/ 4317416 h 6088385"/>
              <a:gd name="connsiteX242" fmla="*/ 2248037 w 6088384"/>
              <a:gd name="connsiteY242" fmla="*/ 4355516 h 6088385"/>
              <a:gd name="connsiteX243" fmla="*/ 2459459 w 6088384"/>
              <a:gd name="connsiteY243" fmla="*/ 4455864 h 6088385"/>
              <a:gd name="connsiteX244" fmla="*/ 2679914 w 6088384"/>
              <a:gd name="connsiteY244" fmla="*/ 4534405 h 6088385"/>
              <a:gd name="connsiteX245" fmla="*/ 2732125 w 6088384"/>
              <a:gd name="connsiteY245" fmla="*/ 4547251 h 6088385"/>
              <a:gd name="connsiteX246" fmla="*/ 2589997 w 6088384"/>
              <a:gd name="connsiteY246" fmla="*/ 4525560 h 6088385"/>
              <a:gd name="connsiteX247" fmla="*/ 2438699 w 6088384"/>
              <a:gd name="connsiteY247" fmla="*/ 4487655 h 6088385"/>
              <a:gd name="connsiteX248" fmla="*/ 2326236 w 6088384"/>
              <a:gd name="connsiteY248" fmla="*/ 4421198 h 6088385"/>
              <a:gd name="connsiteX249" fmla="*/ 3385597 w 6088384"/>
              <a:gd name="connsiteY249" fmla="*/ 4788345 h 6088385"/>
              <a:gd name="connsiteX250" fmla="*/ 3376728 w 6088384"/>
              <a:gd name="connsiteY250" fmla="*/ 4793523 h 6088385"/>
              <a:gd name="connsiteX251" fmla="*/ 3156226 w 6088384"/>
              <a:gd name="connsiteY251" fmla="*/ 4890911 h 6088385"/>
              <a:gd name="connsiteX252" fmla="*/ 3027887 w 6088384"/>
              <a:gd name="connsiteY252" fmla="*/ 4932163 h 6088385"/>
              <a:gd name="connsiteX253" fmla="*/ 2874066 w 6088384"/>
              <a:gd name="connsiteY253" fmla="*/ 4876886 h 6088385"/>
              <a:gd name="connsiteX254" fmla="*/ 2677230 w 6088384"/>
              <a:gd name="connsiteY254" fmla="*/ 4784121 h 6088385"/>
              <a:gd name="connsiteX255" fmla="*/ 2685603 w 6088384"/>
              <a:gd name="connsiteY255" fmla="*/ 4783739 h 6088385"/>
              <a:gd name="connsiteX256" fmla="*/ 2958985 w 6088384"/>
              <a:gd name="connsiteY256" fmla="*/ 4746397 h 6088385"/>
              <a:gd name="connsiteX257" fmla="*/ 3035084 w 6088384"/>
              <a:gd name="connsiteY257" fmla="*/ 4728537 h 6088385"/>
              <a:gd name="connsiteX258" fmla="*/ 3147459 w 6088384"/>
              <a:gd name="connsiteY258" fmla="*/ 4755974 h 6088385"/>
              <a:gd name="connsiteX259" fmla="*/ 3364953 w 6088384"/>
              <a:gd name="connsiteY259" fmla="*/ 4787359 h 6088385"/>
              <a:gd name="connsiteX260" fmla="*/ 1566054 w 6088384"/>
              <a:gd name="connsiteY260" fmla="*/ 4024127 h 6088385"/>
              <a:gd name="connsiteX261" fmla="*/ 1669052 w 6088384"/>
              <a:gd name="connsiteY261" fmla="*/ 4107374 h 6088385"/>
              <a:gd name="connsiteX262" fmla="*/ 1781505 w 6088384"/>
              <a:gd name="connsiteY262" fmla="*/ 4187587 h 6088385"/>
              <a:gd name="connsiteX263" fmla="*/ 1844836 w 6088384"/>
              <a:gd name="connsiteY263" fmla="*/ 4226841 h 6088385"/>
              <a:gd name="connsiteX264" fmla="*/ 1906794 w 6088384"/>
              <a:gd name="connsiteY264" fmla="*/ 4328828 h 6088385"/>
              <a:gd name="connsiteX265" fmla="*/ 2038392 w 6088384"/>
              <a:gd name="connsiteY265" fmla="*/ 4504811 h 6088385"/>
              <a:gd name="connsiteX266" fmla="*/ 2040791 w 6088384"/>
              <a:gd name="connsiteY266" fmla="*/ 4507450 h 6088385"/>
              <a:gd name="connsiteX267" fmla="*/ 1923572 w 6088384"/>
              <a:gd name="connsiteY267" fmla="*/ 4465055 h 6088385"/>
              <a:gd name="connsiteX268" fmla="*/ 1719692 w 6088384"/>
              <a:gd name="connsiteY268" fmla="*/ 4372617 h 6088385"/>
              <a:gd name="connsiteX269" fmla="*/ 1705819 w 6088384"/>
              <a:gd name="connsiteY269" fmla="*/ 4364615 h 6088385"/>
              <a:gd name="connsiteX270" fmla="*/ 1632521 w 6088384"/>
              <a:gd name="connsiteY270" fmla="*/ 4209084 h 6088385"/>
              <a:gd name="connsiteX271" fmla="*/ 4495012 w 6088384"/>
              <a:gd name="connsiteY271" fmla="*/ 5225428 h 6088385"/>
              <a:gd name="connsiteX272" fmla="*/ 4359613 w 6088384"/>
              <a:gd name="connsiteY272" fmla="*/ 5372658 h 6088385"/>
              <a:gd name="connsiteX273" fmla="*/ 4194206 w 6088384"/>
              <a:gd name="connsiteY273" fmla="*/ 5520438 h 6088385"/>
              <a:gd name="connsiteX274" fmla="*/ 4098619 w 6088384"/>
              <a:gd name="connsiteY274" fmla="*/ 5590451 h 6088385"/>
              <a:gd name="connsiteX275" fmla="*/ 3971238 w 6088384"/>
              <a:gd name="connsiteY275" fmla="*/ 5609448 h 6088385"/>
              <a:gd name="connsiteX276" fmla="*/ 3558225 w 6088384"/>
              <a:gd name="connsiteY276" fmla="*/ 5613285 h 6088385"/>
              <a:gd name="connsiteX277" fmla="*/ 3544352 w 6088384"/>
              <a:gd name="connsiteY277" fmla="*/ 5611717 h 6088385"/>
              <a:gd name="connsiteX278" fmla="*/ 3567405 w 6088384"/>
              <a:gd name="connsiteY278" fmla="*/ 5601017 h 6088385"/>
              <a:gd name="connsiteX279" fmla="*/ 3947141 w 6088384"/>
              <a:gd name="connsiteY279" fmla="*/ 5349934 h 6088385"/>
              <a:gd name="connsiteX280" fmla="*/ 3969028 w 6088384"/>
              <a:gd name="connsiteY280" fmla="*/ 5330152 h 6088385"/>
              <a:gd name="connsiteX281" fmla="*/ 4090742 w 6088384"/>
              <a:gd name="connsiteY281" fmla="*/ 5318689 h 6088385"/>
              <a:gd name="connsiteX282" fmla="*/ 4368337 w 6088384"/>
              <a:gd name="connsiteY282" fmla="*/ 5266103 h 6088385"/>
              <a:gd name="connsiteX283" fmla="*/ 476768 w 6088384"/>
              <a:gd name="connsiteY283" fmla="*/ 3541015 h 6088385"/>
              <a:gd name="connsiteX284" fmla="*/ 560527 w 6088384"/>
              <a:gd name="connsiteY284" fmla="*/ 3696221 h 6088385"/>
              <a:gd name="connsiteX285" fmla="*/ 702487 w 6088384"/>
              <a:gd name="connsiteY285" fmla="*/ 3901894 h 6088385"/>
              <a:gd name="connsiteX286" fmla="*/ 760236 w 6088384"/>
              <a:gd name="connsiteY286" fmla="*/ 3971783 h 6088385"/>
              <a:gd name="connsiteX287" fmla="*/ 763485 w 6088384"/>
              <a:gd name="connsiteY287" fmla="*/ 4036113 h 6088385"/>
              <a:gd name="connsiteX288" fmla="*/ 854457 w 6088384"/>
              <a:gd name="connsiteY288" fmla="*/ 4482170 h 6088385"/>
              <a:gd name="connsiteX289" fmla="*/ 857739 w 6088384"/>
              <a:gd name="connsiteY289" fmla="*/ 4491136 h 6088385"/>
              <a:gd name="connsiteX290" fmla="*/ 754076 w 6088384"/>
              <a:gd name="connsiteY290" fmla="*/ 4397619 h 6088385"/>
              <a:gd name="connsiteX291" fmla="*/ 580108 w 6088384"/>
              <a:gd name="connsiteY291" fmla="*/ 4209099 h 6088385"/>
              <a:gd name="connsiteX292" fmla="*/ 497795 w 6088384"/>
              <a:gd name="connsiteY292" fmla="*/ 4096935 h 6088385"/>
              <a:gd name="connsiteX293" fmla="*/ 480042 w 6088384"/>
              <a:gd name="connsiteY293" fmla="*/ 3981981 h 6088385"/>
              <a:gd name="connsiteX294" fmla="*/ 467578 w 6088384"/>
              <a:gd name="connsiteY294" fmla="*/ 3760525 h 6088385"/>
              <a:gd name="connsiteX295" fmla="*/ 3348538 w 6088384"/>
              <a:gd name="connsiteY295" fmla="*/ 4630337 h 6088385"/>
              <a:gd name="connsiteX296" fmla="*/ 3264801 w 6088384"/>
              <a:gd name="connsiteY296" fmla="*/ 4663298 h 6088385"/>
              <a:gd name="connsiteX297" fmla="*/ 3113051 w 6088384"/>
              <a:gd name="connsiteY297" fmla="*/ 4710237 h 6088385"/>
              <a:gd name="connsiteX298" fmla="*/ 3035084 w 6088384"/>
              <a:gd name="connsiteY298" fmla="*/ 4728537 h 6088385"/>
              <a:gd name="connsiteX299" fmla="*/ 2933216 w 6088384"/>
              <a:gd name="connsiteY299" fmla="*/ 4703665 h 6088385"/>
              <a:gd name="connsiteX300" fmla="*/ 2723847 w 6088384"/>
              <a:gd name="connsiteY300" fmla="*/ 4630433 h 6088385"/>
              <a:gd name="connsiteX301" fmla="*/ 2709174 w 6088384"/>
              <a:gd name="connsiteY301" fmla="*/ 4623622 h 6088385"/>
              <a:gd name="connsiteX302" fmla="*/ 2816829 w 6088384"/>
              <a:gd name="connsiteY302" fmla="*/ 4625529 h 6088385"/>
              <a:gd name="connsiteX303" fmla="*/ 3000342 w 6088384"/>
              <a:gd name="connsiteY303" fmla="*/ 4613950 h 6088385"/>
              <a:gd name="connsiteX304" fmla="*/ 3037726 w 6088384"/>
              <a:gd name="connsiteY304" fmla="*/ 4608406 h 6088385"/>
              <a:gd name="connsiteX305" fmla="*/ 3126829 w 6088384"/>
              <a:gd name="connsiteY305" fmla="*/ 4621056 h 6088385"/>
              <a:gd name="connsiteX306" fmla="*/ 1693626 w 6088384"/>
              <a:gd name="connsiteY306" fmla="*/ 3933959 h 6088385"/>
              <a:gd name="connsiteX307" fmla="*/ 1754529 w 6088384"/>
              <a:gd name="connsiteY307" fmla="*/ 3997057 h 6088385"/>
              <a:gd name="connsiteX308" fmla="*/ 1892480 w 6088384"/>
              <a:gd name="connsiteY308" fmla="*/ 4118634 h 6088385"/>
              <a:gd name="connsiteX309" fmla="*/ 1930914 w 6088384"/>
              <a:gd name="connsiteY309" fmla="*/ 4147142 h 6088385"/>
              <a:gd name="connsiteX310" fmla="*/ 1991986 w 6088384"/>
              <a:gd name="connsiteY310" fmla="*/ 4228423 h 6088385"/>
              <a:gd name="connsiteX311" fmla="*/ 2127779 w 6088384"/>
              <a:gd name="connsiteY311" fmla="*/ 4376081 h 6088385"/>
              <a:gd name="connsiteX312" fmla="*/ 2056509 w 6088384"/>
              <a:gd name="connsiteY312" fmla="*/ 4345072 h 6088385"/>
              <a:gd name="connsiteX313" fmla="*/ 1916015 w 6088384"/>
              <a:gd name="connsiteY313" fmla="*/ 4270960 h 6088385"/>
              <a:gd name="connsiteX314" fmla="*/ 1844836 w 6088384"/>
              <a:gd name="connsiteY314" fmla="*/ 4226841 h 6088385"/>
              <a:gd name="connsiteX315" fmla="*/ 1792289 w 6088384"/>
              <a:gd name="connsiteY315" fmla="*/ 4140346 h 6088385"/>
              <a:gd name="connsiteX316" fmla="*/ 1696026 w 6088384"/>
              <a:gd name="connsiteY316" fmla="*/ 3940517 h 6088385"/>
              <a:gd name="connsiteX317" fmla="*/ 4305615 w 6088384"/>
              <a:gd name="connsiteY317" fmla="*/ 4981400 h 6088385"/>
              <a:gd name="connsiteX318" fmla="*/ 4277686 w 6088384"/>
              <a:gd name="connsiteY318" fmla="*/ 5019390 h 6088385"/>
              <a:gd name="connsiteX319" fmla="*/ 4120759 w 6088384"/>
              <a:gd name="connsiteY319" fmla="*/ 5193007 h 6088385"/>
              <a:gd name="connsiteX320" fmla="*/ 3969028 w 6088384"/>
              <a:gd name="connsiteY320" fmla="*/ 5330152 h 6088385"/>
              <a:gd name="connsiteX321" fmla="*/ 3947771 w 6088384"/>
              <a:gd name="connsiteY321" fmla="*/ 5332154 h 6088385"/>
              <a:gd name="connsiteX322" fmla="*/ 3802383 w 6088384"/>
              <a:gd name="connsiteY322" fmla="*/ 5336702 h 6088385"/>
              <a:gd name="connsiteX323" fmla="*/ 3626497 w 6088384"/>
              <a:gd name="connsiteY323" fmla="*/ 5330036 h 6088385"/>
              <a:gd name="connsiteX324" fmla="*/ 3464693 w 6088384"/>
              <a:gd name="connsiteY324" fmla="*/ 5311556 h 6088385"/>
              <a:gd name="connsiteX325" fmla="*/ 3622185 w 6088384"/>
              <a:gd name="connsiteY325" fmla="*/ 5216260 h 6088385"/>
              <a:gd name="connsiteX326" fmla="*/ 3803030 w 6088384"/>
              <a:gd name="connsiteY326" fmla="*/ 5080380 h 6088385"/>
              <a:gd name="connsiteX327" fmla="*/ 3837046 w 6088384"/>
              <a:gd name="connsiteY327" fmla="*/ 5049097 h 6088385"/>
              <a:gd name="connsiteX328" fmla="*/ 3858412 w 6088384"/>
              <a:gd name="connsiteY328" fmla="*/ 5048894 h 6088385"/>
              <a:gd name="connsiteX329" fmla="*/ 4208238 w 6088384"/>
              <a:gd name="connsiteY329" fmla="*/ 5004699 h 6088385"/>
              <a:gd name="connsiteX330" fmla="*/ 3316595 w 6088384"/>
              <a:gd name="connsiteY330" fmla="*/ 4555293 h 6088385"/>
              <a:gd name="connsiteX331" fmla="*/ 3196302 w 6088384"/>
              <a:gd name="connsiteY331" fmla="*/ 4584890 h 6088385"/>
              <a:gd name="connsiteX332" fmla="*/ 3037726 w 6088384"/>
              <a:gd name="connsiteY332" fmla="*/ 4608406 h 6088385"/>
              <a:gd name="connsiteX333" fmla="*/ 2902871 w 6088384"/>
              <a:gd name="connsiteY333" fmla="*/ 4589261 h 6088385"/>
              <a:gd name="connsiteX334" fmla="*/ 2732125 w 6088384"/>
              <a:gd name="connsiteY334" fmla="*/ 4547251 h 6088385"/>
              <a:gd name="connsiteX335" fmla="*/ 2816976 w 6088384"/>
              <a:gd name="connsiteY335" fmla="*/ 4560201 h 6088385"/>
              <a:gd name="connsiteX336" fmla="*/ 3050706 w 6088384"/>
              <a:gd name="connsiteY336" fmla="*/ 4572003 h 6088385"/>
              <a:gd name="connsiteX337" fmla="*/ 3284436 w 6088384"/>
              <a:gd name="connsiteY337" fmla="*/ 4560201 h 6088385"/>
              <a:gd name="connsiteX338" fmla="*/ 778585 w 6088384"/>
              <a:gd name="connsiteY338" fmla="*/ 3469713 h 6088385"/>
              <a:gd name="connsiteX339" fmla="*/ 910683 w 6088384"/>
              <a:gd name="connsiteY339" fmla="*/ 3677425 h 6088385"/>
              <a:gd name="connsiteX340" fmla="*/ 1041381 w 6088384"/>
              <a:gd name="connsiteY340" fmla="*/ 3838653 h 6088385"/>
              <a:gd name="connsiteX341" fmla="*/ 1046307 w 6088384"/>
              <a:gd name="connsiteY341" fmla="*/ 3956323 h 6088385"/>
              <a:gd name="connsiteX342" fmla="*/ 1078102 w 6088384"/>
              <a:gd name="connsiteY342" fmla="*/ 4180282 h 6088385"/>
              <a:gd name="connsiteX343" fmla="*/ 1109645 w 6088384"/>
              <a:gd name="connsiteY343" fmla="*/ 4308484 h 6088385"/>
              <a:gd name="connsiteX344" fmla="*/ 1018741 w 6088384"/>
              <a:gd name="connsiteY344" fmla="*/ 4235488 h 6088385"/>
              <a:gd name="connsiteX345" fmla="*/ 895376 w 6088384"/>
              <a:gd name="connsiteY345" fmla="*/ 4120757 h 6088385"/>
              <a:gd name="connsiteX346" fmla="*/ 794845 w 6088384"/>
              <a:gd name="connsiteY346" fmla="*/ 4013667 h 6088385"/>
              <a:gd name="connsiteX347" fmla="*/ 760236 w 6088384"/>
              <a:gd name="connsiteY347" fmla="*/ 3971783 h 6088385"/>
              <a:gd name="connsiteX348" fmla="*/ 751682 w 6088384"/>
              <a:gd name="connsiteY348" fmla="*/ 3802383 h 6088385"/>
              <a:gd name="connsiteX349" fmla="*/ 763485 w 6088384"/>
              <a:gd name="connsiteY349" fmla="*/ 3568652 h 6088385"/>
              <a:gd name="connsiteX350" fmla="*/ 1749541 w 6088384"/>
              <a:gd name="connsiteY350" fmla="*/ 3871462 h 6088385"/>
              <a:gd name="connsiteX351" fmla="*/ 1810699 w 6088384"/>
              <a:gd name="connsiteY351" fmla="*/ 3954650 h 6088385"/>
              <a:gd name="connsiteX352" fmla="*/ 1967625 w 6088384"/>
              <a:gd name="connsiteY352" fmla="*/ 4128268 h 6088385"/>
              <a:gd name="connsiteX353" fmla="*/ 2141243 w 6088384"/>
              <a:gd name="connsiteY353" fmla="*/ 4285195 h 6088385"/>
              <a:gd name="connsiteX354" fmla="*/ 2185070 w 6088384"/>
              <a:gd name="connsiteY354" fmla="*/ 4317416 h 6088385"/>
              <a:gd name="connsiteX355" fmla="*/ 2051593 w 6088384"/>
              <a:gd name="connsiteY355" fmla="*/ 4236650 h 6088385"/>
              <a:gd name="connsiteX356" fmla="*/ 1930914 w 6088384"/>
              <a:gd name="connsiteY356" fmla="*/ 4147142 h 6088385"/>
              <a:gd name="connsiteX357" fmla="*/ 1856106 w 6088384"/>
              <a:gd name="connsiteY357" fmla="*/ 4047578 h 6088385"/>
              <a:gd name="connsiteX358" fmla="*/ 4141439 w 6088384"/>
              <a:gd name="connsiteY358" fmla="*/ 4728073 h 6088385"/>
              <a:gd name="connsiteX359" fmla="*/ 4115433 w 6088384"/>
              <a:gd name="connsiteY359" fmla="*/ 4763579 h 6088385"/>
              <a:gd name="connsiteX360" fmla="*/ 3967653 w 6088384"/>
              <a:gd name="connsiteY360" fmla="*/ 4928986 h 6088385"/>
              <a:gd name="connsiteX361" fmla="*/ 3837046 w 6088384"/>
              <a:gd name="connsiteY361" fmla="*/ 5049097 h 6088385"/>
              <a:gd name="connsiteX362" fmla="*/ 3684200 w 6088384"/>
              <a:gd name="connsiteY362" fmla="*/ 5050548 h 6088385"/>
              <a:gd name="connsiteX363" fmla="*/ 3511410 w 6088384"/>
              <a:gd name="connsiteY363" fmla="*/ 5038968 h 6088385"/>
              <a:gd name="connsiteX364" fmla="*/ 3414997 w 6088384"/>
              <a:gd name="connsiteY364" fmla="*/ 5024078 h 6088385"/>
              <a:gd name="connsiteX365" fmla="*/ 3521884 w 6088384"/>
              <a:gd name="connsiteY365" fmla="*/ 4961129 h 6088385"/>
              <a:gd name="connsiteX366" fmla="*/ 3670338 w 6088384"/>
              <a:gd name="connsiteY366" fmla="*/ 4857011 h 6088385"/>
              <a:gd name="connsiteX367" fmla="*/ 3749386 w 6088384"/>
              <a:gd name="connsiteY367" fmla="*/ 4789928 h 6088385"/>
              <a:gd name="connsiteX368" fmla="*/ 3803190 w 6088384"/>
              <a:gd name="connsiteY368" fmla="*/ 4787359 h 6088385"/>
              <a:gd name="connsiteX369" fmla="*/ 4088061 w 6088384"/>
              <a:gd name="connsiteY369" fmla="*/ 4741874 h 6088385"/>
              <a:gd name="connsiteX370" fmla="*/ 1064306 w 6088384"/>
              <a:gd name="connsiteY370" fmla="*/ 3414995 h 6088385"/>
              <a:gd name="connsiteX371" fmla="*/ 1127256 w 6088384"/>
              <a:gd name="connsiteY371" fmla="*/ 3521883 h 6088385"/>
              <a:gd name="connsiteX372" fmla="*/ 1231375 w 6088384"/>
              <a:gd name="connsiteY372" fmla="*/ 3670337 h 6088385"/>
              <a:gd name="connsiteX373" fmla="*/ 1298457 w 6088384"/>
              <a:gd name="connsiteY373" fmla="*/ 3749385 h 6088385"/>
              <a:gd name="connsiteX374" fmla="*/ 1301026 w 6088384"/>
              <a:gd name="connsiteY374" fmla="*/ 3803188 h 6088385"/>
              <a:gd name="connsiteX375" fmla="*/ 1332411 w 6088384"/>
              <a:gd name="connsiteY375" fmla="*/ 4020681 h 6088385"/>
              <a:gd name="connsiteX376" fmla="*/ 1362549 w 6088384"/>
              <a:gd name="connsiteY376" fmla="*/ 4144117 h 6088385"/>
              <a:gd name="connsiteX377" fmla="*/ 1255830 w 6088384"/>
              <a:gd name="connsiteY377" fmla="*/ 4057303 h 6088385"/>
              <a:gd name="connsiteX378" fmla="*/ 1073470 w 6088384"/>
              <a:gd name="connsiteY378" fmla="*/ 3878238 h 6088385"/>
              <a:gd name="connsiteX379" fmla="*/ 1041381 w 6088384"/>
              <a:gd name="connsiteY379" fmla="*/ 3838653 h 6088385"/>
              <a:gd name="connsiteX380" fmla="*/ 1036952 w 6088384"/>
              <a:gd name="connsiteY380" fmla="*/ 3732865 h 6088385"/>
              <a:gd name="connsiteX381" fmla="*/ 1049416 w 6088384"/>
              <a:gd name="connsiteY381" fmla="*/ 3511409 h 6088385"/>
              <a:gd name="connsiteX382" fmla="*/ 4024129 w 6088384"/>
              <a:gd name="connsiteY382" fmla="*/ 4522330 h 6088385"/>
              <a:gd name="connsiteX383" fmla="*/ 4020682 w 6088384"/>
              <a:gd name="connsiteY383" fmla="*/ 4526594 h 6088385"/>
              <a:gd name="connsiteX384" fmla="*/ 3854234 w 6088384"/>
              <a:gd name="connsiteY384" fmla="*/ 4700951 h 6088385"/>
              <a:gd name="connsiteX385" fmla="*/ 3749386 w 6088384"/>
              <a:gd name="connsiteY385" fmla="*/ 4789928 h 6088385"/>
              <a:gd name="connsiteX386" fmla="*/ 3584071 w 6088384"/>
              <a:gd name="connsiteY386" fmla="*/ 4797821 h 6088385"/>
              <a:gd name="connsiteX387" fmla="*/ 3385597 w 6088384"/>
              <a:gd name="connsiteY387" fmla="*/ 4788345 h 6088385"/>
              <a:gd name="connsiteX388" fmla="*/ 3615010 w 6088384"/>
              <a:gd name="connsiteY388" fmla="*/ 4654406 h 6088385"/>
              <a:gd name="connsiteX389" fmla="*/ 3691453 w 6088384"/>
              <a:gd name="connsiteY389" fmla="*/ 4599458 h 6088385"/>
              <a:gd name="connsiteX390" fmla="*/ 3789695 w 6088384"/>
              <a:gd name="connsiteY390" fmla="*/ 4584286 h 6088385"/>
              <a:gd name="connsiteX391" fmla="*/ 4002644 w 6088384"/>
              <a:gd name="connsiteY391" fmla="*/ 4530051 h 6088385"/>
              <a:gd name="connsiteX392" fmla="*/ 1300040 w 6088384"/>
              <a:gd name="connsiteY392" fmla="*/ 3385594 h 6088385"/>
              <a:gd name="connsiteX393" fmla="*/ 1433979 w 6088384"/>
              <a:gd name="connsiteY393" fmla="*/ 3615008 h 6088385"/>
              <a:gd name="connsiteX394" fmla="*/ 1488925 w 6088384"/>
              <a:gd name="connsiteY394" fmla="*/ 3691449 h 6088385"/>
              <a:gd name="connsiteX395" fmla="*/ 1504098 w 6088384"/>
              <a:gd name="connsiteY395" fmla="*/ 3789693 h 6088385"/>
              <a:gd name="connsiteX396" fmla="*/ 1558333 w 6088384"/>
              <a:gd name="connsiteY396" fmla="*/ 4002641 h 6088385"/>
              <a:gd name="connsiteX397" fmla="*/ 1566054 w 6088384"/>
              <a:gd name="connsiteY397" fmla="*/ 4024127 h 6088385"/>
              <a:gd name="connsiteX398" fmla="*/ 1561791 w 6088384"/>
              <a:gd name="connsiteY398" fmla="*/ 4020682 h 6088385"/>
              <a:gd name="connsiteX399" fmla="*/ 1387434 w 6088384"/>
              <a:gd name="connsiteY399" fmla="*/ 3854233 h 6088385"/>
              <a:gd name="connsiteX400" fmla="*/ 1298457 w 6088384"/>
              <a:gd name="connsiteY400" fmla="*/ 3749385 h 6088385"/>
              <a:gd name="connsiteX401" fmla="*/ 1290564 w 6088384"/>
              <a:gd name="connsiteY401" fmla="*/ 3584069 h 6088385"/>
              <a:gd name="connsiteX402" fmla="*/ 3933964 w 6088384"/>
              <a:gd name="connsiteY402" fmla="*/ 4394757 h 6088385"/>
              <a:gd name="connsiteX403" fmla="*/ 3865746 w 6088384"/>
              <a:gd name="connsiteY403" fmla="*/ 4460601 h 6088385"/>
              <a:gd name="connsiteX404" fmla="*/ 3743511 w 6088384"/>
              <a:gd name="connsiteY404" fmla="*/ 4562040 h 6088385"/>
              <a:gd name="connsiteX405" fmla="*/ 3691453 w 6088384"/>
              <a:gd name="connsiteY405" fmla="*/ 4599458 h 6088385"/>
              <a:gd name="connsiteX406" fmla="*/ 3571743 w 6088384"/>
              <a:gd name="connsiteY406" fmla="*/ 4617946 h 6088385"/>
              <a:gd name="connsiteX407" fmla="*/ 3350287 w 6088384"/>
              <a:gd name="connsiteY407" fmla="*/ 4630410 h 6088385"/>
              <a:gd name="connsiteX408" fmla="*/ 3348538 w 6088384"/>
              <a:gd name="connsiteY408" fmla="*/ 4630337 h 6088385"/>
              <a:gd name="connsiteX409" fmla="*/ 3434622 w 6088384"/>
              <a:gd name="connsiteY409" fmla="*/ 4596453 h 6088385"/>
              <a:gd name="connsiteX410" fmla="*/ 3599736 w 6088384"/>
              <a:gd name="connsiteY410" fmla="*/ 4515528 h 6088385"/>
              <a:gd name="connsiteX411" fmla="*/ 3636786 w 6088384"/>
              <a:gd name="connsiteY411" fmla="*/ 4493323 h 6088385"/>
              <a:gd name="connsiteX412" fmla="*/ 3730492 w 6088384"/>
              <a:gd name="connsiteY412" fmla="*/ 4469229 h 6088385"/>
              <a:gd name="connsiteX413" fmla="*/ 1458047 w 6088384"/>
              <a:gd name="connsiteY413" fmla="*/ 3348534 h 6088385"/>
              <a:gd name="connsiteX414" fmla="*/ 1491933 w 6088384"/>
              <a:gd name="connsiteY414" fmla="*/ 3434621 h 6088385"/>
              <a:gd name="connsiteX415" fmla="*/ 1572857 w 6088384"/>
              <a:gd name="connsiteY415" fmla="*/ 3599735 h 6088385"/>
              <a:gd name="connsiteX416" fmla="*/ 1595060 w 6088384"/>
              <a:gd name="connsiteY416" fmla="*/ 3636781 h 6088385"/>
              <a:gd name="connsiteX417" fmla="*/ 1619155 w 6088384"/>
              <a:gd name="connsiteY417" fmla="*/ 3730490 h 6088385"/>
              <a:gd name="connsiteX418" fmla="*/ 1693626 w 6088384"/>
              <a:gd name="connsiteY418" fmla="*/ 3933959 h 6088385"/>
              <a:gd name="connsiteX419" fmla="*/ 1627784 w 6088384"/>
              <a:gd name="connsiteY419" fmla="*/ 3865744 h 6088385"/>
              <a:gd name="connsiteX420" fmla="*/ 1526345 w 6088384"/>
              <a:gd name="connsiteY420" fmla="*/ 3743509 h 6088385"/>
              <a:gd name="connsiteX421" fmla="*/ 1488925 w 6088384"/>
              <a:gd name="connsiteY421" fmla="*/ 3691449 h 6088385"/>
              <a:gd name="connsiteX422" fmla="*/ 1470437 w 6088384"/>
              <a:gd name="connsiteY422" fmla="*/ 3571740 h 6088385"/>
              <a:gd name="connsiteX423" fmla="*/ 1457973 w 6088384"/>
              <a:gd name="connsiteY423" fmla="*/ 3350284 h 6088385"/>
              <a:gd name="connsiteX424" fmla="*/ 3871468 w 6088384"/>
              <a:gd name="connsiteY424" fmla="*/ 4338841 h 6088385"/>
              <a:gd name="connsiteX425" fmla="*/ 3769659 w 6088384"/>
              <a:gd name="connsiteY425" fmla="*/ 4413689 h 6088385"/>
              <a:gd name="connsiteX426" fmla="*/ 3636786 w 6088384"/>
              <a:gd name="connsiteY426" fmla="*/ 4493323 h 6088385"/>
              <a:gd name="connsiteX427" fmla="*/ 3511415 w 6088384"/>
              <a:gd name="connsiteY427" fmla="*/ 4525560 h 6088385"/>
              <a:gd name="connsiteX428" fmla="*/ 3316595 w 6088384"/>
              <a:gd name="connsiteY428" fmla="*/ 4555293 h 6088385"/>
              <a:gd name="connsiteX429" fmla="*/ 3419259 w 6088384"/>
              <a:gd name="connsiteY429" fmla="*/ 4530033 h 6088385"/>
              <a:gd name="connsiteX430" fmla="*/ 3639714 w 6088384"/>
              <a:gd name="connsiteY430" fmla="*/ 4451492 h 6088385"/>
              <a:gd name="connsiteX431" fmla="*/ 3851136 w 6088384"/>
              <a:gd name="connsiteY431" fmla="*/ 4351144 h 6088385"/>
              <a:gd name="connsiteX432" fmla="*/ 1534342 w 6088384"/>
              <a:gd name="connsiteY432" fmla="*/ 3324786 h 6088385"/>
              <a:gd name="connsiteX433" fmla="*/ 1566861 w 6088384"/>
              <a:gd name="connsiteY433" fmla="*/ 3446982 h 6088385"/>
              <a:gd name="connsiteX434" fmla="*/ 1636892 w 6088384"/>
              <a:gd name="connsiteY434" fmla="*/ 3639712 h 6088385"/>
              <a:gd name="connsiteX435" fmla="*/ 1737240 w 6088384"/>
              <a:gd name="connsiteY435" fmla="*/ 3851134 h 6088385"/>
              <a:gd name="connsiteX436" fmla="*/ 1749541 w 6088384"/>
              <a:gd name="connsiteY436" fmla="*/ 3871462 h 6088385"/>
              <a:gd name="connsiteX437" fmla="*/ 1674696 w 6088384"/>
              <a:gd name="connsiteY437" fmla="*/ 3769658 h 6088385"/>
              <a:gd name="connsiteX438" fmla="*/ 1595060 w 6088384"/>
              <a:gd name="connsiteY438" fmla="*/ 3636781 h 6088385"/>
              <a:gd name="connsiteX439" fmla="*/ 1562824 w 6088384"/>
              <a:gd name="connsiteY439" fmla="*/ 3511412 h 6088385"/>
              <a:gd name="connsiteX440" fmla="*/ 5551053 w 6088384"/>
              <a:gd name="connsiteY440" fmla="*/ 4731723 h 6088385"/>
              <a:gd name="connsiteX441" fmla="*/ 5485941 w 6088384"/>
              <a:gd name="connsiteY441" fmla="*/ 4841908 h 6088385"/>
              <a:gd name="connsiteX442" fmla="*/ 5193011 w 6088384"/>
              <a:gd name="connsiteY442" fmla="*/ 5200518 h 6088385"/>
              <a:gd name="connsiteX443" fmla="*/ 4858092 w 6088384"/>
              <a:gd name="connsiteY443" fmla="*/ 5477592 h 6088385"/>
              <a:gd name="connsiteX444" fmla="*/ 4676938 w 6088384"/>
              <a:gd name="connsiteY444" fmla="*/ 5588484 h 6088385"/>
              <a:gd name="connsiteX445" fmla="*/ 4787012 w 6088384"/>
              <a:gd name="connsiteY445" fmla="*/ 5505777 h 6088385"/>
              <a:gd name="connsiteX446" fmla="*/ 5099415 w 6088384"/>
              <a:gd name="connsiteY446" fmla="*/ 5188977 h 6088385"/>
              <a:gd name="connsiteX447" fmla="*/ 5121702 w 6088384"/>
              <a:gd name="connsiteY447" fmla="*/ 5158549 h 6088385"/>
              <a:gd name="connsiteX448" fmla="*/ 5248181 w 6088384"/>
              <a:gd name="connsiteY448" fmla="*/ 5056795 h 6088385"/>
              <a:gd name="connsiteX449" fmla="*/ 5501407 w 6088384"/>
              <a:gd name="connsiteY449" fmla="*/ 4797796 h 6088385"/>
              <a:gd name="connsiteX450" fmla="*/ 5411892 w 6088384"/>
              <a:gd name="connsiteY450" fmla="*/ 4673738 h 6088385"/>
              <a:gd name="connsiteX451" fmla="*/ 5341957 w 6088384"/>
              <a:gd name="connsiteY451" fmla="*/ 4822133 h 6088385"/>
              <a:gd name="connsiteX452" fmla="*/ 5229730 w 6088384"/>
              <a:gd name="connsiteY452" fmla="*/ 5011060 h 6088385"/>
              <a:gd name="connsiteX453" fmla="*/ 5121702 w 6088384"/>
              <a:gd name="connsiteY453" fmla="*/ 5158549 h 6088385"/>
              <a:gd name="connsiteX454" fmla="*/ 5108218 w 6088384"/>
              <a:gd name="connsiteY454" fmla="*/ 5169397 h 6088385"/>
              <a:gd name="connsiteX455" fmla="*/ 4864447 w 6088384"/>
              <a:gd name="connsiteY455" fmla="*/ 5327254 h 6088385"/>
              <a:gd name="connsiteX456" fmla="*/ 4631772 w 6088384"/>
              <a:gd name="connsiteY456" fmla="*/ 5439147 h 6088385"/>
              <a:gd name="connsiteX457" fmla="*/ 4654126 w 6088384"/>
              <a:gd name="connsiteY457" fmla="*/ 5418830 h 6088385"/>
              <a:gd name="connsiteX458" fmla="*/ 4933267 w 6088384"/>
              <a:gd name="connsiteY458" fmla="*/ 5080508 h 6088385"/>
              <a:gd name="connsiteX459" fmla="*/ 4976351 w 6088384"/>
              <a:gd name="connsiteY459" fmla="*/ 5009590 h 6088385"/>
              <a:gd name="connsiteX460" fmla="*/ 5069798 w 6088384"/>
              <a:gd name="connsiteY460" fmla="*/ 4953481 h 6088385"/>
              <a:gd name="connsiteX461" fmla="*/ 5406665 w 6088384"/>
              <a:gd name="connsiteY461" fmla="*/ 4679223 h 6088385"/>
              <a:gd name="connsiteX462" fmla="*/ 82052 w 6088384"/>
              <a:gd name="connsiteY462" fmla="*/ 2438488 h 6088385"/>
              <a:gd name="connsiteX463" fmla="*/ 66694 w 6088384"/>
              <a:gd name="connsiteY463" fmla="*/ 2546666 h 6088385"/>
              <a:gd name="connsiteX464" fmla="*/ 73944 w 6088384"/>
              <a:gd name="connsiteY464" fmla="*/ 3028073 h 6088385"/>
              <a:gd name="connsiteX465" fmla="*/ 74176 w 6088384"/>
              <a:gd name="connsiteY465" fmla="*/ 3029397 h 6088385"/>
              <a:gd name="connsiteX466" fmla="*/ 65432 w 6088384"/>
              <a:gd name="connsiteY466" fmla="*/ 3086017 h 6088385"/>
              <a:gd name="connsiteX467" fmla="*/ 62322 w 6088384"/>
              <a:gd name="connsiteY467" fmla="*/ 3530931 h 6088385"/>
              <a:gd name="connsiteX468" fmla="*/ 72840 w 6088384"/>
              <a:gd name="connsiteY468" fmla="*/ 3605021 h 6088385"/>
              <a:gd name="connsiteX469" fmla="*/ 62210 w 6088384"/>
              <a:gd name="connsiteY469" fmla="*/ 3569597 h 6088385"/>
              <a:gd name="connsiteX470" fmla="*/ 0 w 6088384"/>
              <a:gd name="connsiteY470" fmla="*/ 3037679 h 6088385"/>
              <a:gd name="connsiteX471" fmla="*/ 46444 w 6088384"/>
              <a:gd name="connsiteY471" fmla="*/ 2576971 h 6088385"/>
              <a:gd name="connsiteX472" fmla="*/ 5204298 w 6088384"/>
              <a:gd name="connsiteY472" fmla="*/ 4527545 h 6088385"/>
              <a:gd name="connsiteX473" fmla="*/ 5144035 w 6088384"/>
              <a:gd name="connsiteY473" fmla="*/ 4692198 h 6088385"/>
              <a:gd name="connsiteX474" fmla="*/ 5047772 w 6088384"/>
              <a:gd name="connsiteY474" fmla="*/ 4892027 h 6088385"/>
              <a:gd name="connsiteX475" fmla="*/ 4976351 w 6088384"/>
              <a:gd name="connsiteY475" fmla="*/ 5009590 h 6088385"/>
              <a:gd name="connsiteX476" fmla="*/ 4882523 w 6088384"/>
              <a:gd name="connsiteY476" fmla="*/ 5065927 h 6088385"/>
              <a:gd name="connsiteX477" fmla="*/ 4632991 w 6088384"/>
              <a:gd name="connsiteY477" fmla="*/ 5181122 h 6088385"/>
              <a:gd name="connsiteX478" fmla="*/ 4495012 w 6088384"/>
              <a:gd name="connsiteY478" fmla="*/ 5225428 h 6088385"/>
              <a:gd name="connsiteX479" fmla="*/ 4511006 w 6088384"/>
              <a:gd name="connsiteY479" fmla="*/ 5208035 h 6088385"/>
              <a:gd name="connsiteX480" fmla="*/ 4765752 w 6088384"/>
              <a:gd name="connsiteY480" fmla="*/ 4830746 h 6088385"/>
              <a:gd name="connsiteX481" fmla="*/ 4777612 w 6088384"/>
              <a:gd name="connsiteY481" fmla="*/ 4805758 h 6088385"/>
              <a:gd name="connsiteX482" fmla="*/ 4883212 w 6088384"/>
              <a:gd name="connsiteY482" fmla="*/ 4749893 h 6088385"/>
              <a:gd name="connsiteX483" fmla="*/ 5119554 w 6088384"/>
              <a:gd name="connsiteY483" fmla="*/ 4595078 h 6088385"/>
              <a:gd name="connsiteX484" fmla="*/ 228925 w 6088384"/>
              <a:gd name="connsiteY484" fmla="*/ 2445680 h 6088385"/>
              <a:gd name="connsiteX485" fmla="*/ 225848 w 6088384"/>
              <a:gd name="connsiteY485" fmla="*/ 2515452 h 6088385"/>
              <a:gd name="connsiteX486" fmla="*/ 272027 w 6088384"/>
              <a:gd name="connsiteY486" fmla="*/ 2962858 h 6088385"/>
              <a:gd name="connsiteX487" fmla="*/ 287751 w 6088384"/>
              <a:gd name="connsiteY487" fmla="*/ 3026951 h 6088385"/>
              <a:gd name="connsiteX488" fmla="*/ 260161 w 6088384"/>
              <a:gd name="connsiteY488" fmla="*/ 3139951 h 6088385"/>
              <a:gd name="connsiteX489" fmla="*/ 218314 w 6088384"/>
              <a:gd name="connsiteY489" fmla="*/ 3576564 h 6088385"/>
              <a:gd name="connsiteX490" fmla="*/ 219052 w 6088384"/>
              <a:gd name="connsiteY490" fmla="*/ 3592029 h 6088385"/>
              <a:gd name="connsiteX491" fmla="*/ 180167 w 6088384"/>
              <a:gd name="connsiteY491" fmla="*/ 3491873 h 6088385"/>
              <a:gd name="connsiteX492" fmla="*/ 115079 w 6088384"/>
              <a:gd name="connsiteY492" fmla="*/ 3263128 h 6088385"/>
              <a:gd name="connsiteX493" fmla="*/ 74176 w 6088384"/>
              <a:gd name="connsiteY493" fmla="*/ 3029397 h 6088385"/>
              <a:gd name="connsiteX494" fmla="*/ 99092 w 6088384"/>
              <a:gd name="connsiteY494" fmla="*/ 2868064 h 6088385"/>
              <a:gd name="connsiteX495" fmla="*/ 227515 w 6088384"/>
              <a:gd name="connsiteY495" fmla="*/ 2448673 h 6088385"/>
              <a:gd name="connsiteX496" fmla="*/ 486239 w 6088384"/>
              <a:gd name="connsiteY496" fmla="*/ 2502674 h 6088385"/>
              <a:gd name="connsiteX497" fmla="*/ 493540 w 6088384"/>
              <a:gd name="connsiteY497" fmla="*/ 2602947 h 6088385"/>
              <a:gd name="connsiteX498" fmla="*/ 574371 w 6088384"/>
              <a:gd name="connsiteY498" fmla="*/ 2993861 h 6088385"/>
              <a:gd name="connsiteX499" fmla="*/ 586130 w 6088384"/>
              <a:gd name="connsiteY499" fmla="*/ 3026869 h 6088385"/>
              <a:gd name="connsiteX500" fmla="*/ 563585 w 6088384"/>
              <a:gd name="connsiteY500" fmla="*/ 3090151 h 6088385"/>
              <a:gd name="connsiteX501" fmla="*/ 476933 w 6088384"/>
              <a:gd name="connsiteY501" fmla="*/ 3537067 h 6088385"/>
              <a:gd name="connsiteX502" fmla="*/ 476768 w 6088384"/>
              <a:gd name="connsiteY502" fmla="*/ 3541015 h 6088385"/>
              <a:gd name="connsiteX503" fmla="*/ 443598 w 6088384"/>
              <a:gd name="connsiteY503" fmla="*/ 3479553 h 6088385"/>
              <a:gd name="connsiteX504" fmla="*/ 315138 w 6088384"/>
              <a:gd name="connsiteY504" fmla="*/ 3138583 h 6088385"/>
              <a:gd name="connsiteX505" fmla="*/ 287751 w 6088384"/>
              <a:gd name="connsiteY505" fmla="*/ 3026951 h 6088385"/>
              <a:gd name="connsiteX506" fmla="*/ 312470 w 6088384"/>
              <a:gd name="connsiteY506" fmla="*/ 2925708 h 6088385"/>
              <a:gd name="connsiteX507" fmla="*/ 479859 w 6088384"/>
              <a:gd name="connsiteY507" fmla="*/ 2513471 h 6088385"/>
              <a:gd name="connsiteX508" fmla="*/ 4960447 w 6088384"/>
              <a:gd name="connsiteY508" fmla="*/ 4334629 h 6088385"/>
              <a:gd name="connsiteX509" fmla="*/ 4944642 w 6088384"/>
              <a:gd name="connsiteY509" fmla="*/ 4398868 h 6088385"/>
              <a:gd name="connsiteX510" fmla="*/ 4866101 w 6088384"/>
              <a:gd name="connsiteY510" fmla="*/ 4619324 h 6088385"/>
              <a:gd name="connsiteX511" fmla="*/ 4777612 w 6088384"/>
              <a:gd name="connsiteY511" fmla="*/ 4805758 h 6088385"/>
              <a:gd name="connsiteX512" fmla="*/ 4756277 w 6088384"/>
              <a:gd name="connsiteY512" fmla="*/ 4817045 h 6088385"/>
              <a:gd name="connsiteX513" fmla="*/ 4623696 w 6088384"/>
              <a:gd name="connsiteY513" fmla="*/ 4876885 h 6088385"/>
              <a:gd name="connsiteX514" fmla="*/ 4347677 w 6088384"/>
              <a:gd name="connsiteY514" fmla="*/ 4971336 h 6088385"/>
              <a:gd name="connsiteX515" fmla="*/ 4305615 w 6088384"/>
              <a:gd name="connsiteY515" fmla="*/ 4981400 h 6088385"/>
              <a:gd name="connsiteX516" fmla="*/ 4413689 w 6088384"/>
              <a:gd name="connsiteY516" fmla="*/ 4834396 h 6088385"/>
              <a:gd name="connsiteX517" fmla="*/ 4528769 w 6088384"/>
              <a:gd name="connsiteY517" fmla="*/ 4639653 h 6088385"/>
              <a:gd name="connsiteX518" fmla="*/ 4558162 w 6088384"/>
              <a:gd name="connsiteY518" fmla="*/ 4576323 h 6088385"/>
              <a:gd name="connsiteX519" fmla="*/ 4634707 w 6088384"/>
              <a:gd name="connsiteY519" fmla="*/ 4542774 h 6088385"/>
              <a:gd name="connsiteX520" fmla="*/ 4889134 w 6088384"/>
              <a:gd name="connsiteY520" fmla="*/ 4389157 h 6088385"/>
              <a:gd name="connsiteX521" fmla="*/ 785243 w 6088384"/>
              <a:gd name="connsiteY521" fmla="*/ 2587591 h 6088385"/>
              <a:gd name="connsiteX522" fmla="*/ 835160 w 6088384"/>
              <a:gd name="connsiteY522" fmla="*/ 2851379 h 6088385"/>
              <a:gd name="connsiteX523" fmla="*/ 890534 w 6088384"/>
              <a:gd name="connsiteY523" fmla="*/ 3024024 h 6088385"/>
              <a:gd name="connsiteX524" fmla="*/ 854457 w 6088384"/>
              <a:gd name="connsiteY524" fmla="*/ 3122596 h 6088385"/>
              <a:gd name="connsiteX525" fmla="*/ 798126 w 6088384"/>
              <a:gd name="connsiteY525" fmla="*/ 3341674 h 6088385"/>
              <a:gd name="connsiteX526" fmla="*/ 778585 w 6088384"/>
              <a:gd name="connsiteY526" fmla="*/ 3469713 h 6088385"/>
              <a:gd name="connsiteX527" fmla="*/ 769739 w 6088384"/>
              <a:gd name="connsiteY527" fmla="*/ 3455804 h 6088385"/>
              <a:gd name="connsiteX528" fmla="*/ 652911 w 6088384"/>
              <a:gd name="connsiteY528" fmla="*/ 3214317 h 6088385"/>
              <a:gd name="connsiteX529" fmla="*/ 586130 w 6088384"/>
              <a:gd name="connsiteY529" fmla="*/ 3026869 h 6088385"/>
              <a:gd name="connsiteX530" fmla="*/ 642125 w 6088384"/>
              <a:gd name="connsiteY530" fmla="*/ 2869696 h 6088385"/>
              <a:gd name="connsiteX531" fmla="*/ 742474 w 6088384"/>
              <a:gd name="connsiteY531" fmla="*/ 2658274 h 6088385"/>
              <a:gd name="connsiteX532" fmla="*/ 4711368 w 6088384"/>
              <a:gd name="connsiteY532" fmla="*/ 4165121 h 6088385"/>
              <a:gd name="connsiteX533" fmla="*/ 4696158 w 6088384"/>
              <a:gd name="connsiteY533" fmla="*/ 4227416 h 6088385"/>
              <a:gd name="connsiteX534" fmla="*/ 4622925 w 6088384"/>
              <a:gd name="connsiteY534" fmla="*/ 4436785 h 6088385"/>
              <a:gd name="connsiteX535" fmla="*/ 4558162 w 6088384"/>
              <a:gd name="connsiteY535" fmla="*/ 4576323 h 6088385"/>
              <a:gd name="connsiteX536" fmla="*/ 4366457 w 6088384"/>
              <a:gd name="connsiteY536" fmla="*/ 4660346 h 6088385"/>
              <a:gd name="connsiteX537" fmla="*/ 4228298 w 6088384"/>
              <a:gd name="connsiteY537" fmla="*/ 4705616 h 6088385"/>
              <a:gd name="connsiteX538" fmla="*/ 4141439 w 6088384"/>
              <a:gd name="connsiteY538" fmla="*/ 4728073 h 6088385"/>
              <a:gd name="connsiteX539" fmla="*/ 4245748 w 6088384"/>
              <a:gd name="connsiteY539" fmla="*/ 4585662 h 6088385"/>
              <a:gd name="connsiteX540" fmla="*/ 4357975 w 6088384"/>
              <a:gd name="connsiteY540" fmla="*/ 4396735 h 6088385"/>
              <a:gd name="connsiteX541" fmla="*/ 4365356 w 6088384"/>
              <a:gd name="connsiteY541" fmla="*/ 4381073 h 6088385"/>
              <a:gd name="connsiteX542" fmla="*/ 4431689 w 6088384"/>
              <a:gd name="connsiteY542" fmla="*/ 4349327 h 6088385"/>
              <a:gd name="connsiteX543" fmla="*/ 4642020 w 6088384"/>
              <a:gd name="connsiteY543" fmla="*/ 4219210 h 6088385"/>
              <a:gd name="connsiteX544" fmla="*/ 1069434 w 6088384"/>
              <a:gd name="connsiteY544" fmla="*/ 2643862 h 6088385"/>
              <a:gd name="connsiteX545" fmla="*/ 1084286 w 6088384"/>
              <a:gd name="connsiteY545" fmla="*/ 2749606 h 6088385"/>
              <a:gd name="connsiteX546" fmla="*/ 1123668 w 6088384"/>
              <a:gd name="connsiteY546" fmla="*/ 2926605 h 6088385"/>
              <a:gd name="connsiteX547" fmla="*/ 1156222 w 6088384"/>
              <a:gd name="connsiteY547" fmla="*/ 3027883 h 6088385"/>
              <a:gd name="connsiteX548" fmla="*/ 1137311 w 6088384"/>
              <a:gd name="connsiteY548" fmla="*/ 3080508 h 6088385"/>
              <a:gd name="connsiteX549" fmla="*/ 1083076 w 6088384"/>
              <a:gd name="connsiteY549" fmla="*/ 3293456 h 6088385"/>
              <a:gd name="connsiteX550" fmla="*/ 1064306 w 6088384"/>
              <a:gd name="connsiteY550" fmla="*/ 3414995 h 6088385"/>
              <a:gd name="connsiteX551" fmla="*/ 1034931 w 6088384"/>
              <a:gd name="connsiteY551" fmla="*/ 3365117 h 6088385"/>
              <a:gd name="connsiteX552" fmla="*/ 919967 w 6088384"/>
              <a:gd name="connsiteY552" fmla="*/ 3115789 h 6088385"/>
              <a:gd name="connsiteX553" fmla="*/ 890534 w 6088384"/>
              <a:gd name="connsiteY553" fmla="*/ 3024024 h 6088385"/>
              <a:gd name="connsiteX554" fmla="*/ 931328 w 6088384"/>
              <a:gd name="connsiteY554" fmla="*/ 2912568 h 6088385"/>
              <a:gd name="connsiteX555" fmla="*/ 1027590 w 6088384"/>
              <a:gd name="connsiteY555" fmla="*/ 2712739 h 6088385"/>
              <a:gd name="connsiteX556" fmla="*/ 4505710 w 6088384"/>
              <a:gd name="connsiteY556" fmla="*/ 4047431 h 6088385"/>
              <a:gd name="connsiteX557" fmla="*/ 4451494 w 6088384"/>
              <a:gd name="connsiteY557" fmla="*/ 4198299 h 6088385"/>
              <a:gd name="connsiteX558" fmla="*/ 4365356 w 6088384"/>
              <a:gd name="connsiteY558" fmla="*/ 4381073 h 6088385"/>
              <a:gd name="connsiteX559" fmla="*/ 4209087 w 6088384"/>
              <a:gd name="connsiteY559" fmla="*/ 4455863 h 6088385"/>
              <a:gd name="connsiteX560" fmla="*/ 4024129 w 6088384"/>
              <a:gd name="connsiteY560" fmla="*/ 4522330 h 6088385"/>
              <a:gd name="connsiteX561" fmla="*/ 4107375 w 6088384"/>
              <a:gd name="connsiteY561" fmla="*/ 4419333 h 6088385"/>
              <a:gd name="connsiteX562" fmla="*/ 4187588 w 6088384"/>
              <a:gd name="connsiteY562" fmla="*/ 4306880 h 6088385"/>
              <a:gd name="connsiteX563" fmla="*/ 4226843 w 6088384"/>
              <a:gd name="connsiteY563" fmla="*/ 4243549 h 6088385"/>
              <a:gd name="connsiteX564" fmla="*/ 4328830 w 6088384"/>
              <a:gd name="connsiteY564" fmla="*/ 4181590 h 6088385"/>
              <a:gd name="connsiteX565" fmla="*/ 4376083 w 6088384"/>
              <a:gd name="connsiteY565" fmla="*/ 3960606 h 6088385"/>
              <a:gd name="connsiteX566" fmla="*/ 4345072 w 6088384"/>
              <a:gd name="connsiteY566" fmla="*/ 4031876 h 6088385"/>
              <a:gd name="connsiteX567" fmla="*/ 4270961 w 6088384"/>
              <a:gd name="connsiteY567" fmla="*/ 4172370 h 6088385"/>
              <a:gd name="connsiteX568" fmla="*/ 4226843 w 6088384"/>
              <a:gd name="connsiteY568" fmla="*/ 4243549 h 6088385"/>
              <a:gd name="connsiteX569" fmla="*/ 4140349 w 6088384"/>
              <a:gd name="connsiteY569" fmla="*/ 4296095 h 6088385"/>
              <a:gd name="connsiteX570" fmla="*/ 3940520 w 6088384"/>
              <a:gd name="connsiteY570" fmla="*/ 4392357 h 6088385"/>
              <a:gd name="connsiteX571" fmla="*/ 3933964 w 6088384"/>
              <a:gd name="connsiteY571" fmla="*/ 4394757 h 6088385"/>
              <a:gd name="connsiteX572" fmla="*/ 3997060 w 6088384"/>
              <a:gd name="connsiteY572" fmla="*/ 4333857 h 6088385"/>
              <a:gd name="connsiteX573" fmla="*/ 4118637 w 6088384"/>
              <a:gd name="connsiteY573" fmla="*/ 4195906 h 6088385"/>
              <a:gd name="connsiteX574" fmla="*/ 4147146 w 6088384"/>
              <a:gd name="connsiteY574" fmla="*/ 4157468 h 6088385"/>
              <a:gd name="connsiteX575" fmla="*/ 4228425 w 6088384"/>
              <a:gd name="connsiteY575" fmla="*/ 4096398 h 6088385"/>
              <a:gd name="connsiteX576" fmla="*/ 1304507 w 6088384"/>
              <a:gd name="connsiteY576" fmla="*/ 2676710 h 6088385"/>
              <a:gd name="connsiteX577" fmla="*/ 1304647 w 6088384"/>
              <a:gd name="connsiteY577" fmla="*/ 2685603 h 6088385"/>
              <a:gd name="connsiteX578" fmla="*/ 1341988 w 6088384"/>
              <a:gd name="connsiteY578" fmla="*/ 2958985 h 6088385"/>
              <a:gd name="connsiteX579" fmla="*/ 1359848 w 6088384"/>
              <a:gd name="connsiteY579" fmla="*/ 3035080 h 6088385"/>
              <a:gd name="connsiteX580" fmla="*/ 1332411 w 6088384"/>
              <a:gd name="connsiteY580" fmla="*/ 3147457 h 6088385"/>
              <a:gd name="connsiteX581" fmla="*/ 1301025 w 6088384"/>
              <a:gd name="connsiteY581" fmla="*/ 3364951 h 6088385"/>
              <a:gd name="connsiteX582" fmla="*/ 1300040 w 6088384"/>
              <a:gd name="connsiteY582" fmla="*/ 3385594 h 6088385"/>
              <a:gd name="connsiteX583" fmla="*/ 1294863 w 6088384"/>
              <a:gd name="connsiteY583" fmla="*/ 3376726 h 6088385"/>
              <a:gd name="connsiteX584" fmla="*/ 1197475 w 6088384"/>
              <a:gd name="connsiteY584" fmla="*/ 3156224 h 6088385"/>
              <a:gd name="connsiteX585" fmla="*/ 1156222 w 6088384"/>
              <a:gd name="connsiteY585" fmla="*/ 3027883 h 6088385"/>
              <a:gd name="connsiteX586" fmla="*/ 1211498 w 6088384"/>
              <a:gd name="connsiteY586" fmla="*/ 2874065 h 6088385"/>
              <a:gd name="connsiteX587" fmla="*/ 4317422 w 6088384"/>
              <a:gd name="connsiteY587" fmla="*/ 3903307 h 6088385"/>
              <a:gd name="connsiteX588" fmla="*/ 4236653 w 6088384"/>
              <a:gd name="connsiteY588" fmla="*/ 4036792 h 6088385"/>
              <a:gd name="connsiteX589" fmla="*/ 4147146 w 6088384"/>
              <a:gd name="connsiteY589" fmla="*/ 4157468 h 6088385"/>
              <a:gd name="connsiteX590" fmla="*/ 4047580 w 6088384"/>
              <a:gd name="connsiteY590" fmla="*/ 4232279 h 6088385"/>
              <a:gd name="connsiteX591" fmla="*/ 3871468 w 6088384"/>
              <a:gd name="connsiteY591" fmla="*/ 4338841 h 6088385"/>
              <a:gd name="connsiteX592" fmla="*/ 3954651 w 6088384"/>
              <a:gd name="connsiteY592" fmla="*/ 4277686 h 6088385"/>
              <a:gd name="connsiteX593" fmla="*/ 4128269 w 6088384"/>
              <a:gd name="connsiteY593" fmla="*/ 4120760 h 6088385"/>
              <a:gd name="connsiteX594" fmla="*/ 4285196 w 6088384"/>
              <a:gd name="connsiteY594" fmla="*/ 3947142 h 6088385"/>
              <a:gd name="connsiteX595" fmla="*/ 1537796 w 6088384"/>
              <a:gd name="connsiteY595" fmla="*/ 2745686 h 6088385"/>
              <a:gd name="connsiteX596" fmla="*/ 1523046 w 6088384"/>
              <a:gd name="connsiteY596" fmla="*/ 2874818 h 6088385"/>
              <a:gd name="connsiteX597" fmla="*/ 1516381 w 6088384"/>
              <a:gd name="connsiteY597" fmla="*/ 3050704 h 6088385"/>
              <a:gd name="connsiteX598" fmla="*/ 1528183 w 6088384"/>
              <a:gd name="connsiteY598" fmla="*/ 3284434 h 6088385"/>
              <a:gd name="connsiteX599" fmla="*/ 1534342 w 6088384"/>
              <a:gd name="connsiteY599" fmla="*/ 3324786 h 6088385"/>
              <a:gd name="connsiteX600" fmla="*/ 1515022 w 6088384"/>
              <a:gd name="connsiteY600" fmla="*/ 3252192 h 6088385"/>
              <a:gd name="connsiteX601" fmla="*/ 1484260 w 6088384"/>
              <a:gd name="connsiteY601" fmla="*/ 3080852 h 6088385"/>
              <a:gd name="connsiteX602" fmla="*/ 1479918 w 6088384"/>
              <a:gd name="connsiteY602" fmla="*/ 3038143 h 6088385"/>
              <a:gd name="connsiteX603" fmla="*/ 1499122 w 6088384"/>
              <a:gd name="connsiteY603" fmla="*/ 2902868 h 6088385"/>
              <a:gd name="connsiteX604" fmla="*/ 1464026 w 6088384"/>
              <a:gd name="connsiteY604" fmla="*/ 2710757 h 6088385"/>
              <a:gd name="connsiteX605" fmla="*/ 1462290 w 6088384"/>
              <a:gd name="connsiteY605" fmla="*/ 2759761 h 6088385"/>
              <a:gd name="connsiteX606" fmla="*/ 1466827 w 6088384"/>
              <a:gd name="connsiteY606" fmla="*/ 2909379 h 6088385"/>
              <a:gd name="connsiteX607" fmla="*/ 1479918 w 6088384"/>
              <a:gd name="connsiteY607" fmla="*/ 3038143 h 6088385"/>
              <a:gd name="connsiteX608" fmla="*/ 1467328 w 6088384"/>
              <a:gd name="connsiteY608" fmla="*/ 3126826 h 6088385"/>
              <a:gd name="connsiteX609" fmla="*/ 1458047 w 6088384"/>
              <a:gd name="connsiteY609" fmla="*/ 3348534 h 6088385"/>
              <a:gd name="connsiteX610" fmla="*/ 1425087 w 6088384"/>
              <a:gd name="connsiteY610" fmla="*/ 3264800 h 6088385"/>
              <a:gd name="connsiteX611" fmla="*/ 1378148 w 6088384"/>
              <a:gd name="connsiteY611" fmla="*/ 3113050 h 6088385"/>
              <a:gd name="connsiteX612" fmla="*/ 1359848 w 6088384"/>
              <a:gd name="connsiteY612" fmla="*/ 3035080 h 6088385"/>
              <a:gd name="connsiteX613" fmla="*/ 1384719 w 6088384"/>
              <a:gd name="connsiteY613" fmla="*/ 2933213 h 6088385"/>
              <a:gd name="connsiteX614" fmla="*/ 1457952 w 6088384"/>
              <a:gd name="connsiteY614" fmla="*/ 2723845 h 6088385"/>
              <a:gd name="connsiteX615" fmla="*/ 1758511 w 6088384"/>
              <a:gd name="connsiteY615" fmla="*/ 2202013 h 6088385"/>
              <a:gd name="connsiteX616" fmla="*/ 1692987 w 6088384"/>
              <a:gd name="connsiteY616" fmla="*/ 2325596 h 6088385"/>
              <a:gd name="connsiteX617" fmla="*/ 1632520 w 6088384"/>
              <a:gd name="connsiteY617" fmla="*/ 2459456 h 6088385"/>
              <a:gd name="connsiteX618" fmla="*/ 1553979 w 6088384"/>
              <a:gd name="connsiteY618" fmla="*/ 2679911 h 6088385"/>
              <a:gd name="connsiteX619" fmla="*/ 1537796 w 6088384"/>
              <a:gd name="connsiteY619" fmla="*/ 2745686 h 6088385"/>
              <a:gd name="connsiteX620" fmla="*/ 1542721 w 6088384"/>
              <a:gd name="connsiteY620" fmla="*/ 2702569 h 6088385"/>
              <a:gd name="connsiteX621" fmla="*/ 1570225 w 6088384"/>
              <a:gd name="connsiteY621" fmla="*/ 2555214 h 6088385"/>
              <a:gd name="connsiteX622" fmla="*/ 1599448 w 6088384"/>
              <a:gd name="connsiteY622" fmla="*/ 2440864 h 6088385"/>
              <a:gd name="connsiteX623" fmla="*/ 1667187 w 6088384"/>
              <a:gd name="connsiteY623" fmla="*/ 2326234 h 6088385"/>
              <a:gd name="connsiteX624" fmla="*/ 4547250 w 6088384"/>
              <a:gd name="connsiteY624" fmla="*/ 3356272 h 6088385"/>
              <a:gd name="connsiteX625" fmla="*/ 4525561 w 6088384"/>
              <a:gd name="connsiteY625" fmla="*/ 3498388 h 6088385"/>
              <a:gd name="connsiteX626" fmla="*/ 4487656 w 6088384"/>
              <a:gd name="connsiteY626" fmla="*/ 3649686 h 6088385"/>
              <a:gd name="connsiteX627" fmla="*/ 4421199 w 6088384"/>
              <a:gd name="connsiteY627" fmla="*/ 3762149 h 6088385"/>
              <a:gd name="connsiteX628" fmla="*/ 4317422 w 6088384"/>
              <a:gd name="connsiteY628" fmla="*/ 3903307 h 6088385"/>
              <a:gd name="connsiteX629" fmla="*/ 4355518 w 6088384"/>
              <a:gd name="connsiteY629" fmla="*/ 3840348 h 6088385"/>
              <a:gd name="connsiteX630" fmla="*/ 4455866 w 6088384"/>
              <a:gd name="connsiteY630" fmla="*/ 3628926 h 6088385"/>
              <a:gd name="connsiteX631" fmla="*/ 4534407 w 6088384"/>
              <a:gd name="connsiteY631" fmla="*/ 3408471 h 6088385"/>
              <a:gd name="connsiteX632" fmla="*/ 4623792 w 6088384"/>
              <a:gd name="connsiteY632" fmla="*/ 3379458 h 6088385"/>
              <a:gd name="connsiteX633" fmla="*/ 4613577 w 6088384"/>
              <a:gd name="connsiteY633" fmla="*/ 3560955 h 6088385"/>
              <a:gd name="connsiteX634" fmla="*/ 4590194 w 6088384"/>
              <a:gd name="connsiteY634" fmla="*/ 3712360 h 6088385"/>
              <a:gd name="connsiteX635" fmla="*/ 4555674 w 6088384"/>
              <a:gd name="connsiteY635" fmla="*/ 3761059 h 6088385"/>
              <a:gd name="connsiteX636" fmla="*/ 4393047 w 6088384"/>
              <a:gd name="connsiteY636" fmla="*/ 3945004 h 6088385"/>
              <a:gd name="connsiteX637" fmla="*/ 4376083 w 6088384"/>
              <a:gd name="connsiteY637" fmla="*/ 3960606 h 6088385"/>
              <a:gd name="connsiteX638" fmla="*/ 4417887 w 6088384"/>
              <a:gd name="connsiteY638" fmla="*/ 3864527 h 6088385"/>
              <a:gd name="connsiteX639" fmla="*/ 4477418 w 6088384"/>
              <a:gd name="connsiteY639" fmla="*/ 3690552 h 6088385"/>
              <a:gd name="connsiteX640" fmla="*/ 4487656 w 6088384"/>
              <a:gd name="connsiteY640" fmla="*/ 3649686 h 6088385"/>
              <a:gd name="connsiteX641" fmla="*/ 4536278 w 6088384"/>
              <a:gd name="connsiteY641" fmla="*/ 3567406 h 6088385"/>
              <a:gd name="connsiteX642" fmla="*/ 4782323 w 6088384"/>
              <a:gd name="connsiteY642" fmla="*/ 3409183 h 6088385"/>
              <a:gd name="connsiteX643" fmla="*/ 4790314 w 6088384"/>
              <a:gd name="connsiteY643" fmla="*/ 3576561 h 6088385"/>
              <a:gd name="connsiteX644" fmla="*/ 4780837 w 6088384"/>
              <a:gd name="connsiteY644" fmla="*/ 3775055 h 6088385"/>
              <a:gd name="connsiteX645" fmla="*/ 4710782 w 6088384"/>
              <a:gd name="connsiteY645" fmla="*/ 3857615 h 6088385"/>
              <a:gd name="connsiteX646" fmla="*/ 4528820 w 6088384"/>
              <a:gd name="connsiteY646" fmla="*/ 4029903 h 6088385"/>
              <a:gd name="connsiteX647" fmla="*/ 4505710 w 6088384"/>
              <a:gd name="connsiteY647" fmla="*/ 4047431 h 6088385"/>
              <a:gd name="connsiteX648" fmla="*/ 4525682 w 6088384"/>
              <a:gd name="connsiteY648" fmla="*/ 3991856 h 6088385"/>
              <a:gd name="connsiteX649" fmla="*/ 4579917 w 6088384"/>
              <a:gd name="connsiteY649" fmla="*/ 3778908 h 6088385"/>
              <a:gd name="connsiteX650" fmla="*/ 4590194 w 6088384"/>
              <a:gd name="connsiteY650" fmla="*/ 3712360 h 6088385"/>
              <a:gd name="connsiteX651" fmla="*/ 4696800 w 6088384"/>
              <a:gd name="connsiteY651" fmla="*/ 3561968 h 6088385"/>
              <a:gd name="connsiteX652" fmla="*/ 1712911 w 6088384"/>
              <a:gd name="connsiteY652" fmla="*/ 2127218 h 6088385"/>
              <a:gd name="connsiteX653" fmla="*/ 1692652 w 6088384"/>
              <a:gd name="connsiteY653" fmla="*/ 2168911 h 6088385"/>
              <a:gd name="connsiteX654" fmla="*/ 1606994 w 6088384"/>
              <a:gd name="connsiteY654" fmla="*/ 2411340 h 6088385"/>
              <a:gd name="connsiteX655" fmla="*/ 1599448 w 6088384"/>
              <a:gd name="connsiteY655" fmla="*/ 2440864 h 6088385"/>
              <a:gd name="connsiteX656" fmla="*/ 1552108 w 6088384"/>
              <a:gd name="connsiteY656" fmla="*/ 2520977 h 6088385"/>
              <a:gd name="connsiteX657" fmla="*/ 1464026 w 6088384"/>
              <a:gd name="connsiteY657" fmla="*/ 2710757 h 6088385"/>
              <a:gd name="connsiteX658" fmla="*/ 1467559 w 6088384"/>
              <a:gd name="connsiteY658" fmla="*/ 2611009 h 6088385"/>
              <a:gd name="connsiteX659" fmla="*/ 1496804 w 6088384"/>
              <a:gd name="connsiteY659" fmla="*/ 2378080 h 6088385"/>
              <a:gd name="connsiteX660" fmla="*/ 1547559 w 6088384"/>
              <a:gd name="connsiteY660" fmla="*/ 2308785 h 6088385"/>
              <a:gd name="connsiteX661" fmla="*/ 1695338 w 6088384"/>
              <a:gd name="connsiteY661" fmla="*/ 2143378 h 6088385"/>
              <a:gd name="connsiteX662" fmla="*/ 1584471 w 6088384"/>
              <a:gd name="connsiteY662" fmla="*/ 2037722 h 6088385"/>
              <a:gd name="connsiteX663" fmla="*/ 1551408 w 6088384"/>
              <a:gd name="connsiteY663" fmla="*/ 2134575 h 6088385"/>
              <a:gd name="connsiteX664" fmla="*/ 1499811 w 6088384"/>
              <a:gd name="connsiteY664" fmla="*/ 2354132 h 6088385"/>
              <a:gd name="connsiteX665" fmla="*/ 1496804 w 6088384"/>
              <a:gd name="connsiteY665" fmla="*/ 2378080 h 6088385"/>
              <a:gd name="connsiteX666" fmla="*/ 1417244 w 6088384"/>
              <a:gd name="connsiteY666" fmla="*/ 2486702 h 6088385"/>
              <a:gd name="connsiteX667" fmla="*/ 1305017 w 6088384"/>
              <a:gd name="connsiteY667" fmla="*/ 2675629 h 6088385"/>
              <a:gd name="connsiteX668" fmla="*/ 1304507 w 6088384"/>
              <a:gd name="connsiteY668" fmla="*/ 2676710 h 6088385"/>
              <a:gd name="connsiteX669" fmla="*/ 1300320 w 6088384"/>
              <a:gd name="connsiteY669" fmla="*/ 2410189 h 6088385"/>
              <a:gd name="connsiteX670" fmla="*/ 1309367 w 6088384"/>
              <a:gd name="connsiteY670" fmla="*/ 2309022 h 6088385"/>
              <a:gd name="connsiteX671" fmla="*/ 1421236 w 6088384"/>
              <a:gd name="connsiteY671" fmla="*/ 2185935 h 6088385"/>
              <a:gd name="connsiteX672" fmla="*/ 1583574 w 6088384"/>
              <a:gd name="connsiteY672" fmla="*/ 2038393 h 6088385"/>
              <a:gd name="connsiteX673" fmla="*/ 5019119 w 6088384"/>
              <a:gd name="connsiteY673" fmla="*/ 3448343 h 6088385"/>
              <a:gd name="connsiteX674" fmla="*/ 5028183 w 6088384"/>
              <a:gd name="connsiteY674" fmla="*/ 3507038 h 6088385"/>
              <a:gd name="connsiteX675" fmla="*/ 5040647 w 6088384"/>
              <a:gd name="connsiteY675" fmla="*/ 3728494 h 6088385"/>
              <a:gd name="connsiteX676" fmla="*/ 5034663 w 6088384"/>
              <a:gd name="connsiteY676" fmla="*/ 3871454 h 6088385"/>
              <a:gd name="connsiteX677" fmla="*/ 5017315 w 6088384"/>
              <a:gd name="connsiteY677" fmla="*/ 3891777 h 6088385"/>
              <a:gd name="connsiteX678" fmla="*/ 4837941 w 6088384"/>
              <a:gd name="connsiteY678" fmla="*/ 4066398 h 6088385"/>
              <a:gd name="connsiteX679" fmla="*/ 4711368 w 6088384"/>
              <a:gd name="connsiteY679" fmla="*/ 4165121 h 6088385"/>
              <a:gd name="connsiteX680" fmla="*/ 4748467 w 6088384"/>
              <a:gd name="connsiteY680" fmla="*/ 4013173 h 6088385"/>
              <a:gd name="connsiteX681" fmla="*/ 4779852 w 6088384"/>
              <a:gd name="connsiteY681" fmla="*/ 3795679 h 6088385"/>
              <a:gd name="connsiteX682" fmla="*/ 4780837 w 6088384"/>
              <a:gd name="connsiteY682" fmla="*/ 3775055 h 6088385"/>
              <a:gd name="connsiteX683" fmla="*/ 4873001 w 6088384"/>
              <a:gd name="connsiteY683" fmla="*/ 3666440 h 6088385"/>
              <a:gd name="connsiteX684" fmla="*/ 5013764 w 6088384"/>
              <a:gd name="connsiteY684" fmla="*/ 3458091 h 6088385"/>
              <a:gd name="connsiteX685" fmla="*/ 1376732 w 6088384"/>
              <a:gd name="connsiteY685" fmla="*/ 1922648 h 6088385"/>
              <a:gd name="connsiteX686" fmla="*/ 1350089 w 6088384"/>
              <a:gd name="connsiteY686" fmla="*/ 2025636 h 6088385"/>
              <a:gd name="connsiteX687" fmla="*/ 1318739 w 6088384"/>
              <a:gd name="connsiteY687" fmla="*/ 2204232 h 6088385"/>
              <a:gd name="connsiteX688" fmla="*/ 1309367 w 6088384"/>
              <a:gd name="connsiteY688" fmla="*/ 2309022 h 6088385"/>
              <a:gd name="connsiteX689" fmla="*/ 1273694 w 6088384"/>
              <a:gd name="connsiteY689" fmla="*/ 2348273 h 6088385"/>
              <a:gd name="connsiteX690" fmla="*/ 1142095 w 6088384"/>
              <a:gd name="connsiteY690" fmla="*/ 2524257 h 6088385"/>
              <a:gd name="connsiteX691" fmla="*/ 1069434 w 6088384"/>
              <a:gd name="connsiteY691" fmla="*/ 2643862 h 6088385"/>
              <a:gd name="connsiteX692" fmla="*/ 1058981 w 6088384"/>
              <a:gd name="connsiteY692" fmla="*/ 2569442 h 6088385"/>
              <a:gd name="connsiteX693" fmla="*/ 1048181 w 6088384"/>
              <a:gd name="connsiteY693" fmla="*/ 2295099 h 6088385"/>
              <a:gd name="connsiteX694" fmla="*/ 1051985 w 6088384"/>
              <a:gd name="connsiteY694" fmla="*/ 2221433 h 6088385"/>
              <a:gd name="connsiteX695" fmla="*/ 1148613 w 6088384"/>
              <a:gd name="connsiteY695" fmla="*/ 2116361 h 6088385"/>
              <a:gd name="connsiteX696" fmla="*/ 1314020 w 6088384"/>
              <a:gd name="connsiteY696" fmla="*/ 1968581 h 6088385"/>
              <a:gd name="connsiteX697" fmla="*/ 5301848 w 6088384"/>
              <a:gd name="connsiteY697" fmla="*/ 3502933 h 6088385"/>
              <a:gd name="connsiteX698" fmla="*/ 5311878 w 6088384"/>
              <a:gd name="connsiteY698" fmla="*/ 3568652 h 6088385"/>
              <a:gd name="connsiteX699" fmla="*/ 5323680 w 6088384"/>
              <a:gd name="connsiteY699" fmla="*/ 3802383 h 6088385"/>
              <a:gd name="connsiteX700" fmla="*/ 5313388 w 6088384"/>
              <a:gd name="connsiteY700" fmla="*/ 4006202 h 6088385"/>
              <a:gd name="connsiteX701" fmla="*/ 5300107 w 6088384"/>
              <a:gd name="connsiteY701" fmla="*/ 4022244 h 6088385"/>
              <a:gd name="connsiteX702" fmla="*/ 5200519 w 6088384"/>
              <a:gd name="connsiteY702" fmla="*/ 4128266 h 6088385"/>
              <a:gd name="connsiteX703" fmla="*/ 5049258 w 6088384"/>
              <a:gd name="connsiteY703" fmla="*/ 4266721 h 6088385"/>
              <a:gd name="connsiteX704" fmla="*/ 4960447 w 6088384"/>
              <a:gd name="connsiteY704" fmla="*/ 4334629 h 6088385"/>
              <a:gd name="connsiteX705" fmla="*/ 4999498 w 6088384"/>
              <a:gd name="connsiteY705" fmla="*/ 4175911 h 6088385"/>
              <a:gd name="connsiteX706" fmla="*/ 5031293 w 6088384"/>
              <a:gd name="connsiteY706" fmla="*/ 3951953 h 6088385"/>
              <a:gd name="connsiteX707" fmla="*/ 5034663 w 6088384"/>
              <a:gd name="connsiteY707" fmla="*/ 3871454 h 6088385"/>
              <a:gd name="connsiteX708" fmla="*/ 5126650 w 6088384"/>
              <a:gd name="connsiteY708" fmla="*/ 3763684 h 6088385"/>
              <a:gd name="connsiteX709" fmla="*/ 5227047 w 6088384"/>
              <a:gd name="connsiteY709" fmla="*/ 3626554 h 6088385"/>
              <a:gd name="connsiteX710" fmla="*/ 1126658 w 6088384"/>
              <a:gd name="connsiteY710" fmla="*/ 1755277 h 6088385"/>
              <a:gd name="connsiteX711" fmla="*/ 1110920 w 6088384"/>
              <a:gd name="connsiteY711" fmla="*/ 1810946 h 6088385"/>
              <a:gd name="connsiteX712" fmla="*/ 1055320 w 6088384"/>
              <a:gd name="connsiteY712" fmla="*/ 2156852 h 6088385"/>
              <a:gd name="connsiteX713" fmla="*/ 1051985 w 6088384"/>
              <a:gd name="connsiteY713" fmla="*/ 2221433 h 6088385"/>
              <a:gd name="connsiteX714" fmla="*/ 997219 w 6088384"/>
              <a:gd name="connsiteY714" fmla="*/ 2280985 h 6088385"/>
              <a:gd name="connsiteX715" fmla="*/ 861339 w 6088384"/>
              <a:gd name="connsiteY715" fmla="*/ 2461829 h 6088385"/>
              <a:gd name="connsiteX716" fmla="*/ 785243 w 6088384"/>
              <a:gd name="connsiteY716" fmla="*/ 2587591 h 6088385"/>
              <a:gd name="connsiteX717" fmla="*/ 782683 w 6088384"/>
              <a:gd name="connsiteY717" fmla="*/ 2574059 h 6088385"/>
              <a:gd name="connsiteX718" fmla="*/ 764707 w 6088384"/>
              <a:gd name="connsiteY718" fmla="*/ 2286001 h 6088385"/>
              <a:gd name="connsiteX719" fmla="*/ 769346 w 6088384"/>
              <a:gd name="connsiteY719" fmla="*/ 2139190 h 6088385"/>
              <a:gd name="connsiteX720" fmla="*/ 774442 w 6088384"/>
              <a:gd name="connsiteY720" fmla="*/ 2085608 h 6088385"/>
              <a:gd name="connsiteX721" fmla="*/ 887868 w 6088384"/>
              <a:gd name="connsiteY721" fmla="*/ 1960116 h 6088385"/>
              <a:gd name="connsiteX722" fmla="*/ 1061486 w 6088384"/>
              <a:gd name="connsiteY722" fmla="*/ 1803190 h 6088385"/>
              <a:gd name="connsiteX723" fmla="*/ 5602478 w 6088384"/>
              <a:gd name="connsiteY723" fmla="*/ 3584705 h 6088385"/>
              <a:gd name="connsiteX724" fmla="*/ 5610022 w 6088384"/>
              <a:gd name="connsiteY724" fmla="*/ 3764896 h 6088385"/>
              <a:gd name="connsiteX725" fmla="*/ 5597558 w 6088384"/>
              <a:gd name="connsiteY725" fmla="*/ 3986353 h 6088385"/>
              <a:gd name="connsiteX726" fmla="*/ 5574226 w 6088384"/>
              <a:gd name="connsiteY726" fmla="*/ 4137428 h 6088385"/>
              <a:gd name="connsiteX727" fmla="*/ 5517995 w 6088384"/>
              <a:gd name="connsiteY727" fmla="*/ 4213370 h 6088385"/>
              <a:gd name="connsiteX728" fmla="*/ 5228666 w 6088384"/>
              <a:gd name="connsiteY728" fmla="*/ 4508127 h 6088385"/>
              <a:gd name="connsiteX729" fmla="*/ 5204298 w 6088384"/>
              <a:gd name="connsiteY729" fmla="*/ 4527545 h 6088385"/>
              <a:gd name="connsiteX730" fmla="*/ 5220906 w 6088384"/>
              <a:gd name="connsiteY730" fmla="*/ 4482170 h 6088385"/>
              <a:gd name="connsiteX731" fmla="*/ 5311878 w 6088384"/>
              <a:gd name="connsiteY731" fmla="*/ 4036113 h 6088385"/>
              <a:gd name="connsiteX732" fmla="*/ 5313388 w 6088384"/>
              <a:gd name="connsiteY732" fmla="*/ 4006202 h 6088385"/>
              <a:gd name="connsiteX733" fmla="*/ 5391681 w 6088384"/>
              <a:gd name="connsiteY733" fmla="*/ 3911628 h 6088385"/>
              <a:gd name="connsiteX734" fmla="*/ 5550788 w 6088384"/>
              <a:gd name="connsiteY734" fmla="*/ 3678154 h 6088385"/>
              <a:gd name="connsiteX735" fmla="*/ 5859844 w 6088384"/>
              <a:gd name="connsiteY735" fmla="*/ 3641051 h 6088385"/>
              <a:gd name="connsiteX736" fmla="*/ 5852103 w 6088384"/>
              <a:gd name="connsiteY736" fmla="*/ 3803191 h 6088385"/>
              <a:gd name="connsiteX737" fmla="*/ 5820718 w 6088384"/>
              <a:gd name="connsiteY737" fmla="*/ 4020685 h 6088385"/>
              <a:gd name="connsiteX738" fmla="*/ 5776212 w 6088384"/>
              <a:gd name="connsiteY738" fmla="*/ 4202966 h 6088385"/>
              <a:gd name="connsiteX739" fmla="*/ 5764557 w 6088384"/>
              <a:gd name="connsiteY739" fmla="*/ 4224271 h 6088385"/>
              <a:gd name="connsiteX740" fmla="*/ 5506578 w 6088384"/>
              <a:gd name="connsiteY740" fmla="*/ 4574389 h 6088385"/>
              <a:gd name="connsiteX741" fmla="*/ 5411892 w 6088384"/>
              <a:gd name="connsiteY741" fmla="*/ 4673738 h 6088385"/>
              <a:gd name="connsiteX742" fmla="*/ 5435476 w 6088384"/>
              <a:gd name="connsiteY742" fmla="*/ 4623697 h 6088385"/>
              <a:gd name="connsiteX743" fmla="*/ 5563898 w 6088384"/>
              <a:gd name="connsiteY743" fmla="*/ 4204306 h 6088385"/>
              <a:gd name="connsiteX744" fmla="*/ 5574226 w 6088384"/>
              <a:gd name="connsiteY744" fmla="*/ 4137428 h 6088385"/>
              <a:gd name="connsiteX745" fmla="*/ 5647983 w 6088384"/>
              <a:gd name="connsiteY745" fmla="*/ 4037817 h 6088385"/>
              <a:gd name="connsiteX746" fmla="*/ 5854254 w 6088384"/>
              <a:gd name="connsiteY746" fmla="*/ 3655522 h 6088385"/>
              <a:gd name="connsiteX747" fmla="*/ 882742 w 6088384"/>
              <a:gd name="connsiteY747" fmla="*/ 1561511 h 6088385"/>
              <a:gd name="connsiteX748" fmla="*/ 875991 w 6088384"/>
              <a:gd name="connsiteY748" fmla="*/ 1579442 h 6088385"/>
              <a:gd name="connsiteX749" fmla="*/ 783073 w 6088384"/>
              <a:gd name="connsiteY749" fmla="*/ 1994848 h 6088385"/>
              <a:gd name="connsiteX750" fmla="*/ 774442 w 6088384"/>
              <a:gd name="connsiteY750" fmla="*/ 2085608 h 6088385"/>
              <a:gd name="connsiteX751" fmla="*/ 730942 w 6088384"/>
              <a:gd name="connsiteY751" fmla="*/ 2133734 h 6088385"/>
              <a:gd name="connsiteX752" fmla="*/ 594939 w 6088384"/>
              <a:gd name="connsiteY752" fmla="*/ 2318727 h 6088385"/>
              <a:gd name="connsiteX753" fmla="*/ 486239 w 6088384"/>
              <a:gd name="connsiteY753" fmla="*/ 2502674 h 6088385"/>
              <a:gd name="connsiteX754" fmla="*/ 479282 w 6088384"/>
              <a:gd name="connsiteY754" fmla="*/ 2407131 h 6088385"/>
              <a:gd name="connsiteX755" fmla="*/ 485153 w 6088384"/>
              <a:gd name="connsiteY755" fmla="*/ 2164027 h 6088385"/>
              <a:gd name="connsiteX756" fmla="*/ 512922 w 6088384"/>
              <a:gd name="connsiteY756" fmla="*/ 1952550 h 6088385"/>
              <a:gd name="connsiteX757" fmla="*/ 563576 w 6088384"/>
              <a:gd name="connsiteY757" fmla="*/ 1883393 h 6088385"/>
              <a:gd name="connsiteX758" fmla="*/ 875979 w 6088384"/>
              <a:gd name="connsiteY758" fmla="*/ 1566592 h 6088385"/>
              <a:gd name="connsiteX759" fmla="*/ 6006336 w 6088384"/>
              <a:gd name="connsiteY759" fmla="*/ 3649883 h 6088385"/>
              <a:gd name="connsiteX760" fmla="*/ 5989898 w 6088384"/>
              <a:gd name="connsiteY760" fmla="*/ 3765674 h 6088385"/>
              <a:gd name="connsiteX761" fmla="*/ 5856501 w 6088384"/>
              <a:gd name="connsiteY761" fmla="*/ 4209086 h 6088385"/>
              <a:gd name="connsiteX762" fmla="*/ 5637287 w 6088384"/>
              <a:gd name="connsiteY762" fmla="*/ 4616952 h 6088385"/>
              <a:gd name="connsiteX763" fmla="*/ 5551053 w 6088384"/>
              <a:gd name="connsiteY763" fmla="*/ 4731723 h 6088385"/>
              <a:gd name="connsiteX764" fmla="*/ 5601021 w 6088384"/>
              <a:gd name="connsiteY764" fmla="*/ 4647165 h 6088385"/>
              <a:gd name="connsiteX765" fmla="*/ 5768409 w 6088384"/>
              <a:gd name="connsiteY765" fmla="*/ 4234928 h 6088385"/>
              <a:gd name="connsiteX766" fmla="*/ 5776212 w 6088384"/>
              <a:gd name="connsiteY766" fmla="*/ 4202966 h 6088385"/>
              <a:gd name="connsiteX767" fmla="*/ 5850774 w 6088384"/>
              <a:gd name="connsiteY767" fmla="*/ 4066678 h 6088385"/>
              <a:gd name="connsiteX768" fmla="*/ 5985610 w 6088384"/>
              <a:gd name="connsiteY768" fmla="*/ 3730489 h 6088385"/>
              <a:gd name="connsiteX769" fmla="*/ 676496 w 6088384"/>
              <a:gd name="connsiteY769" fmla="*/ 1414641 h 6088385"/>
              <a:gd name="connsiteX770" fmla="*/ 652910 w 6088384"/>
              <a:gd name="connsiteY770" fmla="*/ 1464687 h 6088385"/>
              <a:gd name="connsiteX771" fmla="*/ 516591 w 6088384"/>
              <a:gd name="connsiteY771" fmla="*/ 1924609 h 6088385"/>
              <a:gd name="connsiteX772" fmla="*/ 512922 w 6088384"/>
              <a:gd name="connsiteY772" fmla="*/ 1952550 h 6088385"/>
              <a:gd name="connsiteX773" fmla="*/ 433261 w 6088384"/>
              <a:gd name="connsiteY773" fmla="*/ 2061310 h 6088385"/>
              <a:gd name="connsiteX774" fmla="*/ 321034 w 6088384"/>
              <a:gd name="connsiteY774" fmla="*/ 2250237 h 6088385"/>
              <a:gd name="connsiteX775" fmla="*/ 228925 w 6088384"/>
              <a:gd name="connsiteY775" fmla="*/ 2445680 h 6088385"/>
              <a:gd name="connsiteX776" fmla="*/ 235758 w 6088384"/>
              <a:gd name="connsiteY776" fmla="*/ 2290742 h 6088385"/>
              <a:gd name="connsiteX777" fmla="*/ 267668 w 6088384"/>
              <a:gd name="connsiteY777" fmla="*/ 2067698 h 6088385"/>
              <a:gd name="connsiteX778" fmla="*/ 312174 w 6088384"/>
              <a:gd name="connsiteY778" fmla="*/ 1885412 h 6088385"/>
              <a:gd name="connsiteX779" fmla="*/ 323827 w 6088384"/>
              <a:gd name="connsiteY779" fmla="*/ 1864112 h 6088385"/>
              <a:gd name="connsiteX780" fmla="*/ 581807 w 6088384"/>
              <a:gd name="connsiteY780" fmla="*/ 1513994 h 6088385"/>
              <a:gd name="connsiteX781" fmla="*/ 537332 w 6088384"/>
              <a:gd name="connsiteY781" fmla="*/ 1356661 h 6088385"/>
              <a:gd name="connsiteX782" fmla="*/ 487365 w 6088384"/>
              <a:gd name="connsiteY782" fmla="*/ 1441219 h 6088385"/>
              <a:gd name="connsiteX783" fmla="*/ 319977 w 6088384"/>
              <a:gd name="connsiteY783" fmla="*/ 1853455 h 6088385"/>
              <a:gd name="connsiteX784" fmla="*/ 312174 w 6088384"/>
              <a:gd name="connsiteY784" fmla="*/ 1885412 h 6088385"/>
              <a:gd name="connsiteX785" fmla="*/ 237611 w 6088384"/>
              <a:gd name="connsiteY785" fmla="*/ 2021704 h 6088385"/>
              <a:gd name="connsiteX786" fmla="*/ 102774 w 6088384"/>
              <a:gd name="connsiteY786" fmla="*/ 2357893 h 6088385"/>
              <a:gd name="connsiteX787" fmla="*/ 82052 w 6088384"/>
              <a:gd name="connsiteY787" fmla="*/ 2438488 h 6088385"/>
              <a:gd name="connsiteX788" fmla="*/ 98488 w 6088384"/>
              <a:gd name="connsiteY788" fmla="*/ 2322708 h 6088385"/>
              <a:gd name="connsiteX789" fmla="*/ 231885 w 6088384"/>
              <a:gd name="connsiteY789" fmla="*/ 1879296 h 6088385"/>
              <a:gd name="connsiteX790" fmla="*/ 451099 w 6088384"/>
              <a:gd name="connsiteY790" fmla="*/ 1471430 h 6088385"/>
              <a:gd name="connsiteX791" fmla="*/ 4554281 w 6088384"/>
              <a:gd name="connsiteY791" fmla="*/ 2767670 h 6088385"/>
              <a:gd name="connsiteX792" fmla="*/ 4584892 w 6088384"/>
              <a:gd name="connsiteY792" fmla="*/ 2892083 h 6088385"/>
              <a:gd name="connsiteX793" fmla="*/ 4608173 w 6088384"/>
              <a:gd name="connsiteY793" fmla="*/ 3056074 h 6088385"/>
              <a:gd name="connsiteX794" fmla="*/ 4589263 w 6088384"/>
              <a:gd name="connsiteY794" fmla="*/ 3185514 h 6088385"/>
              <a:gd name="connsiteX795" fmla="*/ 4547250 w 6088384"/>
              <a:gd name="connsiteY795" fmla="*/ 3356272 h 6088385"/>
              <a:gd name="connsiteX796" fmla="*/ 4560202 w 6088384"/>
              <a:gd name="connsiteY796" fmla="*/ 3271409 h 6088385"/>
              <a:gd name="connsiteX797" fmla="*/ 4572004 w 6088384"/>
              <a:gd name="connsiteY797" fmla="*/ 3037679 h 6088385"/>
              <a:gd name="connsiteX798" fmla="*/ 4562433 w 6088384"/>
              <a:gd name="connsiteY798" fmla="*/ 2827088 h 6088385"/>
              <a:gd name="connsiteX799" fmla="*/ 2216920 w 6088384"/>
              <a:gd name="connsiteY799" fmla="*/ 1749541 h 6088385"/>
              <a:gd name="connsiteX800" fmla="*/ 2133734 w 6088384"/>
              <a:gd name="connsiteY800" fmla="*/ 1810697 h 6088385"/>
              <a:gd name="connsiteX801" fmla="*/ 1960117 w 6088384"/>
              <a:gd name="connsiteY801" fmla="*/ 1967623 h 6088385"/>
              <a:gd name="connsiteX802" fmla="*/ 1803190 w 6088384"/>
              <a:gd name="connsiteY802" fmla="*/ 2141241 h 6088385"/>
              <a:gd name="connsiteX803" fmla="*/ 1758511 w 6088384"/>
              <a:gd name="connsiteY803" fmla="*/ 2202013 h 6088385"/>
              <a:gd name="connsiteX804" fmla="*/ 1760907 w 6088384"/>
              <a:gd name="connsiteY804" fmla="*/ 2197495 h 6088385"/>
              <a:gd name="connsiteX805" fmla="*/ 1896599 w 6088384"/>
              <a:gd name="connsiteY805" fmla="*/ 1987634 h 6088385"/>
              <a:gd name="connsiteX806" fmla="*/ 1945177 w 6088384"/>
              <a:gd name="connsiteY806" fmla="*/ 1927957 h 6088385"/>
              <a:gd name="connsiteX807" fmla="*/ 2040806 w 6088384"/>
              <a:gd name="connsiteY807" fmla="*/ 1856104 h 6088385"/>
              <a:gd name="connsiteX808" fmla="*/ 4629554 w 6088384"/>
              <a:gd name="connsiteY808" fmla="*/ 2735284 h 6088385"/>
              <a:gd name="connsiteX809" fmla="*/ 4696158 w 6088384"/>
              <a:gd name="connsiteY809" fmla="*/ 2925705 h 6088385"/>
              <a:gd name="connsiteX810" fmla="*/ 4727988 w 6088384"/>
              <a:gd name="connsiteY810" fmla="*/ 3056071 h 6088385"/>
              <a:gd name="connsiteX811" fmla="*/ 4700471 w 6088384"/>
              <a:gd name="connsiteY811" fmla="*/ 3165869 h 6088385"/>
              <a:gd name="connsiteX812" fmla="*/ 4628315 w 6088384"/>
              <a:gd name="connsiteY812" fmla="*/ 3369745 h 6088385"/>
              <a:gd name="connsiteX813" fmla="*/ 4623792 w 6088384"/>
              <a:gd name="connsiteY813" fmla="*/ 3379458 h 6088385"/>
              <a:gd name="connsiteX814" fmla="*/ 4626041 w 6088384"/>
              <a:gd name="connsiteY814" fmla="*/ 3339499 h 6088385"/>
              <a:gd name="connsiteX815" fmla="*/ 4616687 w 6088384"/>
              <a:gd name="connsiteY815" fmla="*/ 3116041 h 6088385"/>
              <a:gd name="connsiteX816" fmla="*/ 4608173 w 6088384"/>
              <a:gd name="connsiteY816" fmla="*/ 3056074 h 6088385"/>
              <a:gd name="connsiteX817" fmla="*/ 4619315 w 6088384"/>
              <a:gd name="connsiteY817" fmla="*/ 2979804 h 6088385"/>
              <a:gd name="connsiteX818" fmla="*/ 4630392 w 6088384"/>
              <a:gd name="connsiteY818" fmla="*/ 2774414 h 6088385"/>
              <a:gd name="connsiteX819" fmla="*/ 2153044 w 6088384"/>
              <a:gd name="connsiteY819" fmla="*/ 1694132 h 6088385"/>
              <a:gd name="connsiteX820" fmla="*/ 2052028 w 6088384"/>
              <a:gd name="connsiteY820" fmla="*/ 1796691 h 6088385"/>
              <a:gd name="connsiteX821" fmla="*/ 1945177 w 6088384"/>
              <a:gd name="connsiteY821" fmla="*/ 1927957 h 6088385"/>
              <a:gd name="connsiteX822" fmla="*/ 1859962 w 6088384"/>
              <a:gd name="connsiteY822" fmla="*/ 1991984 h 6088385"/>
              <a:gd name="connsiteX823" fmla="*/ 1712911 w 6088384"/>
              <a:gd name="connsiteY823" fmla="*/ 2127218 h 6088385"/>
              <a:gd name="connsiteX824" fmla="*/ 1803945 w 6088384"/>
              <a:gd name="connsiteY824" fmla="*/ 1939873 h 6088385"/>
              <a:gd name="connsiteX825" fmla="*/ 1862570 w 6088384"/>
              <a:gd name="connsiteY825" fmla="*/ 1844213 h 6088385"/>
              <a:gd name="connsiteX826" fmla="*/ 1948039 w 6088384"/>
              <a:gd name="connsiteY826" fmla="*/ 1792289 h 6088385"/>
              <a:gd name="connsiteX827" fmla="*/ 2147868 w 6088384"/>
              <a:gd name="connsiteY827" fmla="*/ 1696026 h 6088385"/>
              <a:gd name="connsiteX828" fmla="*/ 4788191 w 6088384"/>
              <a:gd name="connsiteY828" fmla="*/ 2704378 h 6088385"/>
              <a:gd name="connsiteX829" fmla="*/ 4866101 w 6088384"/>
              <a:gd name="connsiteY829" fmla="*/ 2869694 h 6088385"/>
              <a:gd name="connsiteX830" fmla="*/ 4933683 w 6088384"/>
              <a:gd name="connsiteY830" fmla="*/ 3057756 h 6088385"/>
              <a:gd name="connsiteX831" fmla="*/ 4911169 w 6088384"/>
              <a:gd name="connsiteY831" fmla="*/ 3126506 h 6088385"/>
              <a:gd name="connsiteX832" fmla="*/ 4815580 w 6088384"/>
              <a:gd name="connsiteY832" fmla="*/ 3349771 h 6088385"/>
              <a:gd name="connsiteX833" fmla="*/ 4782323 w 6088384"/>
              <a:gd name="connsiteY833" fmla="*/ 3409183 h 6088385"/>
              <a:gd name="connsiteX834" fmla="*/ 4779852 w 6088384"/>
              <a:gd name="connsiteY834" fmla="*/ 3357442 h 6088385"/>
              <a:gd name="connsiteX835" fmla="*/ 4748467 w 6088384"/>
              <a:gd name="connsiteY835" fmla="*/ 3139948 h 6088385"/>
              <a:gd name="connsiteX836" fmla="*/ 4727988 w 6088384"/>
              <a:gd name="connsiteY836" fmla="*/ 3056071 h 6088385"/>
              <a:gd name="connsiteX837" fmla="*/ 4752746 w 6088384"/>
              <a:gd name="connsiteY837" fmla="*/ 2957282 h 6088385"/>
              <a:gd name="connsiteX838" fmla="*/ 4785141 w 6088384"/>
              <a:gd name="connsiteY838" fmla="*/ 2745490 h 6088385"/>
              <a:gd name="connsiteX839" fmla="*/ 2066619 w 6088384"/>
              <a:gd name="connsiteY839" fmla="*/ 1565205 h 6088385"/>
              <a:gd name="connsiteX840" fmla="*/ 2000478 w 6088384"/>
              <a:gd name="connsiteY840" fmla="*/ 1643791 h 6088385"/>
              <a:gd name="connsiteX841" fmla="*/ 1903191 w 6088384"/>
              <a:gd name="connsiteY841" fmla="*/ 1777930 h 6088385"/>
              <a:gd name="connsiteX842" fmla="*/ 1862570 w 6088384"/>
              <a:gd name="connsiteY842" fmla="*/ 1844213 h 6088385"/>
              <a:gd name="connsiteX843" fmla="*/ 1759558 w 6088384"/>
              <a:gd name="connsiteY843" fmla="*/ 1906794 h 6088385"/>
              <a:gd name="connsiteX844" fmla="*/ 1584471 w 6088384"/>
              <a:gd name="connsiteY844" fmla="*/ 2037722 h 6088385"/>
              <a:gd name="connsiteX845" fmla="*/ 1624120 w 6088384"/>
              <a:gd name="connsiteY845" fmla="*/ 1921578 h 6088385"/>
              <a:gd name="connsiteX846" fmla="*/ 1692106 w 6088384"/>
              <a:gd name="connsiteY846" fmla="*/ 1767111 h 6088385"/>
              <a:gd name="connsiteX847" fmla="*/ 1724939 w 6088384"/>
              <a:gd name="connsiteY847" fmla="*/ 1705267 h 6088385"/>
              <a:gd name="connsiteX848" fmla="*/ 1879300 w 6088384"/>
              <a:gd name="connsiteY848" fmla="*/ 1632520 h 6088385"/>
              <a:gd name="connsiteX849" fmla="*/ 5024289 w 6088384"/>
              <a:gd name="connsiteY849" fmla="*/ 2674084 h 6088385"/>
              <a:gd name="connsiteX850" fmla="*/ 5047773 w 6088384"/>
              <a:gd name="connsiteY850" fmla="*/ 2712738 h 6088385"/>
              <a:gd name="connsiteX851" fmla="*/ 5144035 w 6088384"/>
              <a:gd name="connsiteY851" fmla="*/ 2912568 h 6088385"/>
              <a:gd name="connsiteX852" fmla="*/ 5198683 w 6088384"/>
              <a:gd name="connsiteY852" fmla="*/ 3061878 h 6088385"/>
              <a:gd name="connsiteX853" fmla="*/ 5165108 w 6088384"/>
              <a:gd name="connsiteY853" fmla="*/ 3156542 h 6088385"/>
              <a:gd name="connsiteX854" fmla="*/ 5094839 w 6088384"/>
              <a:gd name="connsiteY854" fmla="*/ 3310498 h 6088385"/>
              <a:gd name="connsiteX855" fmla="*/ 5019119 w 6088384"/>
              <a:gd name="connsiteY855" fmla="*/ 3448343 h 6088385"/>
              <a:gd name="connsiteX856" fmla="*/ 4994523 w 6088384"/>
              <a:gd name="connsiteY856" fmla="*/ 3289086 h 6088385"/>
              <a:gd name="connsiteX857" fmla="*/ 4940289 w 6088384"/>
              <a:gd name="connsiteY857" fmla="*/ 3076137 h 6088385"/>
              <a:gd name="connsiteX858" fmla="*/ 4933683 w 6088384"/>
              <a:gd name="connsiteY858" fmla="*/ 3057756 h 6088385"/>
              <a:gd name="connsiteX859" fmla="*/ 4961596 w 6088384"/>
              <a:gd name="connsiteY859" fmla="*/ 2972520 h 6088385"/>
              <a:gd name="connsiteX860" fmla="*/ 5001089 w 6088384"/>
              <a:gd name="connsiteY860" fmla="*/ 2815127 h 6088385"/>
              <a:gd name="connsiteX861" fmla="*/ 1946628 w 6088384"/>
              <a:gd name="connsiteY861" fmla="*/ 1361970 h 6088385"/>
              <a:gd name="connsiteX862" fmla="*/ 1910523 w 6088384"/>
              <a:gd name="connsiteY862" fmla="*/ 1405563 h 6088385"/>
              <a:gd name="connsiteX863" fmla="*/ 1771308 w 6088384"/>
              <a:gd name="connsiteY863" fmla="*/ 1617929 h 6088385"/>
              <a:gd name="connsiteX864" fmla="*/ 1724939 w 6088384"/>
              <a:gd name="connsiteY864" fmla="*/ 1705267 h 6088385"/>
              <a:gd name="connsiteX865" fmla="*/ 1680864 w 6088384"/>
              <a:gd name="connsiteY865" fmla="*/ 1726039 h 6088385"/>
              <a:gd name="connsiteX866" fmla="*/ 1491937 w 6088384"/>
              <a:gd name="connsiteY866" fmla="*/ 1838267 h 6088385"/>
              <a:gd name="connsiteX867" fmla="*/ 1376732 w 6088384"/>
              <a:gd name="connsiteY867" fmla="*/ 1922648 h 6088385"/>
              <a:gd name="connsiteX868" fmla="*/ 1395655 w 6088384"/>
              <a:gd name="connsiteY868" fmla="*/ 1849503 h 6088385"/>
              <a:gd name="connsiteX869" fmla="*/ 1490664 w 6088384"/>
              <a:gd name="connsiteY869" fmla="*/ 1591909 h 6088385"/>
              <a:gd name="connsiteX870" fmla="*/ 1529007 w 6088384"/>
              <a:gd name="connsiteY870" fmla="*/ 1511364 h 6088385"/>
              <a:gd name="connsiteX871" fmla="*/ 1644091 w 6088384"/>
              <a:gd name="connsiteY871" fmla="*/ 1457950 h 6088385"/>
              <a:gd name="connsiteX872" fmla="*/ 1853460 w 6088384"/>
              <a:gd name="connsiteY872" fmla="*/ 1384718 h 6088385"/>
              <a:gd name="connsiteX873" fmla="*/ 5311061 w 6088384"/>
              <a:gd name="connsiteY873" fmla="*/ 2622874 h 6088385"/>
              <a:gd name="connsiteX874" fmla="*/ 5335126 w 6088384"/>
              <a:gd name="connsiteY874" fmla="*/ 2662645 h 6088385"/>
              <a:gd name="connsiteX875" fmla="*/ 5435475 w 6088384"/>
              <a:gd name="connsiteY875" fmla="*/ 2874067 h 6088385"/>
              <a:gd name="connsiteX876" fmla="*/ 5503298 w 6088384"/>
              <a:gd name="connsiteY876" fmla="*/ 3064439 h 6088385"/>
              <a:gd name="connsiteX877" fmla="*/ 5497696 w 6088384"/>
              <a:gd name="connsiteY877" fmla="*/ 3082625 h 6088385"/>
              <a:gd name="connsiteX878" fmla="*/ 5446261 w 6088384"/>
              <a:gd name="connsiteY878" fmla="*/ 3218688 h 6088385"/>
              <a:gd name="connsiteX879" fmla="*/ 5345912 w 6088384"/>
              <a:gd name="connsiteY879" fmla="*/ 3430110 h 6088385"/>
              <a:gd name="connsiteX880" fmla="*/ 5301848 w 6088384"/>
              <a:gd name="connsiteY880" fmla="*/ 3502933 h 6088385"/>
              <a:gd name="connsiteX881" fmla="*/ 5277237 w 6088384"/>
              <a:gd name="connsiteY881" fmla="*/ 3341673 h 6088385"/>
              <a:gd name="connsiteX882" fmla="*/ 5220906 w 6088384"/>
              <a:gd name="connsiteY882" fmla="*/ 3122596 h 6088385"/>
              <a:gd name="connsiteX883" fmla="*/ 5198683 w 6088384"/>
              <a:gd name="connsiteY883" fmla="*/ 3061878 h 6088385"/>
              <a:gd name="connsiteX884" fmla="*/ 5241113 w 6088384"/>
              <a:gd name="connsiteY884" fmla="*/ 2942247 h 6088385"/>
              <a:gd name="connsiteX885" fmla="*/ 5295801 w 6088384"/>
              <a:gd name="connsiteY885" fmla="*/ 2718747 h 6088385"/>
              <a:gd name="connsiteX886" fmla="*/ 4338844 w 6088384"/>
              <a:gd name="connsiteY886" fmla="*/ 2216917 h 6088385"/>
              <a:gd name="connsiteX887" fmla="*/ 4413691 w 6088384"/>
              <a:gd name="connsiteY887" fmla="*/ 2318725 h 6088385"/>
              <a:gd name="connsiteX888" fmla="*/ 4496796 w 6088384"/>
              <a:gd name="connsiteY888" fmla="*/ 2459359 h 6088385"/>
              <a:gd name="connsiteX889" fmla="*/ 4534279 w 6088384"/>
              <a:gd name="connsiteY889" fmla="*/ 2621870 h 6088385"/>
              <a:gd name="connsiteX890" fmla="*/ 4554281 w 6088384"/>
              <a:gd name="connsiteY890" fmla="*/ 2767670 h 6088385"/>
              <a:gd name="connsiteX891" fmla="*/ 4530035 w 6088384"/>
              <a:gd name="connsiteY891" fmla="*/ 2669126 h 6088385"/>
              <a:gd name="connsiteX892" fmla="*/ 4451495 w 6088384"/>
              <a:gd name="connsiteY892" fmla="*/ 2448671 h 6088385"/>
              <a:gd name="connsiteX893" fmla="*/ 4351146 w 6088384"/>
              <a:gd name="connsiteY893" fmla="*/ 2237249 h 6088385"/>
              <a:gd name="connsiteX894" fmla="*/ 2763584 w 6088384"/>
              <a:gd name="connsiteY894" fmla="*/ 1534344 h 6088385"/>
              <a:gd name="connsiteX895" fmla="*/ 2641403 w 6088384"/>
              <a:gd name="connsiteY895" fmla="*/ 1566860 h 6088385"/>
              <a:gd name="connsiteX896" fmla="*/ 2448672 w 6088384"/>
              <a:gd name="connsiteY896" fmla="*/ 1636891 h 6088385"/>
              <a:gd name="connsiteX897" fmla="*/ 2237250 w 6088384"/>
              <a:gd name="connsiteY897" fmla="*/ 1737239 h 6088385"/>
              <a:gd name="connsiteX898" fmla="*/ 2216920 w 6088384"/>
              <a:gd name="connsiteY898" fmla="*/ 1749541 h 6088385"/>
              <a:gd name="connsiteX899" fmla="*/ 2318727 w 6088384"/>
              <a:gd name="connsiteY899" fmla="*/ 1674695 h 6088385"/>
              <a:gd name="connsiteX900" fmla="*/ 2448389 w 6088384"/>
              <a:gd name="connsiteY900" fmla="*/ 1595887 h 6088385"/>
              <a:gd name="connsiteX901" fmla="*/ 2576973 w 6088384"/>
              <a:gd name="connsiteY901" fmla="*/ 1562824 h 6088385"/>
              <a:gd name="connsiteX902" fmla="*/ 1780592 w 6088384"/>
              <a:gd name="connsiteY902" fmla="*/ 1109474 h 6088385"/>
              <a:gd name="connsiteX903" fmla="*/ 1733905 w 6088384"/>
              <a:gd name="connsiteY903" fmla="*/ 1168619 h 6088385"/>
              <a:gd name="connsiteX904" fmla="*/ 1550165 w 6088384"/>
              <a:gd name="connsiteY904" fmla="*/ 1466918 h 6088385"/>
              <a:gd name="connsiteX905" fmla="*/ 1529007 w 6088384"/>
              <a:gd name="connsiteY905" fmla="*/ 1511364 h 6088385"/>
              <a:gd name="connsiteX906" fmla="*/ 1441223 w 6088384"/>
              <a:gd name="connsiteY906" fmla="*/ 1552107 h 6088385"/>
              <a:gd name="connsiteX907" fmla="*/ 1246480 w 6088384"/>
              <a:gd name="connsiteY907" fmla="*/ 1667186 h 6088385"/>
              <a:gd name="connsiteX908" fmla="*/ 1126658 w 6088384"/>
              <a:gd name="connsiteY908" fmla="*/ 1755277 h 6088385"/>
              <a:gd name="connsiteX909" fmla="*/ 1159488 w 6088384"/>
              <a:gd name="connsiteY909" fmla="*/ 1639154 h 6088385"/>
              <a:gd name="connsiteX910" fmla="*/ 1222286 w 6088384"/>
              <a:gd name="connsiteY910" fmla="*/ 1469060 h 6088385"/>
              <a:gd name="connsiteX911" fmla="*/ 1295753 w 6088384"/>
              <a:gd name="connsiteY911" fmla="*/ 1309113 h 6088385"/>
              <a:gd name="connsiteX912" fmla="*/ 1308876 w 6088384"/>
              <a:gd name="connsiteY912" fmla="*/ 1285454 h 6088385"/>
              <a:gd name="connsiteX913" fmla="*/ 1464690 w 6088384"/>
              <a:gd name="connsiteY913" fmla="*/ 1211498 h 6088385"/>
              <a:gd name="connsiteX914" fmla="*/ 1685146 w 6088384"/>
              <a:gd name="connsiteY914" fmla="*/ 1132958 h 6088385"/>
              <a:gd name="connsiteX915" fmla="*/ 4386907 w 6088384"/>
              <a:gd name="connsiteY915" fmla="*/ 2144207 h 6088385"/>
              <a:gd name="connsiteX916" fmla="*/ 4530041 w 6088384"/>
              <a:gd name="connsiteY916" fmla="*/ 2304413 h 6088385"/>
              <a:gd name="connsiteX917" fmla="*/ 4601134 w 6088384"/>
              <a:gd name="connsiteY917" fmla="*/ 2401476 h 6088385"/>
              <a:gd name="connsiteX918" fmla="*/ 4627473 w 6088384"/>
              <a:gd name="connsiteY918" fmla="*/ 2638239 h 6088385"/>
              <a:gd name="connsiteX919" fmla="*/ 4629554 w 6088384"/>
              <a:gd name="connsiteY919" fmla="*/ 2735284 h 6088385"/>
              <a:gd name="connsiteX920" fmla="*/ 4622926 w 6088384"/>
              <a:gd name="connsiteY920" fmla="*/ 2716336 h 6088385"/>
              <a:gd name="connsiteX921" fmla="*/ 4528770 w 6088384"/>
              <a:gd name="connsiteY921" fmla="*/ 2513468 h 6088385"/>
              <a:gd name="connsiteX922" fmla="*/ 4496796 w 6088384"/>
              <a:gd name="connsiteY922" fmla="*/ 2459359 h 6088385"/>
              <a:gd name="connsiteX923" fmla="*/ 4488378 w 6088384"/>
              <a:gd name="connsiteY923" fmla="*/ 2422862 h 6088385"/>
              <a:gd name="connsiteX924" fmla="*/ 4425567 w 6088384"/>
              <a:gd name="connsiteY924" fmla="*/ 2230901 h 6088385"/>
              <a:gd name="connsiteX925" fmla="*/ 2735137 w 6088384"/>
              <a:gd name="connsiteY925" fmla="*/ 1458140 h 6088385"/>
              <a:gd name="connsiteX926" fmla="*/ 2729251 w 6088384"/>
              <a:gd name="connsiteY926" fmla="*/ 1460269 h 6088385"/>
              <a:gd name="connsiteX927" fmla="*/ 2463960 w 6088384"/>
              <a:gd name="connsiteY927" fmla="*/ 1586423 h 6088385"/>
              <a:gd name="connsiteX928" fmla="*/ 2448389 w 6088384"/>
              <a:gd name="connsiteY928" fmla="*/ 1595887 h 6088385"/>
              <a:gd name="connsiteX929" fmla="*/ 2357895 w 6088384"/>
              <a:gd name="connsiteY929" fmla="*/ 1619156 h 6088385"/>
              <a:gd name="connsiteX930" fmla="*/ 2153044 w 6088384"/>
              <a:gd name="connsiteY930" fmla="*/ 1694132 h 6088385"/>
              <a:gd name="connsiteX931" fmla="*/ 2180371 w 6088384"/>
              <a:gd name="connsiteY931" fmla="*/ 1666387 h 6088385"/>
              <a:gd name="connsiteX932" fmla="*/ 2300220 w 6088384"/>
              <a:gd name="connsiteY932" fmla="*/ 1561746 h 6088385"/>
              <a:gd name="connsiteX933" fmla="*/ 2396245 w 6088384"/>
              <a:gd name="connsiteY933" fmla="*/ 1489031 h 6088385"/>
              <a:gd name="connsiteX934" fmla="*/ 2516644 w 6088384"/>
              <a:gd name="connsiteY934" fmla="*/ 1470437 h 6088385"/>
              <a:gd name="connsiteX935" fmla="*/ 5608450 w 6088384"/>
              <a:gd name="connsiteY935" fmla="*/ 2536991 h 6088385"/>
              <a:gd name="connsiteX936" fmla="*/ 5695176 w 6088384"/>
              <a:gd name="connsiteY936" fmla="*/ 2723849 h 6088385"/>
              <a:gd name="connsiteX937" fmla="*/ 5768408 w 6088384"/>
              <a:gd name="connsiteY937" fmla="*/ 2933217 h 6088385"/>
              <a:gd name="connsiteX938" fmla="*/ 5800194 w 6088384"/>
              <a:gd name="connsiteY938" fmla="*/ 3063405 h 6088385"/>
              <a:gd name="connsiteX939" fmla="*/ 5772827 w 6088384"/>
              <a:gd name="connsiteY939" fmla="*/ 3173025 h 6088385"/>
              <a:gd name="connsiteX940" fmla="*/ 5618319 w 6088384"/>
              <a:gd name="connsiteY940" fmla="*/ 3556067 h 6088385"/>
              <a:gd name="connsiteX941" fmla="*/ 5602478 w 6088384"/>
              <a:gd name="connsiteY941" fmla="*/ 3584705 h 6088385"/>
              <a:gd name="connsiteX942" fmla="*/ 5600668 w 6088384"/>
              <a:gd name="connsiteY942" fmla="*/ 3541438 h 6088385"/>
              <a:gd name="connsiteX943" fmla="*/ 5514015 w 6088384"/>
              <a:gd name="connsiteY943" fmla="*/ 3094522 h 6088385"/>
              <a:gd name="connsiteX944" fmla="*/ 5503298 w 6088384"/>
              <a:gd name="connsiteY944" fmla="*/ 3064439 h 6088385"/>
              <a:gd name="connsiteX945" fmla="*/ 5539969 w 6088384"/>
              <a:gd name="connsiteY945" fmla="*/ 2945385 h 6088385"/>
              <a:gd name="connsiteX946" fmla="*/ 5597618 w 6088384"/>
              <a:gd name="connsiteY946" fmla="*/ 2668797 h 6088385"/>
              <a:gd name="connsiteX947" fmla="*/ 1593377 w 6088384"/>
              <a:gd name="connsiteY947" fmla="*/ 862954 h 6088385"/>
              <a:gd name="connsiteX948" fmla="*/ 1577380 w 6088384"/>
              <a:gd name="connsiteY948" fmla="*/ 880349 h 6088385"/>
              <a:gd name="connsiteX949" fmla="*/ 1379846 w 6088384"/>
              <a:gd name="connsiteY949" fmla="*/ 1157504 h 6088385"/>
              <a:gd name="connsiteX950" fmla="*/ 1308876 w 6088384"/>
              <a:gd name="connsiteY950" fmla="*/ 1285454 h 6088385"/>
              <a:gd name="connsiteX951" fmla="*/ 1253268 w 6088384"/>
              <a:gd name="connsiteY951" fmla="*/ 1311847 h 6088385"/>
              <a:gd name="connsiteX952" fmla="*/ 1056824 w 6088384"/>
              <a:gd name="connsiteY952" fmla="*/ 1430712 h 6088385"/>
              <a:gd name="connsiteX953" fmla="*/ 882742 w 6088384"/>
              <a:gd name="connsiteY953" fmla="*/ 1561511 h 6088385"/>
              <a:gd name="connsiteX954" fmla="*/ 949813 w 6088384"/>
              <a:gd name="connsiteY954" fmla="*/ 1383386 h 6088385"/>
              <a:gd name="connsiteX955" fmla="*/ 1040615 w 6088384"/>
              <a:gd name="connsiteY955" fmla="*/ 1196357 h 6088385"/>
              <a:gd name="connsiteX956" fmla="*/ 1112039 w 6088384"/>
              <a:gd name="connsiteY956" fmla="*/ 1078789 h 6088385"/>
              <a:gd name="connsiteX957" fmla="*/ 1205860 w 6088384"/>
              <a:gd name="connsiteY957" fmla="*/ 1022456 h 6088385"/>
              <a:gd name="connsiteX958" fmla="*/ 1455393 w 6088384"/>
              <a:gd name="connsiteY958" fmla="*/ 907261 h 6088385"/>
              <a:gd name="connsiteX959" fmla="*/ 4522743 w 6088384"/>
              <a:gd name="connsiteY959" fmla="*/ 2066526 h 6088385"/>
              <a:gd name="connsiteX960" fmla="*/ 4654126 w 6088384"/>
              <a:gd name="connsiteY960" fmla="*/ 2185936 h 6088385"/>
              <a:gd name="connsiteX961" fmla="*/ 4789834 w 6088384"/>
              <a:gd name="connsiteY961" fmla="*/ 2335251 h 6088385"/>
              <a:gd name="connsiteX962" fmla="*/ 4797408 w 6088384"/>
              <a:gd name="connsiteY962" fmla="*/ 2460717 h 6088385"/>
              <a:gd name="connsiteX963" fmla="*/ 4795693 w 6088384"/>
              <a:gd name="connsiteY963" fmla="*/ 2603259 h 6088385"/>
              <a:gd name="connsiteX964" fmla="*/ 4788191 w 6088384"/>
              <a:gd name="connsiteY964" fmla="*/ 2704378 h 6088385"/>
              <a:gd name="connsiteX965" fmla="*/ 4772583 w 6088384"/>
              <a:gd name="connsiteY965" fmla="*/ 2671258 h 6088385"/>
              <a:gd name="connsiteX966" fmla="*/ 4660355 w 6088384"/>
              <a:gd name="connsiteY966" fmla="*/ 2482331 h 6088385"/>
              <a:gd name="connsiteX967" fmla="*/ 4601134 w 6088384"/>
              <a:gd name="connsiteY967" fmla="*/ 2401476 h 6088385"/>
              <a:gd name="connsiteX968" fmla="*/ 4597548 w 6088384"/>
              <a:gd name="connsiteY968" fmla="*/ 2369244 h 6088385"/>
              <a:gd name="connsiteX969" fmla="*/ 4536459 w 6088384"/>
              <a:gd name="connsiteY969" fmla="*/ 2107021 h 6088385"/>
              <a:gd name="connsiteX970" fmla="*/ 2707348 w 6088384"/>
              <a:gd name="connsiteY970" fmla="*/ 1300255 h 6088385"/>
              <a:gd name="connsiteX971" fmla="*/ 2626912 w 6088384"/>
              <a:gd name="connsiteY971" fmla="*/ 1339978 h 6088385"/>
              <a:gd name="connsiteX972" fmla="*/ 2426535 w 6088384"/>
              <a:gd name="connsiteY972" fmla="*/ 1466094 h 6088385"/>
              <a:gd name="connsiteX973" fmla="*/ 2396245 w 6088384"/>
              <a:gd name="connsiteY973" fmla="*/ 1489031 h 6088385"/>
              <a:gd name="connsiteX974" fmla="*/ 2298691 w 6088384"/>
              <a:gd name="connsiteY974" fmla="*/ 1504098 h 6088385"/>
              <a:gd name="connsiteX975" fmla="*/ 2085743 w 6088384"/>
              <a:gd name="connsiteY975" fmla="*/ 1558332 h 6088385"/>
              <a:gd name="connsiteX976" fmla="*/ 2066619 w 6088384"/>
              <a:gd name="connsiteY976" fmla="*/ 1565205 h 6088385"/>
              <a:gd name="connsiteX977" fmla="*/ 2107003 w 6088384"/>
              <a:gd name="connsiteY977" fmla="*/ 1517222 h 6088385"/>
              <a:gd name="connsiteX978" fmla="*/ 2283033 w 6088384"/>
              <a:gd name="connsiteY978" fmla="*/ 1342641 h 6088385"/>
              <a:gd name="connsiteX979" fmla="*/ 2338391 w 6088384"/>
              <a:gd name="connsiteY979" fmla="*/ 1298484 h 6088385"/>
              <a:gd name="connsiteX980" fmla="*/ 2504315 w 6088384"/>
              <a:gd name="connsiteY980" fmla="*/ 1290562 h 6088385"/>
              <a:gd name="connsiteX981" fmla="*/ 3903326 w 6088384"/>
              <a:gd name="connsiteY981" fmla="*/ 1770974 h 6088385"/>
              <a:gd name="connsiteX982" fmla="*/ 4036794 w 6088384"/>
              <a:gd name="connsiteY982" fmla="*/ 1851733 h 6088385"/>
              <a:gd name="connsiteX983" fmla="*/ 4159484 w 6088384"/>
              <a:gd name="connsiteY983" fmla="*/ 1943918 h 6088385"/>
              <a:gd name="connsiteX984" fmla="*/ 4232281 w 6088384"/>
              <a:gd name="connsiteY984" fmla="*/ 2040805 h 6088385"/>
              <a:gd name="connsiteX985" fmla="*/ 4338844 w 6088384"/>
              <a:gd name="connsiteY985" fmla="*/ 2216917 h 6088385"/>
              <a:gd name="connsiteX986" fmla="*/ 4277688 w 6088384"/>
              <a:gd name="connsiteY986" fmla="*/ 2133732 h 6088385"/>
              <a:gd name="connsiteX987" fmla="*/ 4120761 w 6088384"/>
              <a:gd name="connsiteY987" fmla="*/ 1960115 h 6088385"/>
              <a:gd name="connsiteX988" fmla="*/ 3947144 w 6088384"/>
              <a:gd name="connsiteY988" fmla="*/ 1803188 h 6088385"/>
              <a:gd name="connsiteX989" fmla="*/ 3356266 w 6088384"/>
              <a:gd name="connsiteY989" fmla="*/ 1541134 h 6088385"/>
              <a:gd name="connsiteX990" fmla="*/ 3271411 w 6088384"/>
              <a:gd name="connsiteY990" fmla="*/ 1528183 h 6088385"/>
              <a:gd name="connsiteX991" fmla="*/ 3037681 w 6088384"/>
              <a:gd name="connsiteY991" fmla="*/ 1516381 h 6088385"/>
              <a:gd name="connsiteX992" fmla="*/ 2803951 w 6088384"/>
              <a:gd name="connsiteY992" fmla="*/ 1528184 h 6088385"/>
              <a:gd name="connsiteX993" fmla="*/ 2763584 w 6088384"/>
              <a:gd name="connsiteY993" fmla="*/ 1534344 h 6088385"/>
              <a:gd name="connsiteX994" fmla="*/ 2836193 w 6088384"/>
              <a:gd name="connsiteY994" fmla="*/ 1515021 h 6088385"/>
              <a:gd name="connsiteX995" fmla="*/ 2983032 w 6088384"/>
              <a:gd name="connsiteY995" fmla="*/ 1487831 h 6088385"/>
              <a:gd name="connsiteX996" fmla="*/ 3050137 w 6088384"/>
              <a:gd name="connsiteY996" fmla="*/ 1479903 h 6088385"/>
              <a:gd name="connsiteX997" fmla="*/ 3185516 w 6088384"/>
              <a:gd name="connsiteY997" fmla="*/ 1499122 h 6088385"/>
              <a:gd name="connsiteX998" fmla="*/ 3652683 w 6088384"/>
              <a:gd name="connsiteY998" fmla="*/ 1602497 h 6088385"/>
              <a:gd name="connsiteX999" fmla="*/ 3762151 w 6088384"/>
              <a:gd name="connsiteY999" fmla="*/ 1667185 h 6088385"/>
              <a:gd name="connsiteX1000" fmla="*/ 3903326 w 6088384"/>
              <a:gd name="connsiteY1000" fmla="*/ 1770974 h 6088385"/>
              <a:gd name="connsiteX1001" fmla="*/ 3840350 w 6088384"/>
              <a:gd name="connsiteY1001" fmla="*/ 1732868 h 6088385"/>
              <a:gd name="connsiteX1002" fmla="*/ 3628928 w 6088384"/>
              <a:gd name="connsiteY1002" fmla="*/ 1632519 h 6088385"/>
              <a:gd name="connsiteX1003" fmla="*/ 3408473 w 6088384"/>
              <a:gd name="connsiteY1003" fmla="*/ 1553979 h 6088385"/>
              <a:gd name="connsiteX1004" fmla="*/ 3356266 w 6088384"/>
              <a:gd name="connsiteY1004" fmla="*/ 1541134 h 6088385"/>
              <a:gd name="connsiteX1005" fmla="*/ 3498390 w 6088384"/>
              <a:gd name="connsiteY1005" fmla="*/ 1562825 h 6088385"/>
              <a:gd name="connsiteX1006" fmla="*/ 3960073 w 6088384"/>
              <a:gd name="connsiteY1006" fmla="*/ 1711720 h 6088385"/>
              <a:gd name="connsiteX1007" fmla="*/ 4127324 w 6088384"/>
              <a:gd name="connsiteY1007" fmla="*/ 1792289 h 6088385"/>
              <a:gd name="connsiteX1008" fmla="*/ 4247632 w 6088384"/>
              <a:gd name="connsiteY1008" fmla="*/ 1865378 h 6088385"/>
              <a:gd name="connsiteX1009" fmla="*/ 4316963 w 6088384"/>
              <a:gd name="connsiteY1009" fmla="*/ 1987362 h 6088385"/>
              <a:gd name="connsiteX1010" fmla="*/ 4386907 w 6088384"/>
              <a:gd name="connsiteY1010" fmla="*/ 2144207 h 6088385"/>
              <a:gd name="connsiteX1011" fmla="*/ 4382261 w 6088384"/>
              <a:gd name="connsiteY1011" fmla="*/ 2139007 h 6088385"/>
              <a:gd name="connsiteX1012" fmla="*/ 4217638 w 6088384"/>
              <a:gd name="connsiteY1012" fmla="*/ 1987613 h 6088385"/>
              <a:gd name="connsiteX1013" fmla="*/ 4159484 w 6088384"/>
              <a:gd name="connsiteY1013" fmla="*/ 1943918 h 6088385"/>
              <a:gd name="connsiteX1014" fmla="*/ 4096401 w 6088384"/>
              <a:gd name="connsiteY1014" fmla="*/ 1859961 h 6088385"/>
              <a:gd name="connsiteX1015" fmla="*/ 3364539 w 6088384"/>
              <a:gd name="connsiteY1015" fmla="*/ 1457950 h 6088385"/>
              <a:gd name="connsiteX1016" fmla="*/ 3377842 w 6088384"/>
              <a:gd name="connsiteY1016" fmla="*/ 1464123 h 6088385"/>
              <a:gd name="connsiteX1017" fmla="*/ 3349938 w 6088384"/>
              <a:gd name="connsiteY1017" fmla="*/ 1462446 h 6088385"/>
              <a:gd name="connsiteX1018" fmla="*/ 3130039 w 6088384"/>
              <a:gd name="connsiteY1018" fmla="*/ 1470463 h 6088385"/>
              <a:gd name="connsiteX1019" fmla="*/ 3050137 w 6088384"/>
              <a:gd name="connsiteY1019" fmla="*/ 1479903 h 6088385"/>
              <a:gd name="connsiteX1020" fmla="*/ 2961558 w 6088384"/>
              <a:gd name="connsiteY1020" fmla="*/ 1467328 h 6088385"/>
              <a:gd name="connsiteX1021" fmla="*/ 2738100 w 6088384"/>
              <a:gd name="connsiteY1021" fmla="*/ 1457973 h 6088385"/>
              <a:gd name="connsiteX1022" fmla="*/ 2735137 w 6088384"/>
              <a:gd name="connsiteY1022" fmla="*/ 1458140 h 6088385"/>
              <a:gd name="connsiteX1023" fmla="*/ 2866259 w 6088384"/>
              <a:gd name="connsiteY1023" fmla="*/ 1410708 h 6088385"/>
              <a:gd name="connsiteX1024" fmla="*/ 3040695 w 6088384"/>
              <a:gd name="connsiteY1024" fmla="*/ 1361429 h 6088385"/>
              <a:gd name="connsiteX1025" fmla="*/ 3051222 w 6088384"/>
              <a:gd name="connsiteY1025" fmla="*/ 1359338 h 6088385"/>
              <a:gd name="connsiteX1026" fmla="*/ 3155171 w 6088384"/>
              <a:gd name="connsiteY1026" fmla="*/ 1384717 h 6088385"/>
              <a:gd name="connsiteX1027" fmla="*/ 3364539 w 6088384"/>
              <a:gd name="connsiteY1027" fmla="*/ 1457950 h 6088385"/>
              <a:gd name="connsiteX1028" fmla="*/ 5869187 w 6088384"/>
              <a:gd name="connsiteY1028" fmla="*/ 2494766 h 6088385"/>
              <a:gd name="connsiteX1029" fmla="*/ 5930687 w 6088384"/>
              <a:gd name="connsiteY1029" fmla="*/ 2665901 h 6088385"/>
              <a:gd name="connsiteX1030" fmla="*/ 5984922 w 6088384"/>
              <a:gd name="connsiteY1030" fmla="*/ 2878850 h 6088385"/>
              <a:gd name="connsiteX1031" fmla="*/ 6014100 w 6088384"/>
              <a:gd name="connsiteY1031" fmla="*/ 3067777 h 6088385"/>
              <a:gd name="connsiteX1032" fmla="*/ 6010800 w 6088384"/>
              <a:gd name="connsiteY1032" fmla="*/ 3098240 h 6088385"/>
              <a:gd name="connsiteX1033" fmla="*/ 5906443 w 6088384"/>
              <a:gd name="connsiteY1033" fmla="*/ 3520432 h 6088385"/>
              <a:gd name="connsiteX1034" fmla="*/ 5859844 w 6088384"/>
              <a:gd name="connsiteY1034" fmla="*/ 3641051 h 6088385"/>
              <a:gd name="connsiteX1035" fmla="*/ 5862565 w 6088384"/>
              <a:gd name="connsiteY1035" fmla="*/ 3584073 h 6088385"/>
              <a:gd name="connsiteX1036" fmla="*/ 5820717 w 6088384"/>
              <a:gd name="connsiteY1036" fmla="*/ 3147460 h 6088385"/>
              <a:gd name="connsiteX1037" fmla="*/ 5800194 w 6088384"/>
              <a:gd name="connsiteY1037" fmla="*/ 3063405 h 6088385"/>
              <a:gd name="connsiteX1038" fmla="*/ 5825738 w 6088384"/>
              <a:gd name="connsiteY1038" fmla="*/ 2961091 h 6088385"/>
              <a:gd name="connsiteX1039" fmla="*/ 5870010 w 6088384"/>
              <a:gd name="connsiteY1039" fmla="*/ 2528960 h 6088385"/>
              <a:gd name="connsiteX1040" fmla="*/ 1456621 w 6088384"/>
              <a:gd name="connsiteY1040" fmla="*/ 649233 h 6088385"/>
              <a:gd name="connsiteX1041" fmla="*/ 1434261 w 6088384"/>
              <a:gd name="connsiteY1041" fmla="*/ 669555 h 6088385"/>
              <a:gd name="connsiteX1042" fmla="*/ 1155120 w 6088384"/>
              <a:gd name="connsiteY1042" fmla="*/ 1007876 h 6088385"/>
              <a:gd name="connsiteX1043" fmla="*/ 1112039 w 6088384"/>
              <a:gd name="connsiteY1043" fmla="*/ 1078789 h 6088385"/>
              <a:gd name="connsiteX1044" fmla="*/ 1018587 w 6088384"/>
              <a:gd name="connsiteY1044" fmla="*/ 1134901 h 6088385"/>
              <a:gd name="connsiteX1045" fmla="*/ 681720 w 6088384"/>
              <a:gd name="connsiteY1045" fmla="*/ 1409160 h 6088385"/>
              <a:gd name="connsiteX1046" fmla="*/ 676496 w 6088384"/>
              <a:gd name="connsiteY1046" fmla="*/ 1414641 h 6088385"/>
              <a:gd name="connsiteX1047" fmla="*/ 746428 w 6088384"/>
              <a:gd name="connsiteY1047" fmla="*/ 1266251 h 6088385"/>
              <a:gd name="connsiteX1048" fmla="*/ 858656 w 6088384"/>
              <a:gd name="connsiteY1048" fmla="*/ 1077324 h 6088385"/>
              <a:gd name="connsiteX1049" fmla="*/ 966686 w 6088384"/>
              <a:gd name="connsiteY1049" fmla="*/ 929831 h 6088385"/>
              <a:gd name="connsiteX1050" fmla="*/ 980167 w 6088384"/>
              <a:gd name="connsiteY1050" fmla="*/ 918985 h 6088385"/>
              <a:gd name="connsiteX1051" fmla="*/ 1223938 w 6088384"/>
              <a:gd name="connsiteY1051" fmla="*/ 761130 h 6088385"/>
              <a:gd name="connsiteX1052" fmla="*/ 6016808 w 6088384"/>
              <a:gd name="connsiteY1052" fmla="*/ 2492249 h 6088385"/>
              <a:gd name="connsiteX1053" fmla="*/ 6041941 w 6088384"/>
              <a:gd name="connsiteY1053" fmla="*/ 2589996 h 6088385"/>
              <a:gd name="connsiteX1054" fmla="*/ 6088384 w 6088384"/>
              <a:gd name="connsiteY1054" fmla="*/ 3050703 h 6088385"/>
              <a:gd name="connsiteX1055" fmla="*/ 6041941 w 6088384"/>
              <a:gd name="connsiteY1055" fmla="*/ 3511412 h 6088385"/>
              <a:gd name="connsiteX1056" fmla="*/ 6006336 w 6088384"/>
              <a:gd name="connsiteY1056" fmla="*/ 3649883 h 6088385"/>
              <a:gd name="connsiteX1057" fmla="*/ 6021692 w 6088384"/>
              <a:gd name="connsiteY1057" fmla="*/ 3541716 h 6088385"/>
              <a:gd name="connsiteX1058" fmla="*/ 6018583 w 6088384"/>
              <a:gd name="connsiteY1058" fmla="*/ 3096802 h 6088385"/>
              <a:gd name="connsiteX1059" fmla="*/ 6014100 w 6088384"/>
              <a:gd name="connsiteY1059" fmla="*/ 3067777 h 6088385"/>
              <a:gd name="connsiteX1060" fmla="*/ 6030147 w 6088384"/>
              <a:gd name="connsiteY1060" fmla="*/ 2919651 h 6088385"/>
              <a:gd name="connsiteX1061" fmla="*/ 6026065 w 6088384"/>
              <a:gd name="connsiteY1061" fmla="*/ 2557453 h 6088385"/>
              <a:gd name="connsiteX1062" fmla="*/ 4725011 w 6088384"/>
              <a:gd name="connsiteY1062" fmla="*/ 1944703 h 6088385"/>
              <a:gd name="connsiteX1063" fmla="*/ 4763580 w 6088384"/>
              <a:gd name="connsiteY1063" fmla="*/ 1972953 h 6088385"/>
              <a:gd name="connsiteX1064" fmla="*/ 4928987 w 6088384"/>
              <a:gd name="connsiteY1064" fmla="*/ 2120733 h 6088385"/>
              <a:gd name="connsiteX1065" fmla="*/ 5049404 w 6088384"/>
              <a:gd name="connsiteY1065" fmla="*/ 2251673 h 6088385"/>
              <a:gd name="connsiteX1066" fmla="*/ 5051055 w 6088384"/>
              <a:gd name="connsiteY1066" fmla="*/ 2383340 h 6088385"/>
              <a:gd name="connsiteX1067" fmla="*/ 5036309 w 6088384"/>
              <a:gd name="connsiteY1067" fmla="*/ 2601010 h 6088385"/>
              <a:gd name="connsiteX1068" fmla="*/ 5024289 w 6088384"/>
              <a:gd name="connsiteY1068" fmla="*/ 2674084 h 6088385"/>
              <a:gd name="connsiteX1069" fmla="*/ 4933267 w 6088384"/>
              <a:gd name="connsiteY1069" fmla="*/ 2524257 h 6088385"/>
              <a:gd name="connsiteX1070" fmla="*/ 4801669 w 6088384"/>
              <a:gd name="connsiteY1070" fmla="*/ 2348273 h 6088385"/>
              <a:gd name="connsiteX1071" fmla="*/ 4789834 w 6088384"/>
              <a:gd name="connsiteY1071" fmla="*/ 2335251 h 6088385"/>
              <a:gd name="connsiteX1072" fmla="*/ 4785952 w 6088384"/>
              <a:gd name="connsiteY1072" fmla="*/ 2270952 h 6088385"/>
              <a:gd name="connsiteX1073" fmla="*/ 4758786 w 6088384"/>
              <a:gd name="connsiteY1073" fmla="*/ 2082485 h 6088385"/>
              <a:gd name="connsiteX1074" fmla="*/ 3712172 w 6088384"/>
              <a:gd name="connsiteY1074" fmla="*/ 1498170 h 6088385"/>
              <a:gd name="connsiteX1075" fmla="*/ 3779601 w 6088384"/>
              <a:gd name="connsiteY1075" fmla="*/ 1547558 h 6088385"/>
              <a:gd name="connsiteX1076" fmla="*/ 3945007 w 6088384"/>
              <a:gd name="connsiteY1076" fmla="*/ 1695337 h 6088385"/>
              <a:gd name="connsiteX1077" fmla="*/ 3960073 w 6088384"/>
              <a:gd name="connsiteY1077" fmla="*/ 1711720 h 6088385"/>
              <a:gd name="connsiteX1078" fmla="*/ 3927495 w 6088384"/>
              <a:gd name="connsiteY1078" fmla="*/ 1696026 h 6088385"/>
              <a:gd name="connsiteX1079" fmla="*/ 3717467 w 6088384"/>
              <a:gd name="connsiteY1079" fmla="*/ 1619155 h 6088385"/>
              <a:gd name="connsiteX1080" fmla="*/ 3652683 w 6088384"/>
              <a:gd name="connsiteY1080" fmla="*/ 1602497 h 6088385"/>
              <a:gd name="connsiteX1081" fmla="*/ 3567408 w 6088384"/>
              <a:gd name="connsiteY1081" fmla="*/ 1552106 h 6088385"/>
              <a:gd name="connsiteX1082" fmla="*/ 3377842 w 6088384"/>
              <a:gd name="connsiteY1082" fmla="*/ 1464123 h 6088385"/>
              <a:gd name="connsiteX1083" fmla="*/ 3567828 w 6088384"/>
              <a:gd name="connsiteY1083" fmla="*/ 1475543 h 6088385"/>
              <a:gd name="connsiteX1084" fmla="*/ 2672330 w 6088384"/>
              <a:gd name="connsiteY1084" fmla="*/ 1064141 h 6088385"/>
              <a:gd name="connsiteX1085" fmla="*/ 2477076 w 6088384"/>
              <a:gd name="connsiteY1085" fmla="*/ 1187862 h 6088385"/>
              <a:gd name="connsiteX1086" fmla="*/ 2338391 w 6088384"/>
              <a:gd name="connsiteY1086" fmla="*/ 1298484 h 6088385"/>
              <a:gd name="connsiteX1087" fmla="*/ 2285197 w 6088384"/>
              <a:gd name="connsiteY1087" fmla="*/ 1301024 h 6088385"/>
              <a:gd name="connsiteX1088" fmla="*/ 2067703 w 6088384"/>
              <a:gd name="connsiteY1088" fmla="*/ 1332409 h 6088385"/>
              <a:gd name="connsiteX1089" fmla="*/ 1946628 w 6088384"/>
              <a:gd name="connsiteY1089" fmla="*/ 1361970 h 6088385"/>
              <a:gd name="connsiteX1090" fmla="*/ 2073380 w 6088384"/>
              <a:gd name="connsiteY1090" fmla="*/ 1208935 h 6088385"/>
              <a:gd name="connsiteX1091" fmla="*/ 2247365 w 6088384"/>
              <a:gd name="connsiteY1091" fmla="*/ 1041479 h 6088385"/>
              <a:gd name="connsiteX1092" fmla="*/ 2355520 w 6088384"/>
              <a:gd name="connsiteY1092" fmla="*/ 1036952 h 6088385"/>
              <a:gd name="connsiteX1093" fmla="*/ 2576976 w 6088384"/>
              <a:gd name="connsiteY1093" fmla="*/ 1049415 h 6088385"/>
              <a:gd name="connsiteX1094" fmla="*/ 1403768 w 6088384"/>
              <a:gd name="connsiteY1094" fmla="*/ 505670 h 6088385"/>
              <a:gd name="connsiteX1095" fmla="*/ 1301372 w 6088384"/>
              <a:gd name="connsiteY1095" fmla="*/ 582607 h 6088385"/>
              <a:gd name="connsiteX1096" fmla="*/ 988970 w 6088384"/>
              <a:gd name="connsiteY1096" fmla="*/ 899406 h 6088385"/>
              <a:gd name="connsiteX1097" fmla="*/ 966686 w 6088384"/>
              <a:gd name="connsiteY1097" fmla="*/ 929831 h 6088385"/>
              <a:gd name="connsiteX1098" fmla="*/ 840205 w 6088384"/>
              <a:gd name="connsiteY1098" fmla="*/ 1031587 h 6088385"/>
              <a:gd name="connsiteX1099" fmla="*/ 586979 w 6088384"/>
              <a:gd name="connsiteY1099" fmla="*/ 1290586 h 6088385"/>
              <a:gd name="connsiteX1100" fmla="*/ 537332 w 6088384"/>
              <a:gd name="connsiteY1100" fmla="*/ 1356661 h 6088385"/>
              <a:gd name="connsiteX1101" fmla="*/ 602445 w 6088384"/>
              <a:gd name="connsiteY1101" fmla="*/ 1246475 h 6088385"/>
              <a:gd name="connsiteX1102" fmla="*/ 895374 w 6088384"/>
              <a:gd name="connsiteY1102" fmla="*/ 887865 h 6088385"/>
              <a:gd name="connsiteX1103" fmla="*/ 1301819 w 6088384"/>
              <a:gd name="connsiteY1103" fmla="*/ 564205 h 6088385"/>
              <a:gd name="connsiteX1104" fmla="*/ 4198300 w 6088384"/>
              <a:gd name="connsiteY1104" fmla="*/ 1636892 h 6088385"/>
              <a:gd name="connsiteX1105" fmla="*/ 4382500 w 6088384"/>
              <a:gd name="connsiteY1105" fmla="*/ 1723701 h 6088385"/>
              <a:gd name="connsiteX1106" fmla="*/ 4408505 w 6088384"/>
              <a:gd name="connsiteY1106" fmla="*/ 1772691 h 6088385"/>
              <a:gd name="connsiteX1107" fmla="*/ 4478984 w 6088384"/>
              <a:gd name="connsiteY1107" fmla="*/ 1937330 h 6088385"/>
              <a:gd name="connsiteX1108" fmla="*/ 4522743 w 6088384"/>
              <a:gd name="connsiteY1108" fmla="*/ 2066526 h 6088385"/>
              <a:gd name="connsiteX1109" fmla="*/ 4491789 w 6088384"/>
              <a:gd name="connsiteY1109" fmla="*/ 2038393 h 6088385"/>
              <a:gd name="connsiteX1110" fmla="*/ 4315805 w 6088384"/>
              <a:gd name="connsiteY1110" fmla="*/ 1906794 h 6088385"/>
              <a:gd name="connsiteX1111" fmla="*/ 4247632 w 6088384"/>
              <a:gd name="connsiteY1111" fmla="*/ 1865378 h 6088385"/>
              <a:gd name="connsiteX1112" fmla="*/ 4229667 w 6088384"/>
              <a:gd name="connsiteY1112" fmla="*/ 1833770 h 6088385"/>
              <a:gd name="connsiteX1113" fmla="*/ 4131141 w 6088384"/>
              <a:gd name="connsiteY1113" fmla="*/ 1687876 h 6088385"/>
              <a:gd name="connsiteX1114" fmla="*/ 4044668 w 6088384"/>
              <a:gd name="connsiteY1114" fmla="*/ 1581682 h 6088385"/>
              <a:gd name="connsiteX1115" fmla="*/ 3214320 w 6088384"/>
              <a:gd name="connsiteY1115" fmla="*/ 1211498 h 6088385"/>
              <a:gd name="connsiteX1116" fmla="*/ 3411713 w 6088384"/>
              <a:gd name="connsiteY1116" fmla="*/ 1304525 h 6088385"/>
              <a:gd name="connsiteX1117" fmla="*/ 3396744 w 6088384"/>
              <a:gd name="connsiteY1117" fmla="*/ 1305111 h 6088385"/>
              <a:gd name="connsiteX1118" fmla="*/ 3217823 w 6088384"/>
              <a:gd name="connsiteY1118" fmla="*/ 1326230 h 6088385"/>
              <a:gd name="connsiteX1119" fmla="*/ 3051222 w 6088384"/>
              <a:gd name="connsiteY1119" fmla="*/ 1359338 h 6088385"/>
              <a:gd name="connsiteX1120" fmla="*/ 2940928 w 6088384"/>
              <a:gd name="connsiteY1120" fmla="*/ 1332409 h 6088385"/>
              <a:gd name="connsiteX1121" fmla="*/ 2723434 w 6088384"/>
              <a:gd name="connsiteY1121" fmla="*/ 1301023 h 6088385"/>
              <a:gd name="connsiteX1122" fmla="*/ 2707348 w 6088384"/>
              <a:gd name="connsiteY1122" fmla="*/ 1300255 h 6088385"/>
              <a:gd name="connsiteX1123" fmla="*/ 2838713 w 6088384"/>
              <a:gd name="connsiteY1123" fmla="*/ 1235382 h 6088385"/>
              <a:gd name="connsiteX1124" fmla="*/ 3055988 w 6088384"/>
              <a:gd name="connsiteY1124" fmla="*/ 1154599 h 6088385"/>
              <a:gd name="connsiteX1125" fmla="*/ 3778818 w 6088384"/>
              <a:gd name="connsiteY1125" fmla="*/ 1307728 h 6088385"/>
              <a:gd name="connsiteX1126" fmla="*/ 3817976 w 6088384"/>
              <a:gd name="connsiteY1126" fmla="*/ 1340938 h 6088385"/>
              <a:gd name="connsiteX1127" fmla="*/ 3983321 w 6088384"/>
              <a:gd name="connsiteY1127" fmla="*/ 1506344 h 6088385"/>
              <a:gd name="connsiteX1128" fmla="*/ 4044668 w 6088384"/>
              <a:gd name="connsiteY1128" fmla="*/ 1581682 h 6088385"/>
              <a:gd name="connsiteX1129" fmla="*/ 3991857 w 6088384"/>
              <a:gd name="connsiteY1129" fmla="*/ 1562704 h 6088385"/>
              <a:gd name="connsiteX1130" fmla="*/ 3782279 w 6088384"/>
              <a:gd name="connsiteY1130" fmla="*/ 1509160 h 6088385"/>
              <a:gd name="connsiteX1131" fmla="*/ 3712172 w 6088384"/>
              <a:gd name="connsiteY1131" fmla="*/ 1498170 h 6088385"/>
              <a:gd name="connsiteX1132" fmla="*/ 3601683 w 6088384"/>
              <a:gd name="connsiteY1132" fmla="*/ 1417243 h 6088385"/>
              <a:gd name="connsiteX1133" fmla="*/ 3412756 w 6088384"/>
              <a:gd name="connsiteY1133" fmla="*/ 1305016 h 6088385"/>
              <a:gd name="connsiteX1134" fmla="*/ 3411713 w 6088384"/>
              <a:gd name="connsiteY1134" fmla="*/ 1304525 h 6088385"/>
              <a:gd name="connsiteX1135" fmla="*/ 3576562 w 6088384"/>
              <a:gd name="connsiteY1135" fmla="*/ 1298071 h 6088385"/>
              <a:gd name="connsiteX1136" fmla="*/ 4981997 w 6088384"/>
              <a:gd name="connsiteY1136" fmla="*/ 1783207 h 6088385"/>
              <a:gd name="connsiteX1137" fmla="*/ 5019392 w 6088384"/>
              <a:gd name="connsiteY1137" fmla="*/ 1810699 h 6088385"/>
              <a:gd name="connsiteX1138" fmla="*/ 5193009 w 6088384"/>
              <a:gd name="connsiteY1138" fmla="*/ 1967626 h 6088385"/>
              <a:gd name="connsiteX1139" fmla="*/ 5326076 w 6088384"/>
              <a:gd name="connsiteY1139" fmla="*/ 2114846 h 6088385"/>
              <a:gd name="connsiteX1140" fmla="*/ 5336705 w 6088384"/>
              <a:gd name="connsiteY1140" fmla="*/ 2286002 h 6088385"/>
              <a:gd name="connsiteX1141" fmla="*/ 5318339 w 6088384"/>
              <a:gd name="connsiteY1141" fmla="*/ 2577155 h 6088385"/>
              <a:gd name="connsiteX1142" fmla="*/ 5311061 w 6088384"/>
              <a:gd name="connsiteY1142" fmla="*/ 2622874 h 6088385"/>
              <a:gd name="connsiteX1143" fmla="*/ 5216261 w 6088384"/>
              <a:gd name="connsiteY1143" fmla="*/ 2466201 h 6088385"/>
              <a:gd name="connsiteX1144" fmla="*/ 5080380 w 6088384"/>
              <a:gd name="connsiteY1144" fmla="*/ 2285356 h 6088385"/>
              <a:gd name="connsiteX1145" fmla="*/ 5049404 w 6088384"/>
              <a:gd name="connsiteY1145" fmla="*/ 2251673 h 6088385"/>
              <a:gd name="connsiteX1146" fmla="*/ 5049220 w 6088384"/>
              <a:gd name="connsiteY1146" fmla="*/ 2236960 h 6088385"/>
              <a:gd name="connsiteX1147" fmla="*/ 4985777 w 6088384"/>
              <a:gd name="connsiteY1147" fmla="*/ 1796404 h 6088385"/>
              <a:gd name="connsiteX1148" fmla="*/ 2620366 w 6088384"/>
              <a:gd name="connsiteY1148" fmla="*/ 778842 h 6088385"/>
              <a:gd name="connsiteX1149" fmla="*/ 2466201 w 6088384"/>
              <a:gd name="connsiteY1149" fmla="*/ 872124 h 6088385"/>
              <a:gd name="connsiteX1150" fmla="*/ 2258925 w 6088384"/>
              <a:gd name="connsiteY1150" fmla="*/ 1030353 h 6088385"/>
              <a:gd name="connsiteX1151" fmla="*/ 2247365 w 6088384"/>
              <a:gd name="connsiteY1151" fmla="*/ 1041479 h 6088385"/>
              <a:gd name="connsiteX1152" fmla="*/ 2132062 w 6088384"/>
              <a:gd name="connsiteY1152" fmla="*/ 1046306 h 6088385"/>
              <a:gd name="connsiteX1153" fmla="*/ 1908103 w 6088384"/>
              <a:gd name="connsiteY1153" fmla="*/ 1078101 h 6088385"/>
              <a:gd name="connsiteX1154" fmla="*/ 1780592 w 6088384"/>
              <a:gd name="connsiteY1154" fmla="*/ 1109474 h 6088385"/>
              <a:gd name="connsiteX1155" fmla="*/ 1844518 w 6088384"/>
              <a:gd name="connsiteY1155" fmla="*/ 1028491 h 6088385"/>
              <a:gd name="connsiteX1156" fmla="*/ 1967627 w 6088384"/>
              <a:gd name="connsiteY1156" fmla="*/ 895376 h 6088385"/>
              <a:gd name="connsiteX1157" fmla="*/ 2119359 w 6088384"/>
              <a:gd name="connsiteY1157" fmla="*/ 758232 h 6088385"/>
              <a:gd name="connsiteX1158" fmla="*/ 2140613 w 6088384"/>
              <a:gd name="connsiteY1158" fmla="*/ 756230 h 6088385"/>
              <a:gd name="connsiteX1159" fmla="*/ 2286002 w 6088384"/>
              <a:gd name="connsiteY1159" fmla="*/ 751681 h 6088385"/>
              <a:gd name="connsiteX1160" fmla="*/ 2519732 w 6088384"/>
              <a:gd name="connsiteY1160" fmla="*/ 763484 h 6088385"/>
              <a:gd name="connsiteX1161" fmla="*/ 4436787 w 6088384"/>
              <a:gd name="connsiteY1161" fmla="*/ 1465460 h 6088385"/>
              <a:gd name="connsiteX1162" fmla="*/ 4579836 w 6088384"/>
              <a:gd name="connsiteY1162" fmla="*/ 1531853 h 6088385"/>
              <a:gd name="connsiteX1163" fmla="*/ 4609549 w 6088384"/>
              <a:gd name="connsiteY1163" fmla="*/ 1594300 h 6088385"/>
              <a:gd name="connsiteX1164" fmla="*/ 4698131 w 6088384"/>
              <a:gd name="connsiteY1164" fmla="*/ 1835045 h 6088385"/>
              <a:gd name="connsiteX1165" fmla="*/ 4725011 w 6088384"/>
              <a:gd name="connsiteY1165" fmla="*/ 1944703 h 6088385"/>
              <a:gd name="connsiteX1166" fmla="*/ 4585663 w 6088384"/>
              <a:gd name="connsiteY1166" fmla="*/ 1842638 h 6088385"/>
              <a:gd name="connsiteX1167" fmla="*/ 4396736 w 6088384"/>
              <a:gd name="connsiteY1167" fmla="*/ 1730411 h 6088385"/>
              <a:gd name="connsiteX1168" fmla="*/ 4382500 w 6088384"/>
              <a:gd name="connsiteY1168" fmla="*/ 1723701 h 6088385"/>
              <a:gd name="connsiteX1169" fmla="*/ 4312467 w 6088384"/>
              <a:gd name="connsiteY1169" fmla="*/ 1591768 h 6088385"/>
              <a:gd name="connsiteX1170" fmla="*/ 4168486 w 6088384"/>
              <a:gd name="connsiteY1170" fmla="*/ 1377839 h 6088385"/>
              <a:gd name="connsiteX1171" fmla="*/ 4227418 w 6088384"/>
              <a:gd name="connsiteY1171" fmla="*/ 1392228 h 6088385"/>
              <a:gd name="connsiteX1172" fmla="*/ 4436787 w 6088384"/>
              <a:gd name="connsiteY1172" fmla="*/ 1465460 h 6088385"/>
              <a:gd name="connsiteX1173" fmla="*/ 3175817 w 6088384"/>
              <a:gd name="connsiteY1173" fmla="*/ 931327 h 6088385"/>
              <a:gd name="connsiteX1174" fmla="*/ 3326708 w 6088384"/>
              <a:gd name="connsiteY1174" fmla="*/ 1001768 h 6088385"/>
              <a:gd name="connsiteX1175" fmla="*/ 3447652 w 6088384"/>
              <a:gd name="connsiteY1175" fmla="*/ 1069372 h 6088385"/>
              <a:gd name="connsiteX1176" fmla="*/ 3289085 w 6088384"/>
              <a:gd name="connsiteY1176" fmla="*/ 1093861 h 6088385"/>
              <a:gd name="connsiteX1177" fmla="*/ 3060062 w 6088384"/>
              <a:gd name="connsiteY1177" fmla="*/ 1153084 h 6088385"/>
              <a:gd name="connsiteX1178" fmla="*/ 3055988 w 6088384"/>
              <a:gd name="connsiteY1178" fmla="*/ 1154599 h 6088385"/>
              <a:gd name="connsiteX1179" fmla="*/ 3007877 w 6088384"/>
              <a:gd name="connsiteY1179" fmla="*/ 1137310 h 6088385"/>
              <a:gd name="connsiteX1180" fmla="*/ 2794929 w 6088384"/>
              <a:gd name="connsiteY1180" fmla="*/ 1083075 h 6088385"/>
              <a:gd name="connsiteX1181" fmla="*/ 2672330 w 6088384"/>
              <a:gd name="connsiteY1181" fmla="*/ 1064141 h 6088385"/>
              <a:gd name="connsiteX1182" fmla="*/ 2687475 w 6088384"/>
              <a:gd name="connsiteY1182" fmla="*/ 1054545 h 6088385"/>
              <a:gd name="connsiteX1183" fmla="*/ 2912568 w 6088384"/>
              <a:gd name="connsiteY1183" fmla="*/ 944351 h 6088385"/>
              <a:gd name="connsiteX1184" fmla="*/ 3061984 w 6088384"/>
              <a:gd name="connsiteY1184" fmla="*/ 889663 h 6088385"/>
              <a:gd name="connsiteX1185" fmla="*/ 3871612 w 6088384"/>
              <a:gd name="connsiteY1185" fmla="*/ 1053728 h 6088385"/>
              <a:gd name="connsiteX1186" fmla="*/ 3979332 w 6088384"/>
              <a:gd name="connsiteY1186" fmla="*/ 1156065 h 6088385"/>
              <a:gd name="connsiteX1187" fmla="*/ 4159557 w 6088384"/>
              <a:gd name="connsiteY1187" fmla="*/ 1364572 h 6088385"/>
              <a:gd name="connsiteX1188" fmla="*/ 4168486 w 6088384"/>
              <a:gd name="connsiteY1188" fmla="*/ 1377839 h 6088385"/>
              <a:gd name="connsiteX1189" fmla="*/ 4013175 w 6088384"/>
              <a:gd name="connsiteY1189" fmla="*/ 1339918 h 6088385"/>
              <a:gd name="connsiteX1190" fmla="*/ 3795681 w 6088384"/>
              <a:gd name="connsiteY1190" fmla="*/ 1308533 h 6088385"/>
              <a:gd name="connsiteX1191" fmla="*/ 3778818 w 6088384"/>
              <a:gd name="connsiteY1191" fmla="*/ 1307728 h 6088385"/>
              <a:gd name="connsiteX1192" fmla="*/ 3708119 w 6088384"/>
              <a:gd name="connsiteY1192" fmla="*/ 1247769 h 6088385"/>
              <a:gd name="connsiteX1193" fmla="*/ 3471377 w 6088384"/>
              <a:gd name="connsiteY1193" fmla="*/ 1082633 h 6088385"/>
              <a:gd name="connsiteX1194" fmla="*/ 3447652 w 6088384"/>
              <a:gd name="connsiteY1194" fmla="*/ 1069372 h 6088385"/>
              <a:gd name="connsiteX1195" fmla="*/ 3507038 w 6088384"/>
              <a:gd name="connsiteY1195" fmla="*/ 1060201 h 6088385"/>
              <a:gd name="connsiteX1196" fmla="*/ 3728495 w 6088384"/>
              <a:gd name="connsiteY1196" fmla="*/ 1047737 h 6088385"/>
              <a:gd name="connsiteX1197" fmla="*/ 5225493 w 6088384"/>
              <a:gd name="connsiteY1197" fmla="*/ 1593434 h 6088385"/>
              <a:gd name="connsiteX1198" fmla="*/ 5372658 w 6088384"/>
              <a:gd name="connsiteY1198" fmla="*/ 1728772 h 6088385"/>
              <a:gd name="connsiteX1199" fmla="*/ 5520438 w 6088384"/>
              <a:gd name="connsiteY1199" fmla="*/ 1894178 h 6088385"/>
              <a:gd name="connsiteX1200" fmla="*/ 5590453 w 6088384"/>
              <a:gd name="connsiteY1200" fmla="*/ 1989769 h 6088385"/>
              <a:gd name="connsiteX1201" fmla="*/ 5609450 w 6088384"/>
              <a:gd name="connsiteY1201" fmla="*/ 2117147 h 6088385"/>
              <a:gd name="connsiteX1202" fmla="*/ 5620385 w 6088384"/>
              <a:gd name="connsiteY1202" fmla="*/ 2391768 h 6088385"/>
              <a:gd name="connsiteX1203" fmla="*/ 5608450 w 6088384"/>
              <a:gd name="connsiteY1203" fmla="*/ 2536991 h 6088385"/>
              <a:gd name="connsiteX1204" fmla="*/ 5601019 w 6088384"/>
              <a:gd name="connsiteY1204" fmla="*/ 2520980 h 6088385"/>
              <a:gd name="connsiteX1205" fmla="*/ 5349936 w 6088384"/>
              <a:gd name="connsiteY1205" fmla="*/ 2141244 h 6088385"/>
              <a:gd name="connsiteX1206" fmla="*/ 5326076 w 6088384"/>
              <a:gd name="connsiteY1206" fmla="*/ 2114846 h 6088385"/>
              <a:gd name="connsiteX1207" fmla="*/ 5318902 w 6088384"/>
              <a:gd name="connsiteY1207" fmla="*/ 1999320 h 6088385"/>
              <a:gd name="connsiteX1208" fmla="*/ 5266921 w 6088384"/>
              <a:gd name="connsiteY1208" fmla="*/ 1723260 h 6088385"/>
              <a:gd name="connsiteX1209" fmla="*/ 2544035 w 6088384"/>
              <a:gd name="connsiteY1209" fmla="*/ 476667 h 6088385"/>
              <a:gd name="connsiteX1210" fmla="*/ 2520981 w 6088384"/>
              <a:gd name="connsiteY1210" fmla="*/ 487366 h 6088385"/>
              <a:gd name="connsiteX1211" fmla="*/ 2141245 w 6088384"/>
              <a:gd name="connsiteY1211" fmla="*/ 738449 h 6088385"/>
              <a:gd name="connsiteX1212" fmla="*/ 2119359 w 6088384"/>
              <a:gd name="connsiteY1212" fmla="*/ 758232 h 6088385"/>
              <a:gd name="connsiteX1213" fmla="*/ 1997643 w 6088384"/>
              <a:gd name="connsiteY1213" fmla="*/ 769694 h 6088385"/>
              <a:gd name="connsiteX1214" fmla="*/ 1720047 w 6088384"/>
              <a:gd name="connsiteY1214" fmla="*/ 822280 h 6088385"/>
              <a:gd name="connsiteX1215" fmla="*/ 1593377 w 6088384"/>
              <a:gd name="connsiteY1215" fmla="*/ 862954 h 6088385"/>
              <a:gd name="connsiteX1216" fmla="*/ 1728774 w 6088384"/>
              <a:gd name="connsiteY1216" fmla="*/ 715726 h 6088385"/>
              <a:gd name="connsiteX1217" fmla="*/ 1894180 w 6088384"/>
              <a:gd name="connsiteY1217" fmla="*/ 567946 h 6088385"/>
              <a:gd name="connsiteX1218" fmla="*/ 1989769 w 6088384"/>
              <a:gd name="connsiteY1218" fmla="*/ 497932 h 6088385"/>
              <a:gd name="connsiteX1219" fmla="*/ 2117148 w 6088384"/>
              <a:gd name="connsiteY1219" fmla="*/ 478936 h 6088385"/>
              <a:gd name="connsiteX1220" fmla="*/ 2530161 w 6088384"/>
              <a:gd name="connsiteY1220" fmla="*/ 475099 h 6088385"/>
              <a:gd name="connsiteX1221" fmla="*/ 3218689 w 6088384"/>
              <a:gd name="connsiteY1221" fmla="*/ 642125 h 6088385"/>
              <a:gd name="connsiteX1222" fmla="*/ 3404490 w 6088384"/>
              <a:gd name="connsiteY1222" fmla="*/ 728887 h 6088385"/>
              <a:gd name="connsiteX1223" fmla="*/ 3503741 w 6088384"/>
              <a:gd name="connsiteY1223" fmla="*/ 786414 h 6088385"/>
              <a:gd name="connsiteX1224" fmla="*/ 3341674 w 6088384"/>
              <a:gd name="connsiteY1224" fmla="*/ 811149 h 6088385"/>
              <a:gd name="connsiteX1225" fmla="*/ 3122596 w 6088384"/>
              <a:gd name="connsiteY1225" fmla="*/ 867479 h 6088385"/>
              <a:gd name="connsiteX1226" fmla="*/ 3061984 w 6088384"/>
              <a:gd name="connsiteY1226" fmla="*/ 889663 h 6088385"/>
              <a:gd name="connsiteX1227" fmla="*/ 2965789 w 6088384"/>
              <a:gd name="connsiteY1227" fmla="*/ 854455 h 6088385"/>
              <a:gd name="connsiteX1228" fmla="*/ 2746711 w 6088384"/>
              <a:gd name="connsiteY1228" fmla="*/ 798125 h 6088385"/>
              <a:gd name="connsiteX1229" fmla="*/ 2620366 w 6088384"/>
              <a:gd name="connsiteY1229" fmla="*/ 778842 h 6088385"/>
              <a:gd name="connsiteX1230" fmla="*/ 2662646 w 6088384"/>
              <a:gd name="connsiteY1230" fmla="*/ 753259 h 6088385"/>
              <a:gd name="connsiteX1231" fmla="*/ 2874068 w 6088384"/>
              <a:gd name="connsiteY1231" fmla="*/ 652910 h 6088385"/>
              <a:gd name="connsiteX1232" fmla="*/ 3064440 w 6088384"/>
              <a:gd name="connsiteY1232" fmla="*/ 585088 h 6088385"/>
              <a:gd name="connsiteX1233" fmla="*/ 3082627 w 6088384"/>
              <a:gd name="connsiteY1233" fmla="*/ 590689 h 6088385"/>
              <a:gd name="connsiteX1234" fmla="*/ 3218689 w 6088384"/>
              <a:gd name="connsiteY1234" fmla="*/ 642125 h 6088385"/>
              <a:gd name="connsiteX1235" fmla="*/ 4619324 w 6088384"/>
              <a:gd name="connsiteY1235" fmla="*/ 1222284 h 6088385"/>
              <a:gd name="connsiteX1236" fmla="*/ 4806015 w 6088384"/>
              <a:gd name="connsiteY1236" fmla="*/ 1310894 h 6088385"/>
              <a:gd name="connsiteX1237" fmla="*/ 4813196 w 6088384"/>
              <a:gd name="connsiteY1237" fmla="*/ 1324285 h 6088385"/>
              <a:gd name="connsiteX1238" fmla="*/ 4876886 w 6088384"/>
              <a:gd name="connsiteY1238" fmla="*/ 1464688 h 6088385"/>
              <a:gd name="connsiteX1239" fmla="*/ 4938036 w 6088384"/>
              <a:gd name="connsiteY1239" fmla="*/ 1629737 h 6088385"/>
              <a:gd name="connsiteX1240" fmla="*/ 4981997 w 6088384"/>
              <a:gd name="connsiteY1240" fmla="*/ 1783207 h 6088385"/>
              <a:gd name="connsiteX1241" fmla="*/ 4834399 w 6088384"/>
              <a:gd name="connsiteY1241" fmla="*/ 1674696 h 6088385"/>
              <a:gd name="connsiteX1242" fmla="*/ 4639655 w 6088384"/>
              <a:gd name="connsiteY1242" fmla="*/ 1559616 h 6088385"/>
              <a:gd name="connsiteX1243" fmla="*/ 4579836 w 6088384"/>
              <a:gd name="connsiteY1243" fmla="*/ 1531853 h 6088385"/>
              <a:gd name="connsiteX1244" fmla="*/ 4541157 w 6088384"/>
              <a:gd name="connsiteY1244" fmla="*/ 1450563 h 6088385"/>
              <a:gd name="connsiteX1245" fmla="*/ 4372647 w 6088384"/>
              <a:gd name="connsiteY1245" fmla="*/ 1175877 h 6088385"/>
              <a:gd name="connsiteX1246" fmla="*/ 4335422 w 6088384"/>
              <a:gd name="connsiteY1246" fmla="*/ 1128132 h 6088385"/>
              <a:gd name="connsiteX1247" fmla="*/ 4398868 w 6088384"/>
              <a:gd name="connsiteY1247" fmla="*/ 1143743 h 6088385"/>
              <a:gd name="connsiteX1248" fmla="*/ 4619324 w 6088384"/>
              <a:gd name="connsiteY1248" fmla="*/ 1222284 h 6088385"/>
              <a:gd name="connsiteX1249" fmla="*/ 5439153 w 6088384"/>
              <a:gd name="connsiteY1249" fmla="*/ 1456619 h 6088385"/>
              <a:gd name="connsiteX1250" fmla="*/ 5566373 w 6088384"/>
              <a:gd name="connsiteY1250" fmla="*/ 1596597 h 6088385"/>
              <a:gd name="connsiteX1251" fmla="*/ 5697971 w 6088384"/>
              <a:gd name="connsiteY1251" fmla="*/ 1772581 h 6088385"/>
              <a:gd name="connsiteX1252" fmla="*/ 5794936 w 6088384"/>
              <a:gd name="connsiteY1252" fmla="*/ 1932189 h 6088385"/>
              <a:gd name="connsiteX1253" fmla="*/ 5801377 w 6088384"/>
              <a:gd name="connsiteY1253" fmla="*/ 1954191 h 6088385"/>
              <a:gd name="connsiteX1254" fmla="*/ 5866530 w 6088384"/>
              <a:gd name="connsiteY1254" fmla="*/ 2384182 h 6088385"/>
              <a:gd name="connsiteX1255" fmla="*/ 5869187 w 6088384"/>
              <a:gd name="connsiteY1255" fmla="*/ 2494766 h 6088385"/>
              <a:gd name="connsiteX1256" fmla="*/ 5856499 w 6088384"/>
              <a:gd name="connsiteY1256" fmla="*/ 2459458 h 6088385"/>
              <a:gd name="connsiteX1257" fmla="*/ 5650753 w 6088384"/>
              <a:gd name="connsiteY1257" fmla="*/ 2072096 h 6088385"/>
              <a:gd name="connsiteX1258" fmla="*/ 5590453 w 6088384"/>
              <a:gd name="connsiteY1258" fmla="*/ 1989769 h 6088385"/>
              <a:gd name="connsiteX1259" fmla="*/ 5577230 w 6088384"/>
              <a:gd name="connsiteY1259" fmla="*/ 1901097 h 6088385"/>
              <a:gd name="connsiteX1260" fmla="*/ 5452761 w 6088384"/>
              <a:gd name="connsiteY1260" fmla="*/ 1484918 h 6088385"/>
              <a:gd name="connsiteX1261" fmla="*/ 2494744 w 6088384"/>
              <a:gd name="connsiteY1261" fmla="*/ 219205 h 6088385"/>
              <a:gd name="connsiteX1262" fmla="*/ 2459460 w 6088384"/>
              <a:gd name="connsiteY1262" fmla="*/ 231885 h 6088385"/>
              <a:gd name="connsiteX1263" fmla="*/ 2072098 w 6088384"/>
              <a:gd name="connsiteY1263" fmla="*/ 437631 h 6088385"/>
              <a:gd name="connsiteX1264" fmla="*/ 1989769 w 6088384"/>
              <a:gd name="connsiteY1264" fmla="*/ 497932 h 6088385"/>
              <a:gd name="connsiteX1265" fmla="*/ 1901098 w 6088384"/>
              <a:gd name="connsiteY1265" fmla="*/ 511156 h 6088385"/>
              <a:gd name="connsiteX1266" fmla="*/ 1484919 w 6088384"/>
              <a:gd name="connsiteY1266" fmla="*/ 635624 h 6088385"/>
              <a:gd name="connsiteX1267" fmla="*/ 1456621 w 6088384"/>
              <a:gd name="connsiteY1267" fmla="*/ 649233 h 6088385"/>
              <a:gd name="connsiteX1268" fmla="*/ 1596599 w 6088384"/>
              <a:gd name="connsiteY1268" fmla="*/ 522012 h 6088385"/>
              <a:gd name="connsiteX1269" fmla="*/ 1772582 w 6088384"/>
              <a:gd name="connsiteY1269" fmla="*/ 390413 h 6088385"/>
              <a:gd name="connsiteX1270" fmla="*/ 1931826 w 6088384"/>
              <a:gd name="connsiteY1270" fmla="*/ 293670 h 6088385"/>
              <a:gd name="connsiteX1271" fmla="*/ 2156474 w 6088384"/>
              <a:gd name="connsiteY1271" fmla="*/ 245939 h 6088385"/>
              <a:gd name="connsiteX1272" fmla="*/ 2463831 w 6088384"/>
              <a:gd name="connsiteY1272" fmla="*/ 218814 h 6088385"/>
              <a:gd name="connsiteX1273" fmla="*/ 4003224 w 6088384"/>
              <a:gd name="connsiteY1273" fmla="*/ 774847 h 6088385"/>
              <a:gd name="connsiteX1274" fmla="*/ 4128266 w 6088384"/>
              <a:gd name="connsiteY1274" fmla="*/ 887868 h 6088385"/>
              <a:gd name="connsiteX1275" fmla="*/ 4257363 w 6088384"/>
              <a:gd name="connsiteY1275" fmla="*/ 1028017 h 6088385"/>
              <a:gd name="connsiteX1276" fmla="*/ 4335422 w 6088384"/>
              <a:gd name="connsiteY1276" fmla="*/ 1128132 h 6088385"/>
              <a:gd name="connsiteX1277" fmla="*/ 4175911 w 6088384"/>
              <a:gd name="connsiteY1277" fmla="*/ 1088886 h 6088385"/>
              <a:gd name="connsiteX1278" fmla="*/ 3951953 w 6088384"/>
              <a:gd name="connsiteY1278" fmla="*/ 1057091 h 6088385"/>
              <a:gd name="connsiteX1279" fmla="*/ 3871612 w 6088384"/>
              <a:gd name="connsiteY1279" fmla="*/ 1053728 h 6088385"/>
              <a:gd name="connsiteX1280" fmla="*/ 3855368 w 6088384"/>
              <a:gd name="connsiteY1280" fmla="*/ 1038295 h 6088385"/>
              <a:gd name="connsiteX1281" fmla="*/ 3578883 w 6088384"/>
              <a:gd name="connsiteY1281" fmla="*/ 829969 h 6088385"/>
              <a:gd name="connsiteX1282" fmla="*/ 3503741 w 6088384"/>
              <a:gd name="connsiteY1282" fmla="*/ 786414 h 6088385"/>
              <a:gd name="connsiteX1283" fmla="*/ 3568652 w 6088384"/>
              <a:gd name="connsiteY1283" fmla="*/ 776508 h 6088385"/>
              <a:gd name="connsiteX1284" fmla="*/ 3802382 w 6088384"/>
              <a:gd name="connsiteY1284" fmla="*/ 764705 h 6088385"/>
              <a:gd name="connsiteX1285" fmla="*/ 5579185 w 6088384"/>
              <a:gd name="connsiteY1285" fmla="*/ 1399070 h 6088385"/>
              <a:gd name="connsiteX1286" fmla="*/ 5641659 w 6088384"/>
              <a:gd name="connsiteY1286" fmla="*/ 1482217 h 6088385"/>
              <a:gd name="connsiteX1287" fmla="*/ 5860872 w 6088384"/>
              <a:gd name="connsiteY1287" fmla="*/ 1890083 h 6088385"/>
              <a:gd name="connsiteX1288" fmla="*/ 5994270 w 6088384"/>
              <a:gd name="connsiteY1288" fmla="*/ 2333495 h 6088385"/>
              <a:gd name="connsiteX1289" fmla="*/ 6016808 w 6088384"/>
              <a:gd name="connsiteY1289" fmla="*/ 2492249 h 6088385"/>
              <a:gd name="connsiteX1290" fmla="*/ 5985610 w 6088384"/>
              <a:gd name="connsiteY1290" fmla="*/ 2370918 h 6088385"/>
              <a:gd name="connsiteX1291" fmla="*/ 5812476 w 6088384"/>
              <a:gd name="connsiteY1291" fmla="*/ 1961062 h 6088385"/>
              <a:gd name="connsiteX1292" fmla="*/ 5794936 w 6088384"/>
              <a:gd name="connsiteY1292" fmla="*/ 1932189 h 6088385"/>
              <a:gd name="connsiteX1293" fmla="*/ 5750907 w 6088384"/>
              <a:gd name="connsiteY1293" fmla="*/ 1781792 h 6088385"/>
              <a:gd name="connsiteX1294" fmla="*/ 5608529 w 6088384"/>
              <a:gd name="connsiteY1294" fmla="*/ 1448727 h 6088385"/>
              <a:gd name="connsiteX1295" fmla="*/ 2492245 w 6088384"/>
              <a:gd name="connsiteY1295" fmla="*/ 71578 h 6088385"/>
              <a:gd name="connsiteX1296" fmla="*/ 2370920 w 6088384"/>
              <a:gd name="connsiteY1296" fmla="*/ 102774 h 6088385"/>
              <a:gd name="connsiteX1297" fmla="*/ 1961063 w 6088384"/>
              <a:gd name="connsiteY1297" fmla="*/ 275908 h 6088385"/>
              <a:gd name="connsiteX1298" fmla="*/ 1931826 w 6088384"/>
              <a:gd name="connsiteY1298" fmla="*/ 293670 h 6088385"/>
              <a:gd name="connsiteX1299" fmla="*/ 1914131 w 6088384"/>
              <a:gd name="connsiteY1299" fmla="*/ 297430 h 6088385"/>
              <a:gd name="connsiteX1300" fmla="*/ 1448727 w 6088384"/>
              <a:gd name="connsiteY1300" fmla="*/ 479857 h 6088385"/>
              <a:gd name="connsiteX1301" fmla="*/ 1403768 w 6088384"/>
              <a:gd name="connsiteY1301" fmla="*/ 505670 h 6088385"/>
              <a:gd name="connsiteX1302" fmla="*/ 1482217 w 6088384"/>
              <a:gd name="connsiteY1302" fmla="*/ 446727 h 6088385"/>
              <a:gd name="connsiteX1303" fmla="*/ 1890083 w 6088384"/>
              <a:gd name="connsiteY1303" fmla="*/ 227513 h 6088385"/>
              <a:gd name="connsiteX1304" fmla="*/ 2333495 w 6088384"/>
              <a:gd name="connsiteY1304" fmla="*/ 94115 h 6088385"/>
              <a:gd name="connsiteX1305" fmla="*/ 4692198 w 6088384"/>
              <a:gd name="connsiteY1305" fmla="*/ 944350 h 6088385"/>
              <a:gd name="connsiteX1306" fmla="*/ 4892027 w 6088384"/>
              <a:gd name="connsiteY1306" fmla="*/ 1040613 h 6088385"/>
              <a:gd name="connsiteX1307" fmla="*/ 5009671 w 6088384"/>
              <a:gd name="connsiteY1307" fmla="*/ 1112084 h 6088385"/>
              <a:gd name="connsiteX1308" fmla="*/ 5068990 w 6088384"/>
              <a:gd name="connsiteY1308" fmla="*/ 1211576 h 6088385"/>
              <a:gd name="connsiteX1309" fmla="*/ 5182904 w 6088384"/>
              <a:gd name="connsiteY1309" fmla="*/ 1459966 h 6088385"/>
              <a:gd name="connsiteX1310" fmla="*/ 5225493 w 6088384"/>
              <a:gd name="connsiteY1310" fmla="*/ 1593434 h 6088385"/>
              <a:gd name="connsiteX1311" fmla="*/ 5208035 w 6088384"/>
              <a:gd name="connsiteY1311" fmla="*/ 1577378 h 6088385"/>
              <a:gd name="connsiteX1312" fmla="*/ 4830746 w 6088384"/>
              <a:gd name="connsiteY1312" fmla="*/ 1322633 h 6088385"/>
              <a:gd name="connsiteX1313" fmla="*/ 4806015 w 6088384"/>
              <a:gd name="connsiteY1313" fmla="*/ 1310894 h 6088385"/>
              <a:gd name="connsiteX1314" fmla="*/ 4741310 w 6088384"/>
              <a:gd name="connsiteY1314" fmla="*/ 1190239 h 6088385"/>
              <a:gd name="connsiteX1315" fmla="*/ 4574645 w 6088384"/>
              <a:gd name="connsiteY1315" fmla="*/ 941926 h 6088385"/>
              <a:gd name="connsiteX1316" fmla="*/ 4526698 w 6088384"/>
              <a:gd name="connsiteY1316" fmla="*/ 883777 h 6088385"/>
              <a:gd name="connsiteX1317" fmla="*/ 3372044 w 6088384"/>
              <a:gd name="connsiteY1317" fmla="*/ 385702 h 6088385"/>
              <a:gd name="connsiteX1318" fmla="*/ 3574912 w 6088384"/>
              <a:gd name="connsiteY1318" fmla="*/ 479858 h 6088385"/>
              <a:gd name="connsiteX1319" fmla="*/ 3585119 w 6088384"/>
              <a:gd name="connsiteY1319" fmla="*/ 485890 h 6088385"/>
              <a:gd name="connsiteX1320" fmla="*/ 3541439 w 6088384"/>
              <a:gd name="connsiteY1320" fmla="*/ 487718 h 6088385"/>
              <a:gd name="connsiteX1321" fmla="*/ 3094523 w 6088384"/>
              <a:gd name="connsiteY1321" fmla="*/ 574370 h 6088385"/>
              <a:gd name="connsiteX1322" fmla="*/ 3064440 w 6088384"/>
              <a:gd name="connsiteY1322" fmla="*/ 585088 h 6088385"/>
              <a:gd name="connsiteX1323" fmla="*/ 2945387 w 6088384"/>
              <a:gd name="connsiteY1323" fmla="*/ 548417 h 6088385"/>
              <a:gd name="connsiteX1324" fmla="*/ 2668798 w 6088384"/>
              <a:gd name="connsiteY1324" fmla="*/ 490768 h 6088385"/>
              <a:gd name="connsiteX1325" fmla="*/ 2544035 w 6088384"/>
              <a:gd name="connsiteY1325" fmla="*/ 476667 h 6088385"/>
              <a:gd name="connsiteX1326" fmla="*/ 2723850 w 6088384"/>
              <a:gd name="connsiteY1326" fmla="*/ 393210 h 6088385"/>
              <a:gd name="connsiteX1327" fmla="*/ 2933219 w 6088384"/>
              <a:gd name="connsiteY1327" fmla="*/ 319977 h 6088385"/>
              <a:gd name="connsiteX1328" fmla="*/ 3064977 w 6088384"/>
              <a:gd name="connsiteY1328" fmla="*/ 287808 h 6088385"/>
              <a:gd name="connsiteX1329" fmla="*/ 3188321 w 6088384"/>
              <a:gd name="connsiteY1329" fmla="*/ 320224 h 6088385"/>
              <a:gd name="connsiteX1330" fmla="*/ 3372044 w 6088384"/>
              <a:gd name="connsiteY1330" fmla="*/ 385702 h 6088385"/>
              <a:gd name="connsiteX1331" fmla="*/ 4140851 w 6088384"/>
              <a:gd name="connsiteY1331" fmla="*/ 514687 h 6088385"/>
              <a:gd name="connsiteX1332" fmla="*/ 4161626 w 6088384"/>
              <a:gd name="connsiteY1332" fmla="*/ 529334 h 6088385"/>
              <a:gd name="connsiteX1333" fmla="*/ 4480715 w 6088384"/>
              <a:gd name="connsiteY1333" fmla="*/ 828011 h 6088385"/>
              <a:gd name="connsiteX1334" fmla="*/ 4526698 w 6088384"/>
              <a:gd name="connsiteY1334" fmla="*/ 883777 h 6088385"/>
              <a:gd name="connsiteX1335" fmla="*/ 4482169 w 6088384"/>
              <a:gd name="connsiteY1335" fmla="*/ 867479 h 6088385"/>
              <a:gd name="connsiteX1336" fmla="*/ 4036113 w 6088384"/>
              <a:gd name="connsiteY1336" fmla="*/ 776508 h 6088385"/>
              <a:gd name="connsiteX1337" fmla="*/ 4003224 w 6088384"/>
              <a:gd name="connsiteY1337" fmla="*/ 774847 h 6088385"/>
              <a:gd name="connsiteX1338" fmla="*/ 3954649 w 6088384"/>
              <a:gd name="connsiteY1338" fmla="*/ 730941 h 6088385"/>
              <a:gd name="connsiteX1339" fmla="*/ 3769656 w 6088384"/>
              <a:gd name="connsiteY1339" fmla="*/ 594938 h 6088385"/>
              <a:gd name="connsiteX1340" fmla="*/ 3585119 w 6088384"/>
              <a:gd name="connsiteY1340" fmla="*/ 485890 h 6088385"/>
              <a:gd name="connsiteX1341" fmla="*/ 3764897 w 6088384"/>
              <a:gd name="connsiteY1341" fmla="*/ 478363 h 6088385"/>
              <a:gd name="connsiteX1342" fmla="*/ 3986354 w 6088384"/>
              <a:gd name="connsiteY1342" fmla="*/ 490827 h 6088385"/>
              <a:gd name="connsiteX1343" fmla="*/ 4672999 w 6088384"/>
              <a:gd name="connsiteY1343" fmla="*/ 676144 h 6088385"/>
              <a:gd name="connsiteX1344" fmla="*/ 4822134 w 6088384"/>
              <a:gd name="connsiteY1344" fmla="*/ 746428 h 6088385"/>
              <a:gd name="connsiteX1345" fmla="*/ 5011061 w 6088384"/>
              <a:gd name="connsiteY1345" fmla="*/ 858655 h 6088385"/>
              <a:gd name="connsiteX1346" fmla="*/ 5158555 w 6088384"/>
              <a:gd name="connsiteY1346" fmla="*/ 966686 h 6088385"/>
              <a:gd name="connsiteX1347" fmla="*/ 5169399 w 6088384"/>
              <a:gd name="connsiteY1347" fmla="*/ 980166 h 6088385"/>
              <a:gd name="connsiteX1348" fmla="*/ 5327256 w 6088384"/>
              <a:gd name="connsiteY1348" fmla="*/ 1223937 h 6088385"/>
              <a:gd name="connsiteX1349" fmla="*/ 5439153 w 6088384"/>
              <a:gd name="connsiteY1349" fmla="*/ 1456619 h 6088385"/>
              <a:gd name="connsiteX1350" fmla="*/ 5418830 w 6088384"/>
              <a:gd name="connsiteY1350" fmla="*/ 1434259 h 6088385"/>
              <a:gd name="connsiteX1351" fmla="*/ 5080508 w 6088384"/>
              <a:gd name="connsiteY1351" fmla="*/ 1155118 h 6088385"/>
              <a:gd name="connsiteX1352" fmla="*/ 5009671 w 6088384"/>
              <a:gd name="connsiteY1352" fmla="*/ 1112084 h 6088385"/>
              <a:gd name="connsiteX1353" fmla="*/ 4957771 w 6088384"/>
              <a:gd name="connsiteY1353" fmla="*/ 1025034 h 6088385"/>
              <a:gd name="connsiteX1354" fmla="*/ 4686426 w 6088384"/>
              <a:gd name="connsiteY1354" fmla="*/ 689061 h 6088385"/>
              <a:gd name="connsiteX1355" fmla="*/ 3639711 w 6088384"/>
              <a:gd name="connsiteY1355" fmla="*/ 227513 h 6088385"/>
              <a:gd name="connsiteX1356" fmla="*/ 3641986 w 6088384"/>
              <a:gd name="connsiteY1356" fmla="*/ 228586 h 6088385"/>
              <a:gd name="connsiteX1357" fmla="*/ 3584074 w 6088384"/>
              <a:gd name="connsiteY1357" fmla="*/ 225821 h 6088385"/>
              <a:gd name="connsiteX1358" fmla="*/ 3147462 w 6088384"/>
              <a:gd name="connsiteY1358" fmla="*/ 267668 h 6088385"/>
              <a:gd name="connsiteX1359" fmla="*/ 3064977 w 6088384"/>
              <a:gd name="connsiteY1359" fmla="*/ 287808 h 6088385"/>
              <a:gd name="connsiteX1360" fmla="*/ 3000679 w 6088384"/>
              <a:gd name="connsiteY1360" fmla="*/ 270909 h 6088385"/>
              <a:gd name="connsiteX1361" fmla="*/ 2618056 w 6088384"/>
              <a:gd name="connsiteY1361" fmla="*/ 220768 h 6088385"/>
              <a:gd name="connsiteX1362" fmla="*/ 2494744 w 6088384"/>
              <a:gd name="connsiteY1362" fmla="*/ 219205 h 6088385"/>
              <a:gd name="connsiteX1363" fmla="*/ 2665903 w 6088384"/>
              <a:gd name="connsiteY1363" fmla="*/ 157697 h 6088385"/>
              <a:gd name="connsiteX1364" fmla="*/ 2878851 w 6088384"/>
              <a:gd name="connsiteY1364" fmla="*/ 103462 h 6088385"/>
              <a:gd name="connsiteX1365" fmla="*/ 3068098 w 6088384"/>
              <a:gd name="connsiteY1365" fmla="*/ 74235 h 6088385"/>
              <a:gd name="connsiteX1366" fmla="*/ 3111875 w 6088384"/>
              <a:gd name="connsiteY1366" fmla="*/ 79650 h 6088385"/>
              <a:gd name="connsiteX1367" fmla="*/ 3639711 w 6088384"/>
              <a:gd name="connsiteY1367" fmla="*/ 227513 h 6088385"/>
              <a:gd name="connsiteX1368" fmla="*/ 4731728 w 6088384"/>
              <a:gd name="connsiteY1368" fmla="*/ 537335 h 6088385"/>
              <a:gd name="connsiteX1369" fmla="*/ 4841910 w 6088384"/>
              <a:gd name="connsiteY1369" fmla="*/ 602444 h 6088385"/>
              <a:gd name="connsiteX1370" fmla="*/ 5200520 w 6088384"/>
              <a:gd name="connsiteY1370" fmla="*/ 895374 h 6088385"/>
              <a:gd name="connsiteX1371" fmla="*/ 5493450 w 6088384"/>
              <a:gd name="connsiteY1371" fmla="*/ 1253984 h 6088385"/>
              <a:gd name="connsiteX1372" fmla="*/ 5579185 w 6088384"/>
              <a:gd name="connsiteY1372" fmla="*/ 1399070 h 6088385"/>
              <a:gd name="connsiteX1373" fmla="*/ 5505779 w 6088384"/>
              <a:gd name="connsiteY1373" fmla="*/ 1301373 h 6088385"/>
              <a:gd name="connsiteX1374" fmla="*/ 5188978 w 6088384"/>
              <a:gd name="connsiteY1374" fmla="*/ 988970 h 6088385"/>
              <a:gd name="connsiteX1375" fmla="*/ 5158555 w 6088384"/>
              <a:gd name="connsiteY1375" fmla="*/ 966686 h 6088385"/>
              <a:gd name="connsiteX1376" fmla="*/ 5056797 w 6088384"/>
              <a:gd name="connsiteY1376" fmla="*/ 840204 h 6088385"/>
              <a:gd name="connsiteX1377" fmla="*/ 4797799 w 6088384"/>
              <a:gd name="connsiteY1377" fmla="*/ 586978 h 6088385"/>
              <a:gd name="connsiteX1378" fmla="*/ 4202106 w 6088384"/>
              <a:gd name="connsiteY1378" fmla="*/ 311962 h 6088385"/>
              <a:gd name="connsiteX1379" fmla="*/ 4236079 w 6088384"/>
              <a:gd name="connsiteY1379" fmla="*/ 330952 h 6088385"/>
              <a:gd name="connsiteX1380" fmla="*/ 4582678 w 6088384"/>
              <a:gd name="connsiteY1380" fmla="*/ 589257 h 6088385"/>
              <a:gd name="connsiteX1381" fmla="*/ 4672999 w 6088384"/>
              <a:gd name="connsiteY1381" fmla="*/ 676144 h 6088385"/>
              <a:gd name="connsiteX1382" fmla="*/ 4623698 w 6088384"/>
              <a:gd name="connsiteY1382" fmla="*/ 652910 h 6088385"/>
              <a:gd name="connsiteX1383" fmla="*/ 4204306 w 6088384"/>
              <a:gd name="connsiteY1383" fmla="*/ 524487 h 6088385"/>
              <a:gd name="connsiteX1384" fmla="*/ 4140851 w 6088384"/>
              <a:gd name="connsiteY1384" fmla="*/ 514687 h 6088385"/>
              <a:gd name="connsiteX1385" fmla="*/ 4004029 w 6088384"/>
              <a:gd name="connsiteY1385" fmla="*/ 418229 h 6088385"/>
              <a:gd name="connsiteX1386" fmla="*/ 3838146 w 6088384"/>
              <a:gd name="connsiteY1386" fmla="*/ 321032 h 6088385"/>
              <a:gd name="connsiteX1387" fmla="*/ 3641986 w 6088384"/>
              <a:gd name="connsiteY1387" fmla="*/ 228586 h 6088385"/>
              <a:gd name="connsiteX1388" fmla="*/ 3803193 w 6088384"/>
              <a:gd name="connsiteY1388" fmla="*/ 236282 h 6088385"/>
              <a:gd name="connsiteX1389" fmla="*/ 4020687 w 6088384"/>
              <a:gd name="connsiteY1389" fmla="*/ 267668 h 6088385"/>
              <a:gd name="connsiteX1390" fmla="*/ 3649886 w 6088384"/>
              <a:gd name="connsiteY1390" fmla="*/ 82048 h 6088385"/>
              <a:gd name="connsiteX1391" fmla="*/ 3541718 w 6088384"/>
              <a:gd name="connsiteY1391" fmla="*/ 66692 h 6088385"/>
              <a:gd name="connsiteX1392" fmla="*/ 3096804 w 6088384"/>
              <a:gd name="connsiteY1392" fmla="*/ 69802 h 6088385"/>
              <a:gd name="connsiteX1393" fmla="*/ 3068098 w 6088384"/>
              <a:gd name="connsiteY1393" fmla="*/ 74235 h 6088385"/>
              <a:gd name="connsiteX1394" fmla="*/ 2974846 w 6088384"/>
              <a:gd name="connsiteY1394" fmla="*/ 62700 h 6088385"/>
              <a:gd name="connsiteX1395" fmla="*/ 2557453 w 6088384"/>
              <a:gd name="connsiteY1395" fmla="*/ 62321 h 6088385"/>
              <a:gd name="connsiteX1396" fmla="*/ 2492245 w 6088384"/>
              <a:gd name="connsiteY1396" fmla="*/ 71578 h 6088385"/>
              <a:gd name="connsiteX1397" fmla="*/ 2589998 w 6088384"/>
              <a:gd name="connsiteY1397" fmla="*/ 46443 h 6088385"/>
              <a:gd name="connsiteX1398" fmla="*/ 3050706 w 6088384"/>
              <a:gd name="connsiteY1398" fmla="*/ 0 h 6088385"/>
              <a:gd name="connsiteX1399" fmla="*/ 3511414 w 6088384"/>
              <a:gd name="connsiteY1399" fmla="*/ 46444 h 6088385"/>
              <a:gd name="connsiteX1400" fmla="*/ 4209088 w 6088384"/>
              <a:gd name="connsiteY1400" fmla="*/ 231884 h 6088385"/>
              <a:gd name="connsiteX1401" fmla="*/ 4616954 w 6088384"/>
              <a:gd name="connsiteY1401" fmla="*/ 451098 h 6088385"/>
              <a:gd name="connsiteX1402" fmla="*/ 4731728 w 6088384"/>
              <a:gd name="connsiteY1402" fmla="*/ 537335 h 6088385"/>
              <a:gd name="connsiteX1403" fmla="*/ 4647167 w 6088384"/>
              <a:gd name="connsiteY1403" fmla="*/ 487365 h 6088385"/>
              <a:gd name="connsiteX1404" fmla="*/ 4234930 w 6088384"/>
              <a:gd name="connsiteY1404" fmla="*/ 319976 h 6088385"/>
              <a:gd name="connsiteX1405" fmla="*/ 4202106 w 6088384"/>
              <a:gd name="connsiteY1405" fmla="*/ 311962 h 6088385"/>
              <a:gd name="connsiteX1406" fmla="*/ 4091410 w 6088384"/>
              <a:gd name="connsiteY1406" fmla="*/ 250087 h 6088385"/>
              <a:gd name="connsiteX1407" fmla="*/ 3940519 w 6088384"/>
              <a:gd name="connsiteY1407" fmla="*/ 179645 h 6088385"/>
              <a:gd name="connsiteX1408" fmla="*/ 3730492 w 6088384"/>
              <a:gd name="connsiteY1408" fmla="*/ 102774 h 6088385"/>
              <a:gd name="connsiteX1409" fmla="*/ 3649886 w 6088384"/>
              <a:gd name="connsiteY1409" fmla="*/ 82048 h 6088385"/>
              <a:gd name="connsiteX1410" fmla="*/ 3765676 w 6088384"/>
              <a:gd name="connsiteY1410" fmla="*/ 98487 h 6088385"/>
              <a:gd name="connsiteX1411" fmla="*/ 4209088 w 6088384"/>
              <a:gd name="connsiteY1411" fmla="*/ 231884 h 608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</a:cxnLst>
            <a:rect l="l" t="t" r="r" b="b"/>
            <a:pathLst>
              <a:path w="6088384" h="6088385">
                <a:moveTo>
                  <a:pt x="1343503" y="5543275"/>
                </a:moveTo>
                <a:lnTo>
                  <a:pt x="1441220" y="5601018"/>
                </a:lnTo>
                <a:cubicBezTo>
                  <a:pt x="1573938" y="5670763"/>
                  <a:pt x="1712072" y="5726560"/>
                  <a:pt x="1853457" y="5768407"/>
                </a:cubicBezTo>
                <a:lnTo>
                  <a:pt x="1889262" y="5777149"/>
                </a:lnTo>
                <a:lnTo>
                  <a:pt x="1978543" y="5828749"/>
                </a:lnTo>
                <a:cubicBezTo>
                  <a:pt x="2090895" y="5887594"/>
                  <a:pt x="2208746" y="5937369"/>
                  <a:pt x="2331123" y="5977101"/>
                </a:cubicBezTo>
                <a:lnTo>
                  <a:pt x="2425205" y="6004449"/>
                </a:lnTo>
                <a:lnTo>
                  <a:pt x="2322710" y="5989898"/>
                </a:lnTo>
                <a:cubicBezTo>
                  <a:pt x="2173572" y="5961083"/>
                  <a:pt x="2025101" y="5916894"/>
                  <a:pt x="1879298" y="5856500"/>
                </a:cubicBezTo>
                <a:cubicBezTo>
                  <a:pt x="1687932" y="5777234"/>
                  <a:pt x="1513054" y="5674979"/>
                  <a:pt x="1356537" y="5554260"/>
                </a:cubicBezTo>
                <a:close/>
                <a:moveTo>
                  <a:pt x="1947471" y="5573687"/>
                </a:moveTo>
                <a:lnTo>
                  <a:pt x="2140862" y="5705378"/>
                </a:lnTo>
                <a:cubicBezTo>
                  <a:pt x="2212556" y="5748636"/>
                  <a:pt x="2286507" y="5787901"/>
                  <a:pt x="2362340" y="5823019"/>
                </a:cubicBezTo>
                <a:lnTo>
                  <a:pt x="2452498" y="5860088"/>
                </a:lnTo>
                <a:lnTo>
                  <a:pt x="2285194" y="5852101"/>
                </a:lnTo>
                <a:cubicBezTo>
                  <a:pt x="2212335" y="5845126"/>
                  <a:pt x="2139747" y="5834664"/>
                  <a:pt x="2067700" y="5820716"/>
                </a:cubicBezTo>
                <a:lnTo>
                  <a:pt x="1889262" y="5777149"/>
                </a:lnTo>
                <a:lnTo>
                  <a:pt x="1814261" y="5733801"/>
                </a:lnTo>
                <a:cubicBezTo>
                  <a:pt x="1680998" y="5649211"/>
                  <a:pt x="1557086" y="5551209"/>
                  <a:pt x="1444426" y="5441694"/>
                </a:cubicBezTo>
                <a:lnTo>
                  <a:pt x="1418395" y="5413657"/>
                </a:lnTo>
                <a:lnTo>
                  <a:pt x="1464689" y="5435475"/>
                </a:lnTo>
                <a:cubicBezTo>
                  <a:pt x="1599815" y="5491446"/>
                  <a:pt x="1740279" y="5534529"/>
                  <a:pt x="1884080" y="5563897"/>
                </a:cubicBezTo>
                <a:close/>
                <a:moveTo>
                  <a:pt x="3591548" y="6017987"/>
                </a:moveTo>
                <a:lnTo>
                  <a:pt x="3498389" y="6041941"/>
                </a:lnTo>
                <a:cubicBezTo>
                  <a:pt x="3349576" y="6072393"/>
                  <a:pt x="3195496" y="6088385"/>
                  <a:pt x="3037681" y="6088385"/>
                </a:cubicBezTo>
                <a:cubicBezTo>
                  <a:pt x="2840412" y="6088385"/>
                  <a:pt x="2648979" y="6063397"/>
                  <a:pt x="2466375" y="6016415"/>
                </a:cubicBezTo>
                <a:lnTo>
                  <a:pt x="2425205" y="6004449"/>
                </a:lnTo>
                <a:lnTo>
                  <a:pt x="2546668" y="6021692"/>
                </a:lnTo>
                <a:cubicBezTo>
                  <a:pt x="2695974" y="6035339"/>
                  <a:pt x="2844946" y="6034027"/>
                  <a:pt x="2991582" y="6018582"/>
                </a:cubicBezTo>
                <a:lnTo>
                  <a:pt x="3020321" y="6014145"/>
                </a:lnTo>
                <a:lnTo>
                  <a:pt x="3068845" y="6021079"/>
                </a:lnTo>
                <a:cubicBezTo>
                  <a:pt x="3202710" y="6036204"/>
                  <a:pt x="3338592" y="6039549"/>
                  <a:pt x="3474961" y="6030481"/>
                </a:cubicBezTo>
                <a:close/>
                <a:moveTo>
                  <a:pt x="511297" y="4692103"/>
                </a:moveTo>
                <a:lnTo>
                  <a:pt x="582607" y="4787012"/>
                </a:lnTo>
                <a:cubicBezTo>
                  <a:pt x="678533" y="4902236"/>
                  <a:pt x="784800" y="5006647"/>
                  <a:pt x="899408" y="5099414"/>
                </a:cubicBezTo>
                <a:lnTo>
                  <a:pt x="930525" y="5122206"/>
                </a:lnTo>
                <a:lnTo>
                  <a:pt x="943945" y="5141241"/>
                </a:lnTo>
                <a:cubicBezTo>
                  <a:pt x="1022558" y="5243320"/>
                  <a:pt x="1110165" y="5339205"/>
                  <a:pt x="1206210" y="5427555"/>
                </a:cubicBezTo>
                <a:lnTo>
                  <a:pt x="1343503" y="5543275"/>
                </a:lnTo>
                <a:lnTo>
                  <a:pt x="1246477" y="5485939"/>
                </a:lnTo>
                <a:cubicBezTo>
                  <a:pt x="1119718" y="5402245"/>
                  <a:pt x="999459" y="5304602"/>
                  <a:pt x="887866" y="5193009"/>
                </a:cubicBezTo>
                <a:cubicBezTo>
                  <a:pt x="748376" y="5053520"/>
                  <a:pt x="630681" y="4900487"/>
                  <a:pt x="534782" y="4738145"/>
                </a:cubicBezTo>
                <a:close/>
                <a:moveTo>
                  <a:pt x="2085160" y="5313536"/>
                </a:moveTo>
                <a:lnTo>
                  <a:pt x="2133737" y="5357443"/>
                </a:lnTo>
                <a:cubicBezTo>
                  <a:pt x="2197856" y="5409739"/>
                  <a:pt x="2264149" y="5458034"/>
                  <a:pt x="2332286" y="5502327"/>
                </a:cubicBezTo>
                <a:lnTo>
                  <a:pt x="2505795" y="5602389"/>
                </a:lnTo>
                <a:lnTo>
                  <a:pt x="2323489" y="5610021"/>
                </a:lnTo>
                <a:cubicBezTo>
                  <a:pt x="2249253" y="5609468"/>
                  <a:pt x="2175351" y="5605279"/>
                  <a:pt x="2102033" y="5597557"/>
                </a:cubicBezTo>
                <a:lnTo>
                  <a:pt x="1947471" y="5573687"/>
                </a:lnTo>
                <a:lnTo>
                  <a:pt x="1932919" y="5563777"/>
                </a:lnTo>
                <a:cubicBezTo>
                  <a:pt x="1799299" y="5461596"/>
                  <a:pt x="1676195" y="5344060"/>
                  <a:pt x="1566593" y="5212406"/>
                </a:cubicBezTo>
                <a:lnTo>
                  <a:pt x="1559965" y="5203585"/>
                </a:lnTo>
                <a:lnTo>
                  <a:pt x="1633129" y="5229092"/>
                </a:lnTo>
                <a:cubicBezTo>
                  <a:pt x="1768045" y="5269227"/>
                  <a:pt x="1908180" y="5297242"/>
                  <a:pt x="2052272" y="5311875"/>
                </a:cubicBezTo>
                <a:close/>
                <a:moveTo>
                  <a:pt x="3597768" y="5867697"/>
                </a:moveTo>
                <a:lnTo>
                  <a:pt x="3422483" y="5930687"/>
                </a:lnTo>
                <a:cubicBezTo>
                  <a:pt x="3352502" y="5952125"/>
                  <a:pt x="3281435" y="5970238"/>
                  <a:pt x="3209535" y="5984922"/>
                </a:cubicBezTo>
                <a:lnTo>
                  <a:pt x="3020321" y="6014145"/>
                </a:lnTo>
                <a:lnTo>
                  <a:pt x="2935708" y="6002052"/>
                </a:lnTo>
                <a:cubicBezTo>
                  <a:pt x="2803357" y="5979145"/>
                  <a:pt x="2673532" y="5944669"/>
                  <a:pt x="2547763" y="5899258"/>
                </a:cubicBezTo>
                <a:lnTo>
                  <a:pt x="2452498" y="5860088"/>
                </a:lnTo>
                <a:lnTo>
                  <a:pt x="2504312" y="5862562"/>
                </a:lnTo>
                <a:cubicBezTo>
                  <a:pt x="2650572" y="5862562"/>
                  <a:pt x="2796831" y="5848613"/>
                  <a:pt x="2940924" y="5820715"/>
                </a:cubicBezTo>
                <a:lnTo>
                  <a:pt x="3022078" y="5800901"/>
                </a:lnTo>
                <a:lnTo>
                  <a:pt x="3170591" y="5833940"/>
                </a:lnTo>
                <a:cubicBezTo>
                  <a:pt x="3294323" y="5856153"/>
                  <a:pt x="3419533" y="5868124"/>
                  <a:pt x="3544858" y="5869852"/>
                </a:cubicBezTo>
                <a:close/>
                <a:moveTo>
                  <a:pt x="647315" y="4630339"/>
                </a:moveTo>
                <a:lnTo>
                  <a:pt x="676653" y="4661192"/>
                </a:lnTo>
                <a:cubicBezTo>
                  <a:pt x="773081" y="4756784"/>
                  <a:pt x="877979" y="4843844"/>
                  <a:pt x="990122" y="4921149"/>
                </a:cubicBezTo>
                <a:lnTo>
                  <a:pt x="1080064" y="4978402"/>
                </a:lnTo>
                <a:lnTo>
                  <a:pt x="1142095" y="5080508"/>
                </a:lnTo>
                <a:cubicBezTo>
                  <a:pt x="1186225" y="5145829"/>
                  <a:pt x="1233643" y="5208747"/>
                  <a:pt x="1284110" y="5269024"/>
                </a:cubicBezTo>
                <a:lnTo>
                  <a:pt x="1418395" y="5413657"/>
                </a:lnTo>
                <a:lnTo>
                  <a:pt x="1266253" y="5341956"/>
                </a:lnTo>
                <a:cubicBezTo>
                  <a:pt x="1201609" y="5307631"/>
                  <a:pt x="1138550" y="5270187"/>
                  <a:pt x="1077325" y="5229729"/>
                </a:cubicBezTo>
                <a:lnTo>
                  <a:pt x="930525" y="5122206"/>
                </a:lnTo>
                <a:lnTo>
                  <a:pt x="832840" y="4983644"/>
                </a:lnTo>
                <a:cubicBezTo>
                  <a:pt x="798100" y="4929675"/>
                  <a:pt x="765678" y="4874325"/>
                  <a:pt x="735643" y="4817761"/>
                </a:cubicBezTo>
                <a:close/>
                <a:moveTo>
                  <a:pt x="3544352" y="5611717"/>
                </a:moveTo>
                <a:lnTo>
                  <a:pt x="3364537" y="5695173"/>
                </a:lnTo>
                <a:cubicBezTo>
                  <a:pt x="3295740" y="5723072"/>
                  <a:pt x="3225861" y="5747483"/>
                  <a:pt x="3155168" y="5768406"/>
                </a:cubicBezTo>
                <a:lnTo>
                  <a:pt x="3022078" y="5800901"/>
                </a:lnTo>
                <a:lnTo>
                  <a:pt x="2986273" y="5792936"/>
                </a:lnTo>
                <a:cubicBezTo>
                  <a:pt x="2833883" y="5752364"/>
                  <a:pt x="2684867" y="5695787"/>
                  <a:pt x="2541890" y="5623205"/>
                </a:cubicBezTo>
                <a:lnTo>
                  <a:pt x="2505795" y="5602389"/>
                </a:lnTo>
                <a:lnTo>
                  <a:pt x="2546947" y="5600666"/>
                </a:lnTo>
                <a:cubicBezTo>
                  <a:pt x="2696252" y="5587019"/>
                  <a:pt x="2845891" y="5558412"/>
                  <a:pt x="2993863" y="5514015"/>
                </a:cubicBezTo>
                <a:lnTo>
                  <a:pt x="3023947" y="5503296"/>
                </a:lnTo>
                <a:lnTo>
                  <a:pt x="3142999" y="5539967"/>
                </a:lnTo>
                <a:cubicBezTo>
                  <a:pt x="3234805" y="5565128"/>
                  <a:pt x="3327160" y="5584279"/>
                  <a:pt x="3419588" y="5597615"/>
                </a:cubicBezTo>
                <a:close/>
                <a:moveTo>
                  <a:pt x="857739" y="4491136"/>
                </a:moveTo>
                <a:lnTo>
                  <a:pt x="872267" y="4504243"/>
                </a:lnTo>
                <a:cubicBezTo>
                  <a:pt x="953824" y="4572784"/>
                  <a:pt x="1040857" y="4636120"/>
                  <a:pt x="1133068" y="4693534"/>
                </a:cubicBezTo>
                <a:lnTo>
                  <a:pt x="1285741" y="4780113"/>
                </a:lnTo>
                <a:lnTo>
                  <a:pt x="1311848" y="4835117"/>
                </a:lnTo>
                <a:cubicBezTo>
                  <a:pt x="1348467" y="4903129"/>
                  <a:pt x="1388172" y="4968645"/>
                  <a:pt x="1430713" y="5031561"/>
                </a:cubicBezTo>
                <a:lnTo>
                  <a:pt x="1559965" y="5203585"/>
                </a:lnTo>
                <a:lnTo>
                  <a:pt x="1434825" y="5159958"/>
                </a:lnTo>
                <a:cubicBezTo>
                  <a:pt x="1329702" y="5117758"/>
                  <a:pt x="1228440" y="5067973"/>
                  <a:pt x="1131717" y="5011282"/>
                </a:cubicBezTo>
                <a:lnTo>
                  <a:pt x="1080064" y="4978402"/>
                </a:lnTo>
                <a:lnTo>
                  <a:pt x="1027590" y="4892027"/>
                </a:lnTo>
                <a:cubicBezTo>
                  <a:pt x="992399" y="4827245"/>
                  <a:pt x="960247" y="4760571"/>
                  <a:pt x="931327" y="4692198"/>
                </a:cubicBezTo>
                <a:close/>
                <a:moveTo>
                  <a:pt x="2221435" y="5036400"/>
                </a:moveTo>
                <a:lnTo>
                  <a:pt x="2280985" y="5091164"/>
                </a:lnTo>
                <a:cubicBezTo>
                  <a:pt x="2338597" y="5139127"/>
                  <a:pt x="2398914" y="5184504"/>
                  <a:pt x="2461830" y="5227045"/>
                </a:cubicBezTo>
                <a:lnTo>
                  <a:pt x="2587593" y="5303142"/>
                </a:lnTo>
                <a:lnTo>
                  <a:pt x="2574060" y="5305703"/>
                </a:lnTo>
                <a:cubicBezTo>
                  <a:pt x="2479710" y="5317566"/>
                  <a:pt x="2383570" y="5323678"/>
                  <a:pt x="2286002" y="5323678"/>
                </a:cubicBezTo>
                <a:lnTo>
                  <a:pt x="2085160" y="5313536"/>
                </a:lnTo>
                <a:lnTo>
                  <a:pt x="1960119" y="5200516"/>
                </a:lnTo>
                <a:cubicBezTo>
                  <a:pt x="1904323" y="5144720"/>
                  <a:pt x="1852014" y="5086757"/>
                  <a:pt x="1803192" y="5026898"/>
                </a:cubicBezTo>
                <a:lnTo>
                  <a:pt x="1755280" y="4961727"/>
                </a:lnTo>
                <a:lnTo>
                  <a:pt x="1810948" y="4977466"/>
                </a:lnTo>
                <a:cubicBezTo>
                  <a:pt x="1925888" y="5005166"/>
                  <a:pt x="2041498" y="5023571"/>
                  <a:pt x="2156854" y="5033065"/>
                </a:cubicBezTo>
                <a:close/>
                <a:moveTo>
                  <a:pt x="3464693" y="5311556"/>
                </a:moveTo>
                <a:lnTo>
                  <a:pt x="3425740" y="5335125"/>
                </a:lnTo>
                <a:cubicBezTo>
                  <a:pt x="3357728" y="5371744"/>
                  <a:pt x="3287220" y="5405277"/>
                  <a:pt x="3214318" y="5435474"/>
                </a:cubicBezTo>
                <a:lnTo>
                  <a:pt x="3023947" y="5503296"/>
                </a:lnTo>
                <a:lnTo>
                  <a:pt x="3005759" y="5497694"/>
                </a:lnTo>
                <a:cubicBezTo>
                  <a:pt x="2960189" y="5482084"/>
                  <a:pt x="2914815" y="5464947"/>
                  <a:pt x="2869696" y="5446259"/>
                </a:cubicBezTo>
                <a:cubicBezTo>
                  <a:pt x="2796795" y="5416062"/>
                  <a:pt x="2726287" y="5382529"/>
                  <a:pt x="2658274" y="5345910"/>
                </a:cubicBezTo>
                <a:lnTo>
                  <a:pt x="2587593" y="5303142"/>
                </a:lnTo>
                <a:lnTo>
                  <a:pt x="2851380" y="5253226"/>
                </a:lnTo>
                <a:lnTo>
                  <a:pt x="3024025" y="5197851"/>
                </a:lnTo>
                <a:lnTo>
                  <a:pt x="3122596" y="5233929"/>
                </a:lnTo>
                <a:cubicBezTo>
                  <a:pt x="3229968" y="5267325"/>
                  <a:pt x="3340734" y="5293018"/>
                  <a:pt x="3454247" y="5310362"/>
                </a:cubicBezTo>
                <a:close/>
                <a:moveTo>
                  <a:pt x="1109645" y="4308484"/>
                </a:moveTo>
                <a:lnTo>
                  <a:pt x="1148200" y="4339444"/>
                </a:lnTo>
                <a:cubicBezTo>
                  <a:pt x="1236404" y="4405157"/>
                  <a:pt x="1328270" y="4463686"/>
                  <a:pt x="1422998" y="4515033"/>
                </a:cubicBezTo>
                <a:lnTo>
                  <a:pt x="1511581" y="4559841"/>
                </a:lnTo>
                <a:lnTo>
                  <a:pt x="1552109" y="4647162"/>
                </a:lnTo>
                <a:cubicBezTo>
                  <a:pt x="1586981" y="4713521"/>
                  <a:pt x="1625341" y="4778526"/>
                  <a:pt x="1667188" y="4841905"/>
                </a:cubicBezTo>
                <a:lnTo>
                  <a:pt x="1755280" y="4961727"/>
                </a:lnTo>
                <a:lnTo>
                  <a:pt x="1639156" y="4928897"/>
                </a:lnTo>
                <a:cubicBezTo>
                  <a:pt x="1582137" y="4910351"/>
                  <a:pt x="1525400" y="4889435"/>
                  <a:pt x="1469062" y="4866099"/>
                </a:cubicBezTo>
                <a:cubicBezTo>
                  <a:pt x="1409830" y="4841564"/>
                  <a:pt x="1352177" y="4814827"/>
                  <a:pt x="1296159" y="4786021"/>
                </a:cubicBezTo>
                <a:lnTo>
                  <a:pt x="1285741" y="4780113"/>
                </a:lnTo>
                <a:lnTo>
                  <a:pt x="1211499" y="4623695"/>
                </a:lnTo>
                <a:cubicBezTo>
                  <a:pt x="1181303" y="4550793"/>
                  <a:pt x="1155157" y="4477225"/>
                  <a:pt x="1132958" y="4403240"/>
                </a:cubicBezTo>
                <a:close/>
                <a:moveTo>
                  <a:pt x="2311127" y="4780931"/>
                </a:moveTo>
                <a:lnTo>
                  <a:pt x="2348273" y="4814691"/>
                </a:lnTo>
                <a:cubicBezTo>
                  <a:pt x="2404724" y="4861279"/>
                  <a:pt x="2463449" y="4905209"/>
                  <a:pt x="2524257" y="4946290"/>
                </a:cubicBezTo>
                <a:lnTo>
                  <a:pt x="2643863" y="5018952"/>
                </a:lnTo>
                <a:lnTo>
                  <a:pt x="2569444" y="5029405"/>
                </a:lnTo>
                <a:cubicBezTo>
                  <a:pt x="2478711" y="5038480"/>
                  <a:pt x="2387105" y="5042145"/>
                  <a:pt x="2295101" y="5040205"/>
                </a:cubicBezTo>
                <a:lnTo>
                  <a:pt x="2221435" y="5036400"/>
                </a:lnTo>
                <a:lnTo>
                  <a:pt x="2116362" y="4939770"/>
                </a:lnTo>
                <a:cubicBezTo>
                  <a:pt x="2064260" y="4886887"/>
                  <a:pt x="2014965" y="4831668"/>
                  <a:pt x="1968582" y="4774364"/>
                </a:cubicBezTo>
                <a:lnTo>
                  <a:pt x="1923859" y="4713306"/>
                </a:lnTo>
                <a:lnTo>
                  <a:pt x="1937205" y="4717291"/>
                </a:lnTo>
                <a:cubicBezTo>
                  <a:pt x="1991735" y="4731395"/>
                  <a:pt x="2046683" y="4743456"/>
                  <a:pt x="2101929" y="4753474"/>
                </a:cubicBezTo>
                <a:close/>
                <a:moveTo>
                  <a:pt x="4676938" y="5588484"/>
                </a:moveTo>
                <a:lnTo>
                  <a:pt x="4606168" y="5641658"/>
                </a:lnTo>
                <a:cubicBezTo>
                  <a:pt x="4480336" y="5726740"/>
                  <a:pt x="4344104" y="5800478"/>
                  <a:pt x="4198302" y="5860871"/>
                </a:cubicBezTo>
                <a:cubicBezTo>
                  <a:pt x="4020605" y="5934476"/>
                  <a:pt x="3838945" y="5984012"/>
                  <a:pt x="3656943" y="6010980"/>
                </a:cubicBezTo>
                <a:lnTo>
                  <a:pt x="3591548" y="6017987"/>
                </a:lnTo>
                <a:lnTo>
                  <a:pt x="3717467" y="5985610"/>
                </a:lnTo>
                <a:cubicBezTo>
                  <a:pt x="3860630" y="5941082"/>
                  <a:pt x="3997759" y="5882860"/>
                  <a:pt x="4127323" y="5812476"/>
                </a:cubicBezTo>
                <a:lnTo>
                  <a:pt x="4157728" y="5794006"/>
                </a:lnTo>
                <a:lnTo>
                  <a:pt x="4206688" y="5781946"/>
                </a:lnTo>
                <a:cubicBezTo>
                  <a:pt x="4368587" y="5735688"/>
                  <a:pt x="4526382" y="5671221"/>
                  <a:pt x="4676840" y="5588543"/>
                </a:cubicBezTo>
                <a:close/>
                <a:moveTo>
                  <a:pt x="3414997" y="5024078"/>
                </a:moveTo>
                <a:lnTo>
                  <a:pt x="3365117" y="5053454"/>
                </a:lnTo>
                <a:cubicBezTo>
                  <a:pt x="3284763" y="5096560"/>
                  <a:pt x="3201534" y="5135003"/>
                  <a:pt x="3115790" y="5168418"/>
                </a:cubicBezTo>
                <a:lnTo>
                  <a:pt x="3024025" y="5197851"/>
                </a:lnTo>
                <a:lnTo>
                  <a:pt x="2912568" y="5157057"/>
                </a:lnTo>
                <a:cubicBezTo>
                  <a:pt x="2844194" y="5128138"/>
                  <a:pt x="2777521" y="5095987"/>
                  <a:pt x="2712739" y="5060795"/>
                </a:cubicBezTo>
                <a:lnTo>
                  <a:pt x="2643863" y="5018952"/>
                </a:lnTo>
                <a:lnTo>
                  <a:pt x="2749609" y="5004100"/>
                </a:lnTo>
                <a:cubicBezTo>
                  <a:pt x="2809182" y="4993299"/>
                  <a:pt x="2868228" y="4980152"/>
                  <a:pt x="2926607" y="4964717"/>
                </a:cubicBezTo>
                <a:lnTo>
                  <a:pt x="3027887" y="4932163"/>
                </a:lnTo>
                <a:lnTo>
                  <a:pt x="3080509" y="4951073"/>
                </a:lnTo>
                <a:cubicBezTo>
                  <a:pt x="3150491" y="4972512"/>
                  <a:pt x="3221557" y="4990624"/>
                  <a:pt x="3293458" y="5005308"/>
                </a:cubicBezTo>
                <a:close/>
                <a:moveTo>
                  <a:pt x="2378012" y="4591530"/>
                </a:moveTo>
                <a:lnTo>
                  <a:pt x="2486703" y="4671140"/>
                </a:lnTo>
                <a:cubicBezTo>
                  <a:pt x="2547927" y="4711598"/>
                  <a:pt x="2610986" y="4749042"/>
                  <a:pt x="2675630" y="4783367"/>
                </a:cubicBezTo>
                <a:lnTo>
                  <a:pt x="2677230" y="4784121"/>
                </a:lnTo>
                <a:lnTo>
                  <a:pt x="2547949" y="4790029"/>
                </a:lnTo>
                <a:cubicBezTo>
                  <a:pt x="2473322" y="4791201"/>
                  <a:pt x="2398648" y="4788741"/>
                  <a:pt x="2324215" y="4782649"/>
                </a:cubicBezTo>
                <a:lnTo>
                  <a:pt x="2311127" y="4780931"/>
                </a:lnTo>
                <a:lnTo>
                  <a:pt x="2185935" y="4667149"/>
                </a:lnTo>
                <a:lnTo>
                  <a:pt x="2040791" y="4507450"/>
                </a:lnTo>
                <a:lnTo>
                  <a:pt x="2053155" y="4511921"/>
                </a:lnTo>
                <a:cubicBezTo>
                  <a:pt x="2140481" y="4540576"/>
                  <a:pt x="2229600" y="4564018"/>
                  <a:pt x="2320016" y="4582041"/>
                </a:cubicBezTo>
                <a:close/>
                <a:moveTo>
                  <a:pt x="1362549" y="4144117"/>
                </a:moveTo>
                <a:lnTo>
                  <a:pt x="1387153" y="4164132"/>
                </a:lnTo>
                <a:cubicBezTo>
                  <a:pt x="1432134" y="4198030"/>
                  <a:pt x="1478284" y="4230201"/>
                  <a:pt x="1525492" y="4260598"/>
                </a:cubicBezTo>
                <a:lnTo>
                  <a:pt x="1705819" y="4364615"/>
                </a:lnTo>
                <a:lnTo>
                  <a:pt x="1726039" y="4407519"/>
                </a:lnTo>
                <a:cubicBezTo>
                  <a:pt x="1760365" y="4472164"/>
                  <a:pt x="1797809" y="4535223"/>
                  <a:pt x="1838267" y="4596447"/>
                </a:cubicBezTo>
                <a:lnTo>
                  <a:pt x="1923859" y="4713306"/>
                </a:lnTo>
                <a:lnTo>
                  <a:pt x="1774996" y="4668849"/>
                </a:lnTo>
                <a:cubicBezTo>
                  <a:pt x="1694642" y="4641564"/>
                  <a:pt x="1615504" y="4609681"/>
                  <a:pt x="1537993" y="4573201"/>
                </a:cubicBezTo>
                <a:lnTo>
                  <a:pt x="1511581" y="4559841"/>
                </a:lnTo>
                <a:lnTo>
                  <a:pt x="1457953" y="4444294"/>
                </a:lnTo>
                <a:cubicBezTo>
                  <a:pt x="1430055" y="4375497"/>
                  <a:pt x="1405644" y="4305618"/>
                  <a:pt x="1384721" y="4234925"/>
                </a:cubicBezTo>
                <a:close/>
                <a:moveTo>
                  <a:pt x="72840" y="3605021"/>
                </a:moveTo>
                <a:lnTo>
                  <a:pt x="137279" y="3819751"/>
                </a:lnTo>
                <a:cubicBezTo>
                  <a:pt x="166888" y="3901080"/>
                  <a:pt x="200982" y="3980253"/>
                  <a:pt x="239263" y="4056973"/>
                </a:cubicBezTo>
                <a:lnTo>
                  <a:pt x="295547" y="4158112"/>
                </a:lnTo>
                <a:lnTo>
                  <a:pt x="312469" y="4227419"/>
                </a:lnTo>
                <a:cubicBezTo>
                  <a:pt x="338624" y="4315785"/>
                  <a:pt x="370227" y="4402880"/>
                  <a:pt x="407279" y="4488178"/>
                </a:cubicBezTo>
                <a:lnTo>
                  <a:pt x="511297" y="4692103"/>
                </a:lnTo>
                <a:lnTo>
                  <a:pt x="446728" y="4606167"/>
                </a:lnTo>
                <a:cubicBezTo>
                  <a:pt x="361646" y="4480335"/>
                  <a:pt x="287907" y="4344103"/>
                  <a:pt x="227514" y="4198301"/>
                </a:cubicBezTo>
                <a:cubicBezTo>
                  <a:pt x="167121" y="4052499"/>
                  <a:pt x="122931" y="3904027"/>
                  <a:pt x="94117" y="3754889"/>
                </a:cubicBezTo>
                <a:close/>
                <a:moveTo>
                  <a:pt x="4631772" y="5439147"/>
                </a:moveTo>
                <a:lnTo>
                  <a:pt x="4491788" y="5566373"/>
                </a:lnTo>
                <a:cubicBezTo>
                  <a:pt x="4435338" y="5612960"/>
                  <a:pt x="4376612" y="5656890"/>
                  <a:pt x="4315805" y="5697971"/>
                </a:cubicBezTo>
                <a:lnTo>
                  <a:pt x="4157728" y="5794006"/>
                </a:lnTo>
                <a:lnTo>
                  <a:pt x="4043540" y="5822132"/>
                </a:lnTo>
                <a:cubicBezTo>
                  <a:pt x="3961401" y="5839191"/>
                  <a:pt x="3878506" y="5851697"/>
                  <a:pt x="3795258" y="5859650"/>
                </a:cubicBezTo>
                <a:lnTo>
                  <a:pt x="3597768" y="5867697"/>
                </a:lnTo>
                <a:lnTo>
                  <a:pt x="3628926" y="5856500"/>
                </a:lnTo>
                <a:cubicBezTo>
                  <a:pt x="3764053" y="5800528"/>
                  <a:pt x="3893841" y="5731670"/>
                  <a:pt x="4016289" y="5650753"/>
                </a:cubicBezTo>
                <a:lnTo>
                  <a:pt x="4098619" y="5590451"/>
                </a:lnTo>
                <a:lnTo>
                  <a:pt x="4187288" y="5577227"/>
                </a:lnTo>
                <a:cubicBezTo>
                  <a:pt x="4329876" y="5548943"/>
                  <a:pt x="4469250" y="5507186"/>
                  <a:pt x="4603467" y="5452759"/>
                </a:cubicBezTo>
                <a:close/>
                <a:moveTo>
                  <a:pt x="219052" y="3592029"/>
                </a:moveTo>
                <a:lnTo>
                  <a:pt x="248952" y="3669045"/>
                </a:lnTo>
                <a:cubicBezTo>
                  <a:pt x="299661" y="3785189"/>
                  <a:pt x="359983" y="3897177"/>
                  <a:pt x="429378" y="4003706"/>
                </a:cubicBezTo>
                <a:lnTo>
                  <a:pt x="497795" y="4096935"/>
                </a:lnTo>
                <a:lnTo>
                  <a:pt x="513702" y="4199935"/>
                </a:lnTo>
                <a:cubicBezTo>
                  <a:pt x="543070" y="4343735"/>
                  <a:pt x="586154" y="4484200"/>
                  <a:pt x="642125" y="4619326"/>
                </a:cubicBezTo>
                <a:lnTo>
                  <a:pt x="647315" y="4630339"/>
                </a:lnTo>
                <a:lnTo>
                  <a:pt x="583094" y="4562802"/>
                </a:lnTo>
                <a:cubicBezTo>
                  <a:pt x="492449" y="4461659"/>
                  <a:pt x="410684" y="4352395"/>
                  <a:pt x="339023" y="4236234"/>
                </a:cubicBezTo>
                <a:lnTo>
                  <a:pt x="295547" y="4158112"/>
                </a:lnTo>
                <a:lnTo>
                  <a:pt x="260160" y="4013176"/>
                </a:lnTo>
                <a:cubicBezTo>
                  <a:pt x="246211" y="3941129"/>
                  <a:pt x="235750" y="3868541"/>
                  <a:pt x="228775" y="3795682"/>
                </a:cubicBezTo>
                <a:close/>
                <a:moveTo>
                  <a:pt x="2438699" y="4487655"/>
                </a:moveTo>
                <a:lnTo>
                  <a:pt x="2520979" y="4536277"/>
                </a:lnTo>
                <a:lnTo>
                  <a:pt x="2709174" y="4623622"/>
                </a:lnTo>
                <a:lnTo>
                  <a:pt x="2634354" y="4622298"/>
                </a:lnTo>
                <a:cubicBezTo>
                  <a:pt x="2581364" y="4619229"/>
                  <a:pt x="2528613" y="4614314"/>
                  <a:pt x="2476192" y="4607592"/>
                </a:cubicBezTo>
                <a:lnTo>
                  <a:pt x="2378012" y="4591530"/>
                </a:lnTo>
                <a:lnTo>
                  <a:pt x="2308786" y="4540825"/>
                </a:lnTo>
                <a:cubicBezTo>
                  <a:pt x="2251482" y="4494442"/>
                  <a:pt x="2196263" y="4445148"/>
                  <a:pt x="2143380" y="4393046"/>
                </a:cubicBezTo>
                <a:lnTo>
                  <a:pt x="2127779" y="4376081"/>
                </a:lnTo>
                <a:lnTo>
                  <a:pt x="2223858" y="4417886"/>
                </a:lnTo>
                <a:cubicBezTo>
                  <a:pt x="2280780" y="4439979"/>
                  <a:pt x="2338807" y="4459858"/>
                  <a:pt x="2397833" y="4477417"/>
                </a:cubicBezTo>
                <a:close/>
                <a:moveTo>
                  <a:pt x="2185070" y="4317416"/>
                </a:moveTo>
                <a:lnTo>
                  <a:pt x="2248037" y="4355516"/>
                </a:lnTo>
                <a:cubicBezTo>
                  <a:pt x="2316049" y="4392135"/>
                  <a:pt x="2386558" y="4425668"/>
                  <a:pt x="2459459" y="4455864"/>
                </a:cubicBezTo>
                <a:cubicBezTo>
                  <a:pt x="2532360" y="4486061"/>
                  <a:pt x="2605928" y="4512206"/>
                  <a:pt x="2679914" y="4534405"/>
                </a:cubicBezTo>
                <a:lnTo>
                  <a:pt x="2732125" y="4547251"/>
                </a:lnTo>
                <a:lnTo>
                  <a:pt x="2589997" y="4525560"/>
                </a:lnTo>
                <a:lnTo>
                  <a:pt x="2438699" y="4487655"/>
                </a:lnTo>
                <a:lnTo>
                  <a:pt x="2326236" y="4421198"/>
                </a:lnTo>
                <a:close/>
                <a:moveTo>
                  <a:pt x="3385597" y="4788345"/>
                </a:moveTo>
                <a:lnTo>
                  <a:pt x="3376728" y="4793523"/>
                </a:lnTo>
                <a:cubicBezTo>
                  <a:pt x="3304968" y="4829824"/>
                  <a:pt x="3231357" y="4862333"/>
                  <a:pt x="3156226" y="4890911"/>
                </a:cubicBezTo>
                <a:lnTo>
                  <a:pt x="3027887" y="4932163"/>
                </a:lnTo>
                <a:lnTo>
                  <a:pt x="2874066" y="4876886"/>
                </a:lnTo>
                <a:lnTo>
                  <a:pt x="2677230" y="4784121"/>
                </a:lnTo>
                <a:lnTo>
                  <a:pt x="2685603" y="4783739"/>
                </a:lnTo>
                <a:cubicBezTo>
                  <a:pt x="2777249" y="4776794"/>
                  <a:pt x="2868555" y="4764347"/>
                  <a:pt x="2958985" y="4746397"/>
                </a:cubicBezTo>
                <a:lnTo>
                  <a:pt x="3035084" y="4728537"/>
                </a:lnTo>
                <a:lnTo>
                  <a:pt x="3147459" y="4755974"/>
                </a:lnTo>
                <a:cubicBezTo>
                  <a:pt x="3219506" y="4769923"/>
                  <a:pt x="3292094" y="4780385"/>
                  <a:pt x="3364953" y="4787359"/>
                </a:cubicBezTo>
                <a:close/>
                <a:moveTo>
                  <a:pt x="1566054" y="4024127"/>
                </a:moveTo>
                <a:lnTo>
                  <a:pt x="1669052" y="4107374"/>
                </a:lnTo>
                <a:cubicBezTo>
                  <a:pt x="1705687" y="4135208"/>
                  <a:pt x="1743187" y="4161961"/>
                  <a:pt x="1781505" y="4187587"/>
                </a:cubicBezTo>
                <a:lnTo>
                  <a:pt x="1844836" y="4226841"/>
                </a:lnTo>
                <a:lnTo>
                  <a:pt x="1906794" y="4328828"/>
                </a:lnTo>
                <a:cubicBezTo>
                  <a:pt x="1947875" y="4389635"/>
                  <a:pt x="1991805" y="4448360"/>
                  <a:pt x="2038392" y="4504811"/>
                </a:cubicBezTo>
                <a:lnTo>
                  <a:pt x="2040791" y="4507450"/>
                </a:lnTo>
                <a:lnTo>
                  <a:pt x="1923572" y="4465055"/>
                </a:lnTo>
                <a:cubicBezTo>
                  <a:pt x="1854176" y="4437579"/>
                  <a:pt x="1786127" y="4406730"/>
                  <a:pt x="1719692" y="4372617"/>
                </a:cubicBezTo>
                <a:lnTo>
                  <a:pt x="1705819" y="4364615"/>
                </a:lnTo>
                <a:lnTo>
                  <a:pt x="1632521" y="4209084"/>
                </a:lnTo>
                <a:close/>
                <a:moveTo>
                  <a:pt x="4495012" y="5225428"/>
                </a:moveTo>
                <a:lnTo>
                  <a:pt x="4359613" y="5372658"/>
                </a:lnTo>
                <a:cubicBezTo>
                  <a:pt x="4306729" y="5424760"/>
                  <a:pt x="4251510" y="5474055"/>
                  <a:pt x="4194206" y="5520438"/>
                </a:cubicBezTo>
                <a:lnTo>
                  <a:pt x="4098619" y="5590451"/>
                </a:lnTo>
                <a:lnTo>
                  <a:pt x="3971238" y="5609448"/>
                </a:lnTo>
                <a:cubicBezTo>
                  <a:pt x="3835004" y="5623144"/>
                  <a:pt x="3696799" y="5624644"/>
                  <a:pt x="3558225" y="5613285"/>
                </a:cubicBezTo>
                <a:lnTo>
                  <a:pt x="3544352" y="5611717"/>
                </a:lnTo>
                <a:lnTo>
                  <a:pt x="3567405" y="5601017"/>
                </a:lnTo>
                <a:cubicBezTo>
                  <a:pt x="3700123" y="5531272"/>
                  <a:pt x="3827424" y="5447578"/>
                  <a:pt x="3947141" y="5349934"/>
                </a:cubicBezTo>
                <a:lnTo>
                  <a:pt x="3969028" y="5330152"/>
                </a:lnTo>
                <a:lnTo>
                  <a:pt x="4090742" y="5318689"/>
                </a:lnTo>
                <a:cubicBezTo>
                  <a:pt x="4185189" y="5306801"/>
                  <a:pt x="4277842" y="5289151"/>
                  <a:pt x="4368337" y="5266103"/>
                </a:cubicBezTo>
                <a:close/>
                <a:moveTo>
                  <a:pt x="476768" y="3541015"/>
                </a:moveTo>
                <a:lnTo>
                  <a:pt x="560527" y="3696221"/>
                </a:lnTo>
                <a:cubicBezTo>
                  <a:pt x="603675" y="3766730"/>
                  <a:pt x="650995" y="3835406"/>
                  <a:pt x="702487" y="3901894"/>
                </a:cubicBezTo>
                <a:lnTo>
                  <a:pt x="760236" y="3971783"/>
                </a:lnTo>
                <a:lnTo>
                  <a:pt x="763485" y="4036113"/>
                </a:lnTo>
                <a:cubicBezTo>
                  <a:pt x="779094" y="4189811"/>
                  <a:pt x="809928" y="4339007"/>
                  <a:pt x="854457" y="4482170"/>
                </a:cubicBezTo>
                <a:lnTo>
                  <a:pt x="857739" y="4491136"/>
                </a:lnTo>
                <a:lnTo>
                  <a:pt x="754076" y="4397619"/>
                </a:lnTo>
                <a:cubicBezTo>
                  <a:pt x="692320" y="4337848"/>
                  <a:pt x="634277" y="4274879"/>
                  <a:pt x="580108" y="4209099"/>
                </a:cubicBezTo>
                <a:lnTo>
                  <a:pt x="497795" y="4096935"/>
                </a:lnTo>
                <a:lnTo>
                  <a:pt x="480042" y="3981981"/>
                </a:lnTo>
                <a:cubicBezTo>
                  <a:pt x="472320" y="3908663"/>
                  <a:pt x="468131" y="3834761"/>
                  <a:pt x="467578" y="3760525"/>
                </a:cubicBezTo>
                <a:close/>
                <a:moveTo>
                  <a:pt x="3348538" y="4630337"/>
                </a:moveTo>
                <a:lnTo>
                  <a:pt x="3264801" y="4663298"/>
                </a:lnTo>
                <a:cubicBezTo>
                  <a:pt x="3214670" y="4680741"/>
                  <a:pt x="3164054" y="4696387"/>
                  <a:pt x="3113051" y="4710237"/>
                </a:cubicBezTo>
                <a:lnTo>
                  <a:pt x="3035084" y="4728537"/>
                </a:lnTo>
                <a:lnTo>
                  <a:pt x="2933216" y="4703665"/>
                </a:lnTo>
                <a:cubicBezTo>
                  <a:pt x="2862523" y="4682742"/>
                  <a:pt x="2792644" y="4658331"/>
                  <a:pt x="2723847" y="4630433"/>
                </a:cubicBezTo>
                <a:lnTo>
                  <a:pt x="2709174" y="4623622"/>
                </a:lnTo>
                <a:lnTo>
                  <a:pt x="2816829" y="4625529"/>
                </a:lnTo>
                <a:cubicBezTo>
                  <a:pt x="2877873" y="4624157"/>
                  <a:pt x="2939090" y="4620316"/>
                  <a:pt x="3000342" y="4613950"/>
                </a:cubicBezTo>
                <a:lnTo>
                  <a:pt x="3037726" y="4608406"/>
                </a:lnTo>
                <a:lnTo>
                  <a:pt x="3126829" y="4621056"/>
                </a:lnTo>
                <a:close/>
                <a:moveTo>
                  <a:pt x="1693626" y="3933959"/>
                </a:moveTo>
                <a:lnTo>
                  <a:pt x="1754529" y="3997057"/>
                </a:lnTo>
                <a:cubicBezTo>
                  <a:pt x="1798664" y="4039252"/>
                  <a:pt x="1844666" y="4079824"/>
                  <a:pt x="1892480" y="4118634"/>
                </a:cubicBezTo>
                <a:lnTo>
                  <a:pt x="1930914" y="4147142"/>
                </a:lnTo>
                <a:lnTo>
                  <a:pt x="1991986" y="4228423"/>
                </a:lnTo>
                <a:lnTo>
                  <a:pt x="2127779" y="4376081"/>
                </a:lnTo>
                <a:lnTo>
                  <a:pt x="2056509" y="4345072"/>
                </a:lnTo>
                <a:cubicBezTo>
                  <a:pt x="2008728" y="4321958"/>
                  <a:pt x="1961873" y="4297230"/>
                  <a:pt x="1916015" y="4270960"/>
                </a:cubicBezTo>
                <a:lnTo>
                  <a:pt x="1844836" y="4226841"/>
                </a:lnTo>
                <a:lnTo>
                  <a:pt x="1792289" y="4140346"/>
                </a:lnTo>
                <a:cubicBezTo>
                  <a:pt x="1757097" y="4075564"/>
                  <a:pt x="1724946" y="4008891"/>
                  <a:pt x="1696026" y="3940517"/>
                </a:cubicBezTo>
                <a:close/>
                <a:moveTo>
                  <a:pt x="4305615" y="4981400"/>
                </a:moveTo>
                <a:lnTo>
                  <a:pt x="4277686" y="5019390"/>
                </a:lnTo>
                <a:cubicBezTo>
                  <a:pt x="4228864" y="5079248"/>
                  <a:pt x="4176555" y="5137211"/>
                  <a:pt x="4120759" y="5193007"/>
                </a:cubicBezTo>
                <a:lnTo>
                  <a:pt x="3969028" y="5330152"/>
                </a:lnTo>
                <a:lnTo>
                  <a:pt x="3947771" y="5332154"/>
                </a:lnTo>
                <a:cubicBezTo>
                  <a:pt x="3899697" y="5335171"/>
                  <a:pt x="3851219" y="5336702"/>
                  <a:pt x="3802383" y="5336702"/>
                </a:cubicBezTo>
                <a:cubicBezTo>
                  <a:pt x="3743202" y="5336702"/>
                  <a:pt x="3684546" y="5334454"/>
                  <a:pt x="3626497" y="5330036"/>
                </a:cubicBezTo>
                <a:lnTo>
                  <a:pt x="3464693" y="5311556"/>
                </a:lnTo>
                <a:lnTo>
                  <a:pt x="3622185" y="5216260"/>
                </a:lnTo>
                <a:cubicBezTo>
                  <a:pt x="3685101" y="5173719"/>
                  <a:pt x="3745417" y="5128342"/>
                  <a:pt x="3803030" y="5080380"/>
                </a:cubicBezTo>
                <a:lnTo>
                  <a:pt x="3837046" y="5049097"/>
                </a:lnTo>
                <a:lnTo>
                  <a:pt x="3858412" y="5048894"/>
                </a:lnTo>
                <a:cubicBezTo>
                  <a:pt x="3974868" y="5043315"/>
                  <a:pt x="4091795" y="5028715"/>
                  <a:pt x="4208238" y="5004699"/>
                </a:cubicBezTo>
                <a:close/>
                <a:moveTo>
                  <a:pt x="3316595" y="4555293"/>
                </a:moveTo>
                <a:lnTo>
                  <a:pt x="3196302" y="4584890"/>
                </a:lnTo>
                <a:lnTo>
                  <a:pt x="3037726" y="4608406"/>
                </a:lnTo>
                <a:lnTo>
                  <a:pt x="2902871" y="4589261"/>
                </a:lnTo>
                <a:lnTo>
                  <a:pt x="2732125" y="4547251"/>
                </a:lnTo>
                <a:lnTo>
                  <a:pt x="2816976" y="4560201"/>
                </a:lnTo>
                <a:cubicBezTo>
                  <a:pt x="2893825" y="4568005"/>
                  <a:pt x="2971799" y="4572003"/>
                  <a:pt x="3050706" y="4572003"/>
                </a:cubicBezTo>
                <a:cubicBezTo>
                  <a:pt x="3129613" y="4572003"/>
                  <a:pt x="3207587" y="4568005"/>
                  <a:pt x="3284436" y="4560201"/>
                </a:cubicBezTo>
                <a:close/>
                <a:moveTo>
                  <a:pt x="778585" y="3469713"/>
                </a:moveTo>
                <a:lnTo>
                  <a:pt x="910683" y="3677425"/>
                </a:lnTo>
                <a:lnTo>
                  <a:pt x="1041381" y="3838653"/>
                </a:lnTo>
                <a:lnTo>
                  <a:pt x="1046307" y="3956323"/>
                </a:lnTo>
                <a:cubicBezTo>
                  <a:pt x="1053131" y="4030976"/>
                  <a:pt x="1063694" y="4105713"/>
                  <a:pt x="1078102" y="4180282"/>
                </a:cubicBezTo>
                <a:lnTo>
                  <a:pt x="1109645" y="4308484"/>
                </a:lnTo>
                <a:lnTo>
                  <a:pt x="1018741" y="4235488"/>
                </a:lnTo>
                <a:cubicBezTo>
                  <a:pt x="976570" y="4199041"/>
                  <a:pt x="935415" y="4160797"/>
                  <a:pt x="895376" y="4120757"/>
                </a:cubicBezTo>
                <a:cubicBezTo>
                  <a:pt x="860504" y="4085885"/>
                  <a:pt x="826993" y="4050166"/>
                  <a:pt x="794845" y="4013667"/>
                </a:cubicBezTo>
                <a:lnTo>
                  <a:pt x="760236" y="3971783"/>
                </a:lnTo>
                <a:lnTo>
                  <a:pt x="751682" y="3802383"/>
                </a:lnTo>
                <a:cubicBezTo>
                  <a:pt x="751683" y="3723475"/>
                  <a:pt x="755681" y="3645501"/>
                  <a:pt x="763485" y="3568652"/>
                </a:cubicBezTo>
                <a:close/>
                <a:moveTo>
                  <a:pt x="1749541" y="3871462"/>
                </a:moveTo>
                <a:lnTo>
                  <a:pt x="1810699" y="3954650"/>
                </a:lnTo>
                <a:cubicBezTo>
                  <a:pt x="1859521" y="4014509"/>
                  <a:pt x="1911829" y="4072472"/>
                  <a:pt x="1967625" y="4128268"/>
                </a:cubicBezTo>
                <a:cubicBezTo>
                  <a:pt x="2023422" y="4184064"/>
                  <a:pt x="2081384" y="4236373"/>
                  <a:pt x="2141243" y="4285195"/>
                </a:cubicBezTo>
                <a:lnTo>
                  <a:pt x="2185070" y="4317416"/>
                </a:lnTo>
                <a:lnTo>
                  <a:pt x="2051593" y="4236650"/>
                </a:lnTo>
                <a:lnTo>
                  <a:pt x="1930914" y="4147142"/>
                </a:lnTo>
                <a:lnTo>
                  <a:pt x="1856106" y="4047578"/>
                </a:lnTo>
                <a:close/>
                <a:moveTo>
                  <a:pt x="4141439" y="4728073"/>
                </a:moveTo>
                <a:lnTo>
                  <a:pt x="4115433" y="4763579"/>
                </a:lnTo>
                <a:cubicBezTo>
                  <a:pt x="4069049" y="4820883"/>
                  <a:pt x="4019755" y="4876102"/>
                  <a:pt x="3967653" y="4928986"/>
                </a:cubicBezTo>
                <a:lnTo>
                  <a:pt x="3837046" y="5049097"/>
                </a:lnTo>
                <a:lnTo>
                  <a:pt x="3684200" y="5050548"/>
                </a:lnTo>
                <a:cubicBezTo>
                  <a:pt x="3626327" y="5048878"/>
                  <a:pt x="3568690" y="5045001"/>
                  <a:pt x="3511410" y="5038968"/>
                </a:cubicBezTo>
                <a:lnTo>
                  <a:pt x="3414997" y="5024078"/>
                </a:lnTo>
                <a:lnTo>
                  <a:pt x="3521884" y="4961129"/>
                </a:lnTo>
                <a:cubicBezTo>
                  <a:pt x="3572790" y="4928353"/>
                  <a:pt x="3622310" y="4893611"/>
                  <a:pt x="3670338" y="4857011"/>
                </a:cubicBezTo>
                <a:lnTo>
                  <a:pt x="3749386" y="4789928"/>
                </a:lnTo>
                <a:lnTo>
                  <a:pt x="3803190" y="4787359"/>
                </a:lnTo>
                <a:cubicBezTo>
                  <a:pt x="3898818" y="4778205"/>
                  <a:pt x="3993979" y="4763043"/>
                  <a:pt x="4088061" y="4741874"/>
                </a:cubicBezTo>
                <a:close/>
                <a:moveTo>
                  <a:pt x="1064306" y="3414995"/>
                </a:moveTo>
                <a:lnTo>
                  <a:pt x="1127256" y="3521883"/>
                </a:lnTo>
                <a:cubicBezTo>
                  <a:pt x="1160032" y="3572789"/>
                  <a:pt x="1194774" y="3622309"/>
                  <a:pt x="1231375" y="3670337"/>
                </a:cubicBezTo>
                <a:lnTo>
                  <a:pt x="1298457" y="3749385"/>
                </a:lnTo>
                <a:lnTo>
                  <a:pt x="1301026" y="3803188"/>
                </a:lnTo>
                <a:cubicBezTo>
                  <a:pt x="1308000" y="3876047"/>
                  <a:pt x="1318462" y="3948635"/>
                  <a:pt x="1332411" y="4020681"/>
                </a:cubicBezTo>
                <a:lnTo>
                  <a:pt x="1362549" y="4144117"/>
                </a:lnTo>
                <a:lnTo>
                  <a:pt x="1255830" y="4057303"/>
                </a:lnTo>
                <a:cubicBezTo>
                  <a:pt x="1192034" y="4001344"/>
                  <a:pt x="1131121" y="3941604"/>
                  <a:pt x="1073470" y="3878238"/>
                </a:cubicBezTo>
                <a:lnTo>
                  <a:pt x="1041381" y="3838653"/>
                </a:lnTo>
                <a:lnTo>
                  <a:pt x="1036952" y="3732865"/>
                </a:lnTo>
                <a:cubicBezTo>
                  <a:pt x="1037505" y="3658630"/>
                  <a:pt x="1041694" y="3584728"/>
                  <a:pt x="1049416" y="3511409"/>
                </a:cubicBezTo>
                <a:close/>
                <a:moveTo>
                  <a:pt x="4024129" y="4522330"/>
                </a:moveTo>
                <a:lnTo>
                  <a:pt x="4020682" y="4526594"/>
                </a:lnTo>
                <a:cubicBezTo>
                  <a:pt x="3968277" y="4587593"/>
                  <a:pt x="3912710" y="4645797"/>
                  <a:pt x="3854234" y="4700951"/>
                </a:cubicBezTo>
                <a:lnTo>
                  <a:pt x="3749386" y="4789928"/>
                </a:lnTo>
                <a:lnTo>
                  <a:pt x="3584071" y="4797821"/>
                </a:lnTo>
                <a:lnTo>
                  <a:pt x="3385597" y="4788345"/>
                </a:lnTo>
                <a:lnTo>
                  <a:pt x="3615010" y="4654406"/>
                </a:lnTo>
                <a:lnTo>
                  <a:pt x="3691453" y="4599458"/>
                </a:lnTo>
                <a:lnTo>
                  <a:pt x="3789695" y="4584286"/>
                </a:lnTo>
                <a:cubicBezTo>
                  <a:pt x="3861596" y="4569602"/>
                  <a:pt x="3932662" y="4551490"/>
                  <a:pt x="4002644" y="4530051"/>
                </a:cubicBezTo>
                <a:close/>
                <a:moveTo>
                  <a:pt x="1300040" y="3385594"/>
                </a:moveTo>
                <a:lnTo>
                  <a:pt x="1433979" y="3615008"/>
                </a:lnTo>
                <a:lnTo>
                  <a:pt x="1488925" y="3691449"/>
                </a:lnTo>
                <a:lnTo>
                  <a:pt x="1504098" y="3789693"/>
                </a:lnTo>
                <a:cubicBezTo>
                  <a:pt x="1518782" y="3861593"/>
                  <a:pt x="1536895" y="3932659"/>
                  <a:pt x="1558333" y="4002641"/>
                </a:cubicBezTo>
                <a:lnTo>
                  <a:pt x="1566054" y="4024127"/>
                </a:lnTo>
                <a:lnTo>
                  <a:pt x="1561791" y="4020682"/>
                </a:lnTo>
                <a:cubicBezTo>
                  <a:pt x="1500792" y="3968276"/>
                  <a:pt x="1442588" y="3912709"/>
                  <a:pt x="1387434" y="3854233"/>
                </a:cubicBezTo>
                <a:lnTo>
                  <a:pt x="1298457" y="3749385"/>
                </a:lnTo>
                <a:lnTo>
                  <a:pt x="1290564" y="3584069"/>
                </a:lnTo>
                <a:close/>
                <a:moveTo>
                  <a:pt x="3933964" y="4394757"/>
                </a:moveTo>
                <a:lnTo>
                  <a:pt x="3865746" y="4460601"/>
                </a:lnTo>
                <a:cubicBezTo>
                  <a:pt x="3826107" y="4495901"/>
                  <a:pt x="3785331" y="4529726"/>
                  <a:pt x="3743511" y="4562040"/>
                </a:cubicBezTo>
                <a:lnTo>
                  <a:pt x="3691453" y="4599458"/>
                </a:lnTo>
                <a:lnTo>
                  <a:pt x="3571743" y="4617946"/>
                </a:lnTo>
                <a:cubicBezTo>
                  <a:pt x="3498425" y="4625669"/>
                  <a:pt x="3424522" y="4629858"/>
                  <a:pt x="3350287" y="4630410"/>
                </a:cubicBezTo>
                <a:lnTo>
                  <a:pt x="3348538" y="4630337"/>
                </a:lnTo>
                <a:lnTo>
                  <a:pt x="3434622" y="4596453"/>
                </a:lnTo>
                <a:cubicBezTo>
                  <a:pt x="3490495" y="4571824"/>
                  <a:pt x="3545583" y="4544850"/>
                  <a:pt x="3599736" y="4515528"/>
                </a:cubicBezTo>
                <a:lnTo>
                  <a:pt x="3636786" y="4493323"/>
                </a:lnTo>
                <a:lnTo>
                  <a:pt x="3730492" y="4469229"/>
                </a:lnTo>
                <a:close/>
                <a:moveTo>
                  <a:pt x="1458047" y="3348534"/>
                </a:moveTo>
                <a:lnTo>
                  <a:pt x="1491933" y="3434621"/>
                </a:lnTo>
                <a:cubicBezTo>
                  <a:pt x="1516561" y="3490494"/>
                  <a:pt x="1543536" y="3545581"/>
                  <a:pt x="1572857" y="3599735"/>
                </a:cubicBezTo>
                <a:lnTo>
                  <a:pt x="1595060" y="3636781"/>
                </a:lnTo>
                <a:lnTo>
                  <a:pt x="1619155" y="3730490"/>
                </a:lnTo>
                <a:lnTo>
                  <a:pt x="1693626" y="3933959"/>
                </a:lnTo>
                <a:lnTo>
                  <a:pt x="1627784" y="3865744"/>
                </a:lnTo>
                <a:cubicBezTo>
                  <a:pt x="1592485" y="3826105"/>
                  <a:pt x="1558659" y="3785329"/>
                  <a:pt x="1526345" y="3743509"/>
                </a:cubicBezTo>
                <a:lnTo>
                  <a:pt x="1488925" y="3691449"/>
                </a:lnTo>
                <a:lnTo>
                  <a:pt x="1470437" y="3571740"/>
                </a:lnTo>
                <a:cubicBezTo>
                  <a:pt x="1462715" y="3498421"/>
                  <a:pt x="1458526" y="3424520"/>
                  <a:pt x="1457973" y="3350284"/>
                </a:cubicBezTo>
                <a:close/>
                <a:moveTo>
                  <a:pt x="3871468" y="4338841"/>
                </a:moveTo>
                <a:lnTo>
                  <a:pt x="3769659" y="4413689"/>
                </a:lnTo>
                <a:lnTo>
                  <a:pt x="3636786" y="4493323"/>
                </a:lnTo>
                <a:lnTo>
                  <a:pt x="3511415" y="4525560"/>
                </a:lnTo>
                <a:lnTo>
                  <a:pt x="3316595" y="4555293"/>
                </a:lnTo>
                <a:lnTo>
                  <a:pt x="3419259" y="4530033"/>
                </a:lnTo>
                <a:cubicBezTo>
                  <a:pt x="3493245" y="4507835"/>
                  <a:pt x="3566813" y="4481689"/>
                  <a:pt x="3639714" y="4451492"/>
                </a:cubicBezTo>
                <a:cubicBezTo>
                  <a:pt x="3712615" y="4421296"/>
                  <a:pt x="3783124" y="4387762"/>
                  <a:pt x="3851136" y="4351144"/>
                </a:cubicBezTo>
                <a:close/>
                <a:moveTo>
                  <a:pt x="1534342" y="3324786"/>
                </a:moveTo>
                <a:lnTo>
                  <a:pt x="1566861" y="3446982"/>
                </a:lnTo>
                <a:cubicBezTo>
                  <a:pt x="1587149" y="3511625"/>
                  <a:pt x="1610470" y="3575924"/>
                  <a:pt x="1636892" y="3639712"/>
                </a:cubicBezTo>
                <a:cubicBezTo>
                  <a:pt x="1667088" y="3712613"/>
                  <a:pt x="1700622" y="3783122"/>
                  <a:pt x="1737240" y="3851134"/>
                </a:cubicBezTo>
                <a:lnTo>
                  <a:pt x="1749541" y="3871462"/>
                </a:lnTo>
                <a:lnTo>
                  <a:pt x="1674696" y="3769658"/>
                </a:lnTo>
                <a:lnTo>
                  <a:pt x="1595060" y="3636781"/>
                </a:lnTo>
                <a:lnTo>
                  <a:pt x="1562824" y="3511412"/>
                </a:lnTo>
                <a:close/>
                <a:moveTo>
                  <a:pt x="5551053" y="4731723"/>
                </a:moveTo>
                <a:lnTo>
                  <a:pt x="5485941" y="4841908"/>
                </a:lnTo>
                <a:cubicBezTo>
                  <a:pt x="5402247" y="4968667"/>
                  <a:pt x="5304604" y="5088926"/>
                  <a:pt x="5193011" y="5200518"/>
                </a:cubicBezTo>
                <a:cubicBezTo>
                  <a:pt x="5088393" y="5305136"/>
                  <a:pt x="4976158" y="5397494"/>
                  <a:pt x="4858092" y="5477592"/>
                </a:cubicBezTo>
                <a:lnTo>
                  <a:pt x="4676938" y="5588484"/>
                </a:lnTo>
                <a:lnTo>
                  <a:pt x="4787012" y="5505777"/>
                </a:lnTo>
                <a:cubicBezTo>
                  <a:pt x="4902238" y="5409853"/>
                  <a:pt x="5006648" y="5303586"/>
                  <a:pt x="5099415" y="5188977"/>
                </a:cubicBezTo>
                <a:lnTo>
                  <a:pt x="5121702" y="5158549"/>
                </a:lnTo>
                <a:lnTo>
                  <a:pt x="5248181" y="5056795"/>
                </a:lnTo>
                <a:cubicBezTo>
                  <a:pt x="5338701" y="4977898"/>
                  <a:pt x="5423468" y="4891417"/>
                  <a:pt x="5501407" y="4797796"/>
                </a:cubicBezTo>
                <a:close/>
                <a:moveTo>
                  <a:pt x="5411892" y="4673738"/>
                </a:moveTo>
                <a:lnTo>
                  <a:pt x="5341957" y="4822133"/>
                </a:lnTo>
                <a:cubicBezTo>
                  <a:pt x="5307631" y="4886777"/>
                  <a:pt x="5270188" y="4949836"/>
                  <a:pt x="5229730" y="5011060"/>
                </a:cubicBezTo>
                <a:lnTo>
                  <a:pt x="5121702" y="5158549"/>
                </a:lnTo>
                <a:lnTo>
                  <a:pt x="5108218" y="5169397"/>
                </a:lnTo>
                <a:cubicBezTo>
                  <a:pt x="5030214" y="5227249"/>
                  <a:pt x="4948764" y="5279948"/>
                  <a:pt x="4864447" y="5327254"/>
                </a:cubicBezTo>
                <a:lnTo>
                  <a:pt x="4631772" y="5439147"/>
                </a:lnTo>
                <a:lnTo>
                  <a:pt x="4654126" y="5418830"/>
                </a:lnTo>
                <a:cubicBezTo>
                  <a:pt x="4757547" y="5315409"/>
                  <a:pt x="4851105" y="5202124"/>
                  <a:pt x="4933267" y="5080508"/>
                </a:cubicBezTo>
                <a:lnTo>
                  <a:pt x="4976351" y="5009590"/>
                </a:lnTo>
                <a:lnTo>
                  <a:pt x="5069798" y="4953481"/>
                </a:lnTo>
                <a:cubicBezTo>
                  <a:pt x="5190708" y="4872784"/>
                  <a:pt x="5303493" y="4780869"/>
                  <a:pt x="5406665" y="4679223"/>
                </a:cubicBezTo>
                <a:close/>
                <a:moveTo>
                  <a:pt x="82052" y="2438488"/>
                </a:moveTo>
                <a:lnTo>
                  <a:pt x="66694" y="2546666"/>
                </a:lnTo>
                <a:cubicBezTo>
                  <a:pt x="51913" y="2708375"/>
                  <a:pt x="54681" y="2869691"/>
                  <a:pt x="73944" y="3028073"/>
                </a:cubicBezTo>
                <a:lnTo>
                  <a:pt x="74176" y="3029397"/>
                </a:lnTo>
                <a:lnTo>
                  <a:pt x="65432" y="3086017"/>
                </a:lnTo>
                <a:cubicBezTo>
                  <a:pt x="49988" y="3232653"/>
                  <a:pt x="48675" y="3381625"/>
                  <a:pt x="62322" y="3530931"/>
                </a:cubicBezTo>
                <a:lnTo>
                  <a:pt x="72840" y="3605021"/>
                </a:lnTo>
                <a:lnTo>
                  <a:pt x="62210" y="3569597"/>
                </a:lnTo>
                <a:cubicBezTo>
                  <a:pt x="21535" y="3398917"/>
                  <a:pt x="0" y="3220813"/>
                  <a:pt x="0" y="3037679"/>
                </a:cubicBezTo>
                <a:cubicBezTo>
                  <a:pt x="0" y="2879864"/>
                  <a:pt x="15992" y="2725784"/>
                  <a:pt x="46444" y="2576971"/>
                </a:cubicBezTo>
                <a:close/>
                <a:moveTo>
                  <a:pt x="5204298" y="4527545"/>
                </a:moveTo>
                <a:lnTo>
                  <a:pt x="5144035" y="4692198"/>
                </a:lnTo>
                <a:cubicBezTo>
                  <a:pt x="5115116" y="4760571"/>
                  <a:pt x="5082964" y="4827245"/>
                  <a:pt x="5047772" y="4892027"/>
                </a:cubicBezTo>
                <a:lnTo>
                  <a:pt x="4976351" y="5009590"/>
                </a:lnTo>
                <a:lnTo>
                  <a:pt x="4882523" y="5065927"/>
                </a:lnTo>
                <a:cubicBezTo>
                  <a:pt x="4802108" y="5109120"/>
                  <a:pt x="4718810" y="5147639"/>
                  <a:pt x="4632991" y="5181122"/>
                </a:cubicBezTo>
                <a:lnTo>
                  <a:pt x="4495012" y="5225428"/>
                </a:lnTo>
                <a:lnTo>
                  <a:pt x="4511006" y="5208035"/>
                </a:lnTo>
                <a:cubicBezTo>
                  <a:pt x="4606932" y="5092810"/>
                  <a:pt x="4692514" y="4966770"/>
                  <a:pt x="4765752" y="4830746"/>
                </a:cubicBezTo>
                <a:lnTo>
                  <a:pt x="4777612" y="4805758"/>
                </a:lnTo>
                <a:lnTo>
                  <a:pt x="4883212" y="4749893"/>
                </a:lnTo>
                <a:cubicBezTo>
                  <a:pt x="4965921" y="4702767"/>
                  <a:pt x="5044766" y="4651004"/>
                  <a:pt x="5119554" y="4595078"/>
                </a:cubicBezTo>
                <a:close/>
                <a:moveTo>
                  <a:pt x="228925" y="2445680"/>
                </a:moveTo>
                <a:lnTo>
                  <a:pt x="225848" y="2515452"/>
                </a:lnTo>
                <a:cubicBezTo>
                  <a:pt x="226575" y="2665423"/>
                  <a:pt x="241968" y="2815337"/>
                  <a:pt x="272027" y="2962858"/>
                </a:cubicBezTo>
                <a:lnTo>
                  <a:pt x="287751" y="3026951"/>
                </a:lnTo>
                <a:lnTo>
                  <a:pt x="260161" y="3139951"/>
                </a:lnTo>
                <a:cubicBezTo>
                  <a:pt x="232263" y="3284044"/>
                  <a:pt x="218314" y="3430304"/>
                  <a:pt x="218314" y="3576564"/>
                </a:cubicBezTo>
                <a:lnTo>
                  <a:pt x="219052" y="3592029"/>
                </a:lnTo>
                <a:lnTo>
                  <a:pt x="180167" y="3491873"/>
                </a:lnTo>
                <a:cubicBezTo>
                  <a:pt x="154567" y="3416888"/>
                  <a:pt x="132827" y="3340534"/>
                  <a:pt x="115079" y="3263128"/>
                </a:cubicBezTo>
                <a:lnTo>
                  <a:pt x="74176" y="3029397"/>
                </a:lnTo>
                <a:lnTo>
                  <a:pt x="99092" y="2868064"/>
                </a:lnTo>
                <a:cubicBezTo>
                  <a:pt x="128460" y="2724263"/>
                  <a:pt x="171544" y="2583799"/>
                  <a:pt x="227515" y="2448673"/>
                </a:cubicBezTo>
                <a:close/>
                <a:moveTo>
                  <a:pt x="486239" y="2502674"/>
                </a:moveTo>
                <a:lnTo>
                  <a:pt x="493540" y="2602947"/>
                </a:lnTo>
                <a:cubicBezTo>
                  <a:pt x="508765" y="2733635"/>
                  <a:pt x="535524" y="2864387"/>
                  <a:pt x="574371" y="2993861"/>
                </a:cubicBezTo>
                <a:lnTo>
                  <a:pt x="586130" y="3026869"/>
                </a:lnTo>
                <a:lnTo>
                  <a:pt x="563585" y="3090151"/>
                </a:lnTo>
                <a:cubicBezTo>
                  <a:pt x="519188" y="3238123"/>
                  <a:pt x="490581" y="3387762"/>
                  <a:pt x="476933" y="3537067"/>
                </a:cubicBezTo>
                <a:lnTo>
                  <a:pt x="476768" y="3541015"/>
                </a:lnTo>
                <a:lnTo>
                  <a:pt x="443598" y="3479553"/>
                </a:lnTo>
                <a:cubicBezTo>
                  <a:pt x="391392" y="3368824"/>
                  <a:pt x="348571" y="3254768"/>
                  <a:pt x="315138" y="3138583"/>
                </a:cubicBezTo>
                <a:lnTo>
                  <a:pt x="287751" y="3026951"/>
                </a:lnTo>
                <a:lnTo>
                  <a:pt x="312470" y="2925708"/>
                </a:lnTo>
                <a:cubicBezTo>
                  <a:pt x="354317" y="2784323"/>
                  <a:pt x="410114" y="2646189"/>
                  <a:pt x="479859" y="2513471"/>
                </a:cubicBezTo>
                <a:close/>
                <a:moveTo>
                  <a:pt x="4960447" y="4334629"/>
                </a:moveTo>
                <a:lnTo>
                  <a:pt x="4944642" y="4398868"/>
                </a:lnTo>
                <a:cubicBezTo>
                  <a:pt x="4922443" y="4472854"/>
                  <a:pt x="4896297" y="4546422"/>
                  <a:pt x="4866101" y="4619324"/>
                </a:cubicBezTo>
                <a:lnTo>
                  <a:pt x="4777612" y="4805758"/>
                </a:lnTo>
                <a:lnTo>
                  <a:pt x="4756277" y="4817045"/>
                </a:lnTo>
                <a:cubicBezTo>
                  <a:pt x="4713016" y="4838230"/>
                  <a:pt x="4668815" y="4858197"/>
                  <a:pt x="4623696" y="4876885"/>
                </a:cubicBezTo>
                <a:cubicBezTo>
                  <a:pt x="4532569" y="4914631"/>
                  <a:pt x="4440400" y="4946047"/>
                  <a:pt x="4347677" y="4971336"/>
                </a:cubicBezTo>
                <a:lnTo>
                  <a:pt x="4305615" y="4981400"/>
                </a:lnTo>
                <a:lnTo>
                  <a:pt x="4413689" y="4834396"/>
                </a:lnTo>
                <a:cubicBezTo>
                  <a:pt x="4455536" y="4771017"/>
                  <a:pt x="4493896" y="4706012"/>
                  <a:pt x="4528769" y="4639653"/>
                </a:cubicBezTo>
                <a:lnTo>
                  <a:pt x="4558162" y="4576323"/>
                </a:lnTo>
                <a:lnTo>
                  <a:pt x="4634707" y="4542774"/>
                </a:lnTo>
                <a:cubicBezTo>
                  <a:pt x="4722023" y="4497576"/>
                  <a:pt x="4807037" y="4446370"/>
                  <a:pt x="4889134" y="4389157"/>
                </a:cubicBezTo>
                <a:close/>
                <a:moveTo>
                  <a:pt x="785243" y="2587591"/>
                </a:moveTo>
                <a:lnTo>
                  <a:pt x="835160" y="2851379"/>
                </a:lnTo>
                <a:lnTo>
                  <a:pt x="890534" y="3024024"/>
                </a:lnTo>
                <a:lnTo>
                  <a:pt x="854457" y="3122596"/>
                </a:lnTo>
                <a:cubicBezTo>
                  <a:pt x="832192" y="3194177"/>
                  <a:pt x="813352" y="3267267"/>
                  <a:pt x="798126" y="3341674"/>
                </a:cubicBezTo>
                <a:lnTo>
                  <a:pt x="778585" y="3469713"/>
                </a:lnTo>
                <a:lnTo>
                  <a:pt x="769739" y="3455804"/>
                </a:lnTo>
                <a:cubicBezTo>
                  <a:pt x="726651" y="3378567"/>
                  <a:pt x="687582" y="3298019"/>
                  <a:pt x="652911" y="3214317"/>
                </a:cubicBezTo>
                <a:lnTo>
                  <a:pt x="586130" y="3026869"/>
                </a:lnTo>
                <a:lnTo>
                  <a:pt x="642125" y="2869696"/>
                </a:lnTo>
                <a:cubicBezTo>
                  <a:pt x="672322" y="2796795"/>
                  <a:pt x="705855" y="2726286"/>
                  <a:pt x="742474" y="2658274"/>
                </a:cubicBezTo>
                <a:close/>
                <a:moveTo>
                  <a:pt x="4711368" y="4165121"/>
                </a:moveTo>
                <a:lnTo>
                  <a:pt x="4696158" y="4227416"/>
                </a:lnTo>
                <a:cubicBezTo>
                  <a:pt x="4675234" y="4298108"/>
                  <a:pt x="4650823" y="4367988"/>
                  <a:pt x="4622925" y="4436785"/>
                </a:cubicBezTo>
                <a:lnTo>
                  <a:pt x="4558162" y="4576323"/>
                </a:lnTo>
                <a:lnTo>
                  <a:pt x="4366457" y="4660346"/>
                </a:lnTo>
                <a:cubicBezTo>
                  <a:pt x="4320802" y="4676938"/>
                  <a:pt x="4274723" y="4692028"/>
                  <a:pt x="4228298" y="4705616"/>
                </a:cubicBezTo>
                <a:lnTo>
                  <a:pt x="4141439" y="4728073"/>
                </a:lnTo>
                <a:lnTo>
                  <a:pt x="4245748" y="4585662"/>
                </a:lnTo>
                <a:cubicBezTo>
                  <a:pt x="4286206" y="4524438"/>
                  <a:pt x="4323650" y="4461378"/>
                  <a:pt x="4357975" y="4396735"/>
                </a:cubicBezTo>
                <a:lnTo>
                  <a:pt x="4365356" y="4381073"/>
                </a:lnTo>
                <a:lnTo>
                  <a:pt x="4431689" y="4349327"/>
                </a:lnTo>
                <a:cubicBezTo>
                  <a:pt x="4503963" y="4309835"/>
                  <a:pt x="4574192" y="4266414"/>
                  <a:pt x="4642020" y="4219210"/>
                </a:cubicBezTo>
                <a:close/>
                <a:moveTo>
                  <a:pt x="1069434" y="2643862"/>
                </a:moveTo>
                <a:lnTo>
                  <a:pt x="1084286" y="2749606"/>
                </a:lnTo>
                <a:cubicBezTo>
                  <a:pt x="1095086" y="2809180"/>
                  <a:pt x="1108233" y="2868226"/>
                  <a:pt x="1123668" y="2926605"/>
                </a:cubicBezTo>
                <a:lnTo>
                  <a:pt x="1156222" y="3027883"/>
                </a:lnTo>
                <a:lnTo>
                  <a:pt x="1137311" y="3080508"/>
                </a:lnTo>
                <a:cubicBezTo>
                  <a:pt x="1115873" y="3150490"/>
                  <a:pt x="1097760" y="3221556"/>
                  <a:pt x="1083076" y="3293456"/>
                </a:cubicBezTo>
                <a:lnTo>
                  <a:pt x="1064306" y="3414995"/>
                </a:lnTo>
                <a:lnTo>
                  <a:pt x="1034931" y="3365117"/>
                </a:lnTo>
                <a:cubicBezTo>
                  <a:pt x="991825" y="3284763"/>
                  <a:pt x="953383" y="3201533"/>
                  <a:pt x="919967" y="3115789"/>
                </a:cubicBezTo>
                <a:lnTo>
                  <a:pt x="890534" y="3024024"/>
                </a:lnTo>
                <a:lnTo>
                  <a:pt x="931328" y="2912568"/>
                </a:lnTo>
                <a:cubicBezTo>
                  <a:pt x="960247" y="2844194"/>
                  <a:pt x="992398" y="2777521"/>
                  <a:pt x="1027590" y="2712739"/>
                </a:cubicBezTo>
                <a:close/>
                <a:moveTo>
                  <a:pt x="4505710" y="4047431"/>
                </a:moveTo>
                <a:lnTo>
                  <a:pt x="4451494" y="4198299"/>
                </a:lnTo>
                <a:lnTo>
                  <a:pt x="4365356" y="4381073"/>
                </a:lnTo>
                <a:lnTo>
                  <a:pt x="4209087" y="4455863"/>
                </a:lnTo>
                <a:lnTo>
                  <a:pt x="4024129" y="4522330"/>
                </a:lnTo>
                <a:lnTo>
                  <a:pt x="4107375" y="4419333"/>
                </a:lnTo>
                <a:cubicBezTo>
                  <a:pt x="4135209" y="4382698"/>
                  <a:pt x="4161963" y="4345198"/>
                  <a:pt x="4187588" y="4306880"/>
                </a:cubicBezTo>
                <a:lnTo>
                  <a:pt x="4226843" y="4243549"/>
                </a:lnTo>
                <a:lnTo>
                  <a:pt x="4328830" y="4181590"/>
                </a:lnTo>
                <a:close/>
                <a:moveTo>
                  <a:pt x="4376083" y="3960606"/>
                </a:moveTo>
                <a:lnTo>
                  <a:pt x="4345072" y="4031876"/>
                </a:lnTo>
                <a:cubicBezTo>
                  <a:pt x="4321959" y="4079657"/>
                  <a:pt x="4297231" y="4126513"/>
                  <a:pt x="4270961" y="4172370"/>
                </a:cubicBezTo>
                <a:lnTo>
                  <a:pt x="4226843" y="4243549"/>
                </a:lnTo>
                <a:lnTo>
                  <a:pt x="4140349" y="4296095"/>
                </a:lnTo>
                <a:cubicBezTo>
                  <a:pt x="4075567" y="4331287"/>
                  <a:pt x="4008893" y="4363438"/>
                  <a:pt x="3940520" y="4392357"/>
                </a:cubicBezTo>
                <a:lnTo>
                  <a:pt x="3933964" y="4394757"/>
                </a:lnTo>
                <a:lnTo>
                  <a:pt x="3997060" y="4333857"/>
                </a:lnTo>
                <a:cubicBezTo>
                  <a:pt x="4039254" y="4289722"/>
                  <a:pt x="4079826" y="4243719"/>
                  <a:pt x="4118637" y="4195906"/>
                </a:cubicBezTo>
                <a:lnTo>
                  <a:pt x="4147146" y="4157468"/>
                </a:lnTo>
                <a:lnTo>
                  <a:pt x="4228425" y="4096398"/>
                </a:lnTo>
                <a:close/>
                <a:moveTo>
                  <a:pt x="1304507" y="2676710"/>
                </a:moveTo>
                <a:lnTo>
                  <a:pt x="1304647" y="2685603"/>
                </a:lnTo>
                <a:cubicBezTo>
                  <a:pt x="1311592" y="2777248"/>
                  <a:pt x="1324039" y="2868554"/>
                  <a:pt x="1341988" y="2958985"/>
                </a:cubicBezTo>
                <a:lnTo>
                  <a:pt x="1359848" y="3035080"/>
                </a:lnTo>
                <a:lnTo>
                  <a:pt x="1332411" y="3147457"/>
                </a:lnTo>
                <a:cubicBezTo>
                  <a:pt x="1318462" y="3219503"/>
                  <a:pt x="1308000" y="3292092"/>
                  <a:pt x="1301025" y="3364951"/>
                </a:cubicBezTo>
                <a:lnTo>
                  <a:pt x="1300040" y="3385594"/>
                </a:lnTo>
                <a:lnTo>
                  <a:pt x="1294863" y="3376726"/>
                </a:lnTo>
                <a:cubicBezTo>
                  <a:pt x="1258561" y="3304967"/>
                  <a:pt x="1226053" y="3231355"/>
                  <a:pt x="1197475" y="3156224"/>
                </a:cubicBezTo>
                <a:lnTo>
                  <a:pt x="1156222" y="3027883"/>
                </a:lnTo>
                <a:lnTo>
                  <a:pt x="1211498" y="2874065"/>
                </a:lnTo>
                <a:close/>
                <a:moveTo>
                  <a:pt x="4317422" y="3903307"/>
                </a:moveTo>
                <a:lnTo>
                  <a:pt x="4236653" y="4036792"/>
                </a:lnTo>
                <a:lnTo>
                  <a:pt x="4147146" y="4157468"/>
                </a:lnTo>
                <a:lnTo>
                  <a:pt x="4047580" y="4232279"/>
                </a:lnTo>
                <a:lnTo>
                  <a:pt x="3871468" y="4338841"/>
                </a:lnTo>
                <a:lnTo>
                  <a:pt x="3954651" y="4277686"/>
                </a:lnTo>
                <a:cubicBezTo>
                  <a:pt x="4014510" y="4228865"/>
                  <a:pt x="4072473" y="4176556"/>
                  <a:pt x="4128269" y="4120760"/>
                </a:cubicBezTo>
                <a:cubicBezTo>
                  <a:pt x="4184065" y="4064964"/>
                  <a:pt x="4236374" y="4007001"/>
                  <a:pt x="4285196" y="3947142"/>
                </a:cubicBezTo>
                <a:close/>
                <a:moveTo>
                  <a:pt x="1537796" y="2745686"/>
                </a:moveTo>
                <a:lnTo>
                  <a:pt x="1523046" y="2874818"/>
                </a:lnTo>
                <a:cubicBezTo>
                  <a:pt x="1518630" y="2932868"/>
                  <a:pt x="1516381" y="2991523"/>
                  <a:pt x="1516381" y="3050704"/>
                </a:cubicBezTo>
                <a:cubicBezTo>
                  <a:pt x="1516381" y="3129611"/>
                  <a:pt x="1520379" y="3207585"/>
                  <a:pt x="1528183" y="3284434"/>
                </a:cubicBezTo>
                <a:lnTo>
                  <a:pt x="1534342" y="3324786"/>
                </a:lnTo>
                <a:lnTo>
                  <a:pt x="1515022" y="3252192"/>
                </a:lnTo>
                <a:cubicBezTo>
                  <a:pt x="1502515" y="3195176"/>
                  <a:pt x="1492277" y="3138025"/>
                  <a:pt x="1484260" y="3080852"/>
                </a:cubicBezTo>
                <a:lnTo>
                  <a:pt x="1479918" y="3038143"/>
                </a:lnTo>
                <a:lnTo>
                  <a:pt x="1499122" y="2902868"/>
                </a:lnTo>
                <a:close/>
                <a:moveTo>
                  <a:pt x="1464026" y="2710757"/>
                </a:moveTo>
                <a:lnTo>
                  <a:pt x="1462290" y="2759761"/>
                </a:lnTo>
                <a:cubicBezTo>
                  <a:pt x="1462158" y="2809515"/>
                  <a:pt x="1463660" y="2859412"/>
                  <a:pt x="1466827" y="2909379"/>
                </a:cubicBezTo>
                <a:lnTo>
                  <a:pt x="1479918" y="3038143"/>
                </a:lnTo>
                <a:lnTo>
                  <a:pt x="1467328" y="3126826"/>
                </a:lnTo>
                <a:lnTo>
                  <a:pt x="1458047" y="3348534"/>
                </a:lnTo>
                <a:lnTo>
                  <a:pt x="1425087" y="3264800"/>
                </a:lnTo>
                <a:cubicBezTo>
                  <a:pt x="1407644" y="3214670"/>
                  <a:pt x="1391998" y="3164053"/>
                  <a:pt x="1378148" y="3113050"/>
                </a:cubicBezTo>
                <a:lnTo>
                  <a:pt x="1359848" y="3035080"/>
                </a:lnTo>
                <a:lnTo>
                  <a:pt x="1384719" y="2933213"/>
                </a:lnTo>
                <a:cubicBezTo>
                  <a:pt x="1405643" y="2862521"/>
                  <a:pt x="1430054" y="2792641"/>
                  <a:pt x="1457952" y="2723845"/>
                </a:cubicBezTo>
                <a:close/>
                <a:moveTo>
                  <a:pt x="1758511" y="2202013"/>
                </a:moveTo>
                <a:lnTo>
                  <a:pt x="1692987" y="2325596"/>
                </a:lnTo>
                <a:cubicBezTo>
                  <a:pt x="1671569" y="2369264"/>
                  <a:pt x="1651392" y="2413893"/>
                  <a:pt x="1632520" y="2459456"/>
                </a:cubicBezTo>
                <a:cubicBezTo>
                  <a:pt x="1602323" y="2532357"/>
                  <a:pt x="1576178" y="2605925"/>
                  <a:pt x="1553979" y="2679911"/>
                </a:cubicBezTo>
                <a:lnTo>
                  <a:pt x="1537796" y="2745686"/>
                </a:lnTo>
                <a:lnTo>
                  <a:pt x="1542721" y="2702569"/>
                </a:lnTo>
                <a:cubicBezTo>
                  <a:pt x="1550309" y="2652907"/>
                  <a:pt x="1559495" y="2603771"/>
                  <a:pt x="1570225" y="2555214"/>
                </a:cubicBezTo>
                <a:lnTo>
                  <a:pt x="1599448" y="2440864"/>
                </a:lnTo>
                <a:lnTo>
                  <a:pt x="1667187" y="2326234"/>
                </a:lnTo>
                <a:close/>
                <a:moveTo>
                  <a:pt x="4547250" y="3356272"/>
                </a:moveTo>
                <a:lnTo>
                  <a:pt x="4525561" y="3498388"/>
                </a:lnTo>
                <a:lnTo>
                  <a:pt x="4487656" y="3649686"/>
                </a:lnTo>
                <a:lnTo>
                  <a:pt x="4421199" y="3762149"/>
                </a:lnTo>
                <a:lnTo>
                  <a:pt x="4317422" y="3903307"/>
                </a:lnTo>
                <a:lnTo>
                  <a:pt x="4355518" y="3840348"/>
                </a:lnTo>
                <a:cubicBezTo>
                  <a:pt x="4392137" y="3772336"/>
                  <a:pt x="4425670" y="3701828"/>
                  <a:pt x="4455866" y="3628926"/>
                </a:cubicBezTo>
                <a:cubicBezTo>
                  <a:pt x="4486063" y="3556025"/>
                  <a:pt x="4512208" y="3482457"/>
                  <a:pt x="4534407" y="3408471"/>
                </a:cubicBezTo>
                <a:close/>
                <a:moveTo>
                  <a:pt x="4623792" y="3379458"/>
                </a:moveTo>
                <a:lnTo>
                  <a:pt x="4613577" y="3560955"/>
                </a:lnTo>
                <a:lnTo>
                  <a:pt x="4590194" y="3712360"/>
                </a:lnTo>
                <a:lnTo>
                  <a:pt x="4555674" y="3761059"/>
                </a:lnTo>
                <a:cubicBezTo>
                  <a:pt x="4505002" y="3825012"/>
                  <a:pt x="4450746" y="3886440"/>
                  <a:pt x="4393047" y="3945004"/>
                </a:cubicBezTo>
                <a:lnTo>
                  <a:pt x="4376083" y="3960606"/>
                </a:lnTo>
                <a:lnTo>
                  <a:pt x="4417887" y="3864527"/>
                </a:lnTo>
                <a:cubicBezTo>
                  <a:pt x="4439980" y="3807605"/>
                  <a:pt x="4459859" y="3749578"/>
                  <a:pt x="4477418" y="3690552"/>
                </a:cubicBezTo>
                <a:lnTo>
                  <a:pt x="4487656" y="3649686"/>
                </a:lnTo>
                <a:lnTo>
                  <a:pt x="4536278" y="3567406"/>
                </a:lnTo>
                <a:close/>
                <a:moveTo>
                  <a:pt x="4782323" y="3409183"/>
                </a:moveTo>
                <a:lnTo>
                  <a:pt x="4790314" y="3576561"/>
                </a:lnTo>
                <a:lnTo>
                  <a:pt x="4780837" y="3775055"/>
                </a:lnTo>
                <a:lnTo>
                  <a:pt x="4710782" y="3857615"/>
                </a:lnTo>
                <a:cubicBezTo>
                  <a:pt x="4653323" y="3918287"/>
                  <a:pt x="4592574" y="3975812"/>
                  <a:pt x="4528820" y="4029903"/>
                </a:cubicBezTo>
                <a:lnTo>
                  <a:pt x="4505710" y="4047431"/>
                </a:lnTo>
                <a:lnTo>
                  <a:pt x="4525682" y="3991856"/>
                </a:lnTo>
                <a:cubicBezTo>
                  <a:pt x="4547120" y="3921874"/>
                  <a:pt x="4565233" y="3850808"/>
                  <a:pt x="4579917" y="3778908"/>
                </a:cubicBezTo>
                <a:lnTo>
                  <a:pt x="4590194" y="3712360"/>
                </a:lnTo>
                <a:lnTo>
                  <a:pt x="4696800" y="3561968"/>
                </a:lnTo>
                <a:close/>
                <a:moveTo>
                  <a:pt x="1712911" y="2127218"/>
                </a:moveTo>
                <a:lnTo>
                  <a:pt x="1692652" y="2168911"/>
                </a:lnTo>
                <a:cubicBezTo>
                  <a:pt x="1659730" y="2247585"/>
                  <a:pt x="1631081" y="2328492"/>
                  <a:pt x="1606994" y="2411340"/>
                </a:cubicBezTo>
                <a:lnTo>
                  <a:pt x="1599448" y="2440864"/>
                </a:lnTo>
                <a:lnTo>
                  <a:pt x="1552108" y="2520977"/>
                </a:lnTo>
                <a:lnTo>
                  <a:pt x="1464026" y="2710757"/>
                </a:lnTo>
                <a:lnTo>
                  <a:pt x="1467559" y="2611009"/>
                </a:lnTo>
                <a:lnTo>
                  <a:pt x="1496804" y="2378080"/>
                </a:lnTo>
                <a:lnTo>
                  <a:pt x="1547559" y="2308785"/>
                </a:lnTo>
                <a:cubicBezTo>
                  <a:pt x="1593942" y="2251481"/>
                  <a:pt x="1643237" y="2196262"/>
                  <a:pt x="1695338" y="2143378"/>
                </a:cubicBezTo>
                <a:close/>
                <a:moveTo>
                  <a:pt x="1584471" y="2037722"/>
                </a:moveTo>
                <a:lnTo>
                  <a:pt x="1551408" y="2134575"/>
                </a:lnTo>
                <a:cubicBezTo>
                  <a:pt x="1530652" y="2206757"/>
                  <a:pt x="1513416" y="2280033"/>
                  <a:pt x="1499811" y="2354132"/>
                </a:cubicBezTo>
                <a:lnTo>
                  <a:pt x="1496804" y="2378080"/>
                </a:lnTo>
                <a:lnTo>
                  <a:pt x="1417244" y="2486702"/>
                </a:lnTo>
                <a:cubicBezTo>
                  <a:pt x="1376786" y="2547926"/>
                  <a:pt x="1339342" y="2610985"/>
                  <a:pt x="1305017" y="2675629"/>
                </a:cubicBezTo>
                <a:lnTo>
                  <a:pt x="1304507" y="2676710"/>
                </a:lnTo>
                <a:lnTo>
                  <a:pt x="1300320" y="2410189"/>
                </a:lnTo>
                <a:lnTo>
                  <a:pt x="1309367" y="2309022"/>
                </a:lnTo>
                <a:lnTo>
                  <a:pt x="1421236" y="2185935"/>
                </a:lnTo>
                <a:cubicBezTo>
                  <a:pt x="1472947" y="2134225"/>
                  <a:pt x="1527123" y="2084980"/>
                  <a:pt x="1583574" y="2038393"/>
                </a:cubicBezTo>
                <a:close/>
                <a:moveTo>
                  <a:pt x="5019119" y="3448343"/>
                </a:moveTo>
                <a:lnTo>
                  <a:pt x="5028183" y="3507038"/>
                </a:lnTo>
                <a:cubicBezTo>
                  <a:pt x="5035906" y="3580357"/>
                  <a:pt x="5040094" y="3654259"/>
                  <a:pt x="5040647" y="3728494"/>
                </a:cubicBezTo>
                <a:lnTo>
                  <a:pt x="5034663" y="3871454"/>
                </a:lnTo>
                <a:lnTo>
                  <a:pt x="5017315" y="3891777"/>
                </a:lnTo>
                <a:cubicBezTo>
                  <a:pt x="4960519" y="3953521"/>
                  <a:pt x="4900609" y="4011777"/>
                  <a:pt x="4837941" y="4066398"/>
                </a:cubicBezTo>
                <a:lnTo>
                  <a:pt x="4711368" y="4165121"/>
                </a:lnTo>
                <a:lnTo>
                  <a:pt x="4748467" y="4013173"/>
                </a:lnTo>
                <a:cubicBezTo>
                  <a:pt x="4762416" y="3941126"/>
                  <a:pt x="4772877" y="3868538"/>
                  <a:pt x="4779852" y="3795679"/>
                </a:cubicBezTo>
                <a:lnTo>
                  <a:pt x="4780837" y="3775055"/>
                </a:lnTo>
                <a:lnTo>
                  <a:pt x="4873001" y="3666440"/>
                </a:lnTo>
                <a:cubicBezTo>
                  <a:pt x="4923593" y="3599757"/>
                  <a:pt x="4970610" y="3530212"/>
                  <a:pt x="5013764" y="3458091"/>
                </a:cubicBezTo>
                <a:close/>
                <a:moveTo>
                  <a:pt x="1376732" y="1922648"/>
                </a:moveTo>
                <a:lnTo>
                  <a:pt x="1350089" y="2025636"/>
                </a:lnTo>
                <a:cubicBezTo>
                  <a:pt x="1337269" y="2084809"/>
                  <a:pt x="1326819" y="2144391"/>
                  <a:pt x="1318739" y="2204232"/>
                </a:cubicBezTo>
                <a:lnTo>
                  <a:pt x="1309367" y="2309022"/>
                </a:lnTo>
                <a:lnTo>
                  <a:pt x="1273694" y="2348273"/>
                </a:lnTo>
                <a:cubicBezTo>
                  <a:pt x="1227106" y="2404724"/>
                  <a:pt x="1183176" y="2463449"/>
                  <a:pt x="1142095" y="2524257"/>
                </a:cubicBezTo>
                <a:lnTo>
                  <a:pt x="1069434" y="2643862"/>
                </a:lnTo>
                <a:lnTo>
                  <a:pt x="1058981" y="2569442"/>
                </a:lnTo>
                <a:cubicBezTo>
                  <a:pt x="1049906" y="2478709"/>
                  <a:pt x="1046241" y="2387103"/>
                  <a:pt x="1048181" y="2295099"/>
                </a:cubicBezTo>
                <a:lnTo>
                  <a:pt x="1051985" y="2221433"/>
                </a:lnTo>
                <a:lnTo>
                  <a:pt x="1148613" y="2116361"/>
                </a:lnTo>
                <a:cubicBezTo>
                  <a:pt x="1201497" y="2064260"/>
                  <a:pt x="1256716" y="2014965"/>
                  <a:pt x="1314020" y="1968581"/>
                </a:cubicBezTo>
                <a:close/>
                <a:moveTo>
                  <a:pt x="5301848" y="3502933"/>
                </a:moveTo>
                <a:lnTo>
                  <a:pt x="5311878" y="3568652"/>
                </a:lnTo>
                <a:cubicBezTo>
                  <a:pt x="5319682" y="3645501"/>
                  <a:pt x="5323680" y="3723475"/>
                  <a:pt x="5323680" y="3802383"/>
                </a:cubicBezTo>
                <a:lnTo>
                  <a:pt x="5313388" y="4006202"/>
                </a:lnTo>
                <a:lnTo>
                  <a:pt x="5300107" y="4022244"/>
                </a:lnTo>
                <a:cubicBezTo>
                  <a:pt x="5268246" y="4058372"/>
                  <a:pt x="5235050" y="4093734"/>
                  <a:pt x="5200519" y="4128266"/>
                </a:cubicBezTo>
                <a:cubicBezTo>
                  <a:pt x="5151697" y="4177088"/>
                  <a:pt x="5101216" y="4223239"/>
                  <a:pt x="5049258" y="4266721"/>
                </a:cubicBezTo>
                <a:lnTo>
                  <a:pt x="4960447" y="4334629"/>
                </a:lnTo>
                <a:lnTo>
                  <a:pt x="4999498" y="4175911"/>
                </a:lnTo>
                <a:cubicBezTo>
                  <a:pt x="5013905" y="4101341"/>
                  <a:pt x="5024470" y="4026605"/>
                  <a:pt x="5031293" y="3951953"/>
                </a:cubicBezTo>
                <a:lnTo>
                  <a:pt x="5034663" y="3871454"/>
                </a:lnTo>
                <a:lnTo>
                  <a:pt x="5126650" y="3763684"/>
                </a:lnTo>
                <a:cubicBezTo>
                  <a:pt x="5161641" y="3719466"/>
                  <a:pt x="5195142" y="3673742"/>
                  <a:pt x="5227047" y="3626554"/>
                </a:cubicBezTo>
                <a:close/>
                <a:moveTo>
                  <a:pt x="1126658" y="1755277"/>
                </a:moveTo>
                <a:lnTo>
                  <a:pt x="1110920" y="1810946"/>
                </a:lnTo>
                <a:cubicBezTo>
                  <a:pt x="1083220" y="1925886"/>
                  <a:pt x="1064814" y="2041496"/>
                  <a:pt x="1055320" y="2156852"/>
                </a:cubicBezTo>
                <a:lnTo>
                  <a:pt x="1051985" y="2221433"/>
                </a:lnTo>
                <a:lnTo>
                  <a:pt x="997219" y="2280985"/>
                </a:lnTo>
                <a:cubicBezTo>
                  <a:pt x="949257" y="2338597"/>
                  <a:pt x="903880" y="2398913"/>
                  <a:pt x="861339" y="2461829"/>
                </a:cubicBezTo>
                <a:lnTo>
                  <a:pt x="785243" y="2587591"/>
                </a:lnTo>
                <a:lnTo>
                  <a:pt x="782683" y="2574059"/>
                </a:lnTo>
                <a:cubicBezTo>
                  <a:pt x="770820" y="2479709"/>
                  <a:pt x="764707" y="2383569"/>
                  <a:pt x="764707" y="2286001"/>
                </a:cubicBezTo>
                <a:cubicBezTo>
                  <a:pt x="764707" y="2236684"/>
                  <a:pt x="766269" y="2187731"/>
                  <a:pt x="769346" y="2139190"/>
                </a:cubicBezTo>
                <a:lnTo>
                  <a:pt x="774442" y="2085608"/>
                </a:lnTo>
                <a:lnTo>
                  <a:pt x="887868" y="1960116"/>
                </a:lnTo>
                <a:cubicBezTo>
                  <a:pt x="943665" y="1904320"/>
                  <a:pt x="1001628" y="1852011"/>
                  <a:pt x="1061486" y="1803190"/>
                </a:cubicBezTo>
                <a:close/>
                <a:moveTo>
                  <a:pt x="5602478" y="3584705"/>
                </a:moveTo>
                <a:lnTo>
                  <a:pt x="5610022" y="3764896"/>
                </a:lnTo>
                <a:cubicBezTo>
                  <a:pt x="5609469" y="3839132"/>
                  <a:pt x="5605280" y="3913034"/>
                  <a:pt x="5597558" y="3986353"/>
                </a:cubicBezTo>
                <a:lnTo>
                  <a:pt x="5574226" y="4137428"/>
                </a:lnTo>
                <a:lnTo>
                  <a:pt x="5517995" y="4213370"/>
                </a:lnTo>
                <a:cubicBezTo>
                  <a:pt x="5431348" y="4319387"/>
                  <a:pt x="5334684" y="4418173"/>
                  <a:pt x="5228666" y="4508127"/>
                </a:cubicBezTo>
                <a:lnTo>
                  <a:pt x="5204298" y="4527545"/>
                </a:lnTo>
                <a:lnTo>
                  <a:pt x="5220906" y="4482170"/>
                </a:lnTo>
                <a:cubicBezTo>
                  <a:pt x="5265434" y="4339007"/>
                  <a:pt x="5296269" y="4189810"/>
                  <a:pt x="5311878" y="4036113"/>
                </a:cubicBezTo>
                <a:lnTo>
                  <a:pt x="5313388" y="4006202"/>
                </a:lnTo>
                <a:lnTo>
                  <a:pt x="5391681" y="3911628"/>
                </a:lnTo>
                <a:cubicBezTo>
                  <a:pt x="5450060" y="3836439"/>
                  <a:pt x="5503096" y="3758443"/>
                  <a:pt x="5550788" y="3678154"/>
                </a:cubicBezTo>
                <a:close/>
                <a:moveTo>
                  <a:pt x="5859844" y="3641051"/>
                </a:moveTo>
                <a:lnTo>
                  <a:pt x="5852103" y="3803191"/>
                </a:lnTo>
                <a:cubicBezTo>
                  <a:pt x="5845128" y="3876050"/>
                  <a:pt x="5834666" y="3948638"/>
                  <a:pt x="5820718" y="4020685"/>
                </a:cubicBezTo>
                <a:lnTo>
                  <a:pt x="5776212" y="4202966"/>
                </a:lnTo>
                <a:lnTo>
                  <a:pt x="5764557" y="4224271"/>
                </a:lnTo>
                <a:cubicBezTo>
                  <a:pt x="5689665" y="4349219"/>
                  <a:pt x="5603176" y="4466421"/>
                  <a:pt x="5506578" y="4574389"/>
                </a:cubicBezTo>
                <a:lnTo>
                  <a:pt x="5411892" y="4673738"/>
                </a:lnTo>
                <a:lnTo>
                  <a:pt x="5435476" y="4623697"/>
                </a:lnTo>
                <a:cubicBezTo>
                  <a:pt x="5491447" y="4488571"/>
                  <a:pt x="5534531" y="4348106"/>
                  <a:pt x="5563898" y="4204306"/>
                </a:cubicBezTo>
                <a:lnTo>
                  <a:pt x="5574226" y="4137428"/>
                </a:lnTo>
                <a:lnTo>
                  <a:pt x="5647983" y="4037817"/>
                </a:lnTo>
                <a:cubicBezTo>
                  <a:pt x="5728808" y="3916991"/>
                  <a:pt x="5797833" y="3788912"/>
                  <a:pt x="5854254" y="3655522"/>
                </a:cubicBezTo>
                <a:close/>
                <a:moveTo>
                  <a:pt x="882742" y="1561511"/>
                </a:moveTo>
                <a:lnTo>
                  <a:pt x="875991" y="1579442"/>
                </a:lnTo>
                <a:cubicBezTo>
                  <a:pt x="832646" y="1712945"/>
                  <a:pt x="801253" y="1851834"/>
                  <a:pt x="783073" y="1994848"/>
                </a:cubicBezTo>
                <a:lnTo>
                  <a:pt x="774442" y="2085608"/>
                </a:lnTo>
                <a:lnTo>
                  <a:pt x="730942" y="2133734"/>
                </a:lnTo>
                <a:cubicBezTo>
                  <a:pt x="682120" y="2193593"/>
                  <a:pt x="636786" y="2255348"/>
                  <a:pt x="594939" y="2318727"/>
                </a:cubicBezTo>
                <a:lnTo>
                  <a:pt x="486239" y="2502674"/>
                </a:lnTo>
                <a:lnTo>
                  <a:pt x="479282" y="2407131"/>
                </a:lnTo>
                <a:cubicBezTo>
                  <a:pt x="476888" y="2325700"/>
                  <a:pt x="478890" y="2244556"/>
                  <a:pt x="485153" y="2164027"/>
                </a:cubicBezTo>
                <a:lnTo>
                  <a:pt x="512922" y="1952550"/>
                </a:lnTo>
                <a:lnTo>
                  <a:pt x="563576" y="1883393"/>
                </a:lnTo>
                <a:cubicBezTo>
                  <a:pt x="656343" y="1768785"/>
                  <a:pt x="760754" y="1662517"/>
                  <a:pt x="875979" y="1566592"/>
                </a:cubicBezTo>
                <a:close/>
                <a:moveTo>
                  <a:pt x="6006336" y="3649883"/>
                </a:moveTo>
                <a:lnTo>
                  <a:pt x="5989898" y="3765674"/>
                </a:lnTo>
                <a:cubicBezTo>
                  <a:pt x="5961083" y="3914812"/>
                  <a:pt x="5916894" y="4063284"/>
                  <a:pt x="5856501" y="4209086"/>
                </a:cubicBezTo>
                <a:cubicBezTo>
                  <a:pt x="5796107" y="4354888"/>
                  <a:pt x="5722369" y="4491120"/>
                  <a:pt x="5637287" y="4616952"/>
                </a:cubicBezTo>
                <a:lnTo>
                  <a:pt x="5551053" y="4731723"/>
                </a:lnTo>
                <a:lnTo>
                  <a:pt x="5601021" y="4647165"/>
                </a:lnTo>
                <a:cubicBezTo>
                  <a:pt x="5670765" y="4514447"/>
                  <a:pt x="5726562" y="4376313"/>
                  <a:pt x="5768409" y="4234928"/>
                </a:cubicBezTo>
                <a:lnTo>
                  <a:pt x="5776212" y="4202966"/>
                </a:lnTo>
                <a:lnTo>
                  <a:pt x="5850774" y="4066678"/>
                </a:lnTo>
                <a:cubicBezTo>
                  <a:pt x="5904211" y="3959147"/>
                  <a:pt x="5949430" y="3846809"/>
                  <a:pt x="5985610" y="3730489"/>
                </a:cubicBezTo>
                <a:close/>
                <a:moveTo>
                  <a:pt x="676496" y="1414641"/>
                </a:moveTo>
                <a:lnTo>
                  <a:pt x="652910" y="1464687"/>
                </a:lnTo>
                <a:cubicBezTo>
                  <a:pt x="591692" y="1612481"/>
                  <a:pt x="545891" y="1766662"/>
                  <a:pt x="516591" y="1924609"/>
                </a:cubicBezTo>
                <a:lnTo>
                  <a:pt x="512922" y="1952550"/>
                </a:lnTo>
                <a:lnTo>
                  <a:pt x="433261" y="2061310"/>
                </a:lnTo>
                <a:cubicBezTo>
                  <a:pt x="392803" y="2122534"/>
                  <a:pt x="355359" y="2185593"/>
                  <a:pt x="321034" y="2250237"/>
                </a:cubicBezTo>
                <a:lnTo>
                  <a:pt x="228925" y="2445680"/>
                </a:lnTo>
                <a:lnTo>
                  <a:pt x="235758" y="2290742"/>
                </a:lnTo>
                <a:cubicBezTo>
                  <a:pt x="242728" y="2216019"/>
                  <a:pt x="253365" y="2141574"/>
                  <a:pt x="267668" y="2067698"/>
                </a:cubicBezTo>
                <a:lnTo>
                  <a:pt x="312174" y="1885412"/>
                </a:lnTo>
                <a:lnTo>
                  <a:pt x="323827" y="1864112"/>
                </a:lnTo>
                <a:cubicBezTo>
                  <a:pt x="398720" y="1739163"/>
                  <a:pt x="485209" y="1621961"/>
                  <a:pt x="581807" y="1513994"/>
                </a:cubicBezTo>
                <a:close/>
                <a:moveTo>
                  <a:pt x="537332" y="1356661"/>
                </a:moveTo>
                <a:lnTo>
                  <a:pt x="487365" y="1441219"/>
                </a:lnTo>
                <a:cubicBezTo>
                  <a:pt x="417620" y="1573936"/>
                  <a:pt x="361824" y="1712070"/>
                  <a:pt x="319977" y="1853455"/>
                </a:cubicBezTo>
                <a:lnTo>
                  <a:pt x="312174" y="1885412"/>
                </a:lnTo>
                <a:lnTo>
                  <a:pt x="237611" y="2021704"/>
                </a:lnTo>
                <a:cubicBezTo>
                  <a:pt x="184173" y="2129236"/>
                  <a:pt x="138953" y="2241573"/>
                  <a:pt x="102774" y="2357893"/>
                </a:cubicBezTo>
                <a:lnTo>
                  <a:pt x="82052" y="2438488"/>
                </a:lnTo>
                <a:lnTo>
                  <a:pt x="98488" y="2322708"/>
                </a:lnTo>
                <a:cubicBezTo>
                  <a:pt x="127303" y="2173570"/>
                  <a:pt x="171492" y="2025098"/>
                  <a:pt x="231885" y="1879296"/>
                </a:cubicBezTo>
                <a:cubicBezTo>
                  <a:pt x="292279" y="1733494"/>
                  <a:pt x="366017" y="1597262"/>
                  <a:pt x="451099" y="1471430"/>
                </a:cubicBezTo>
                <a:close/>
                <a:moveTo>
                  <a:pt x="4554281" y="2767670"/>
                </a:moveTo>
                <a:lnTo>
                  <a:pt x="4584892" y="2892083"/>
                </a:lnTo>
                <a:lnTo>
                  <a:pt x="4608173" y="3056074"/>
                </a:lnTo>
                <a:lnTo>
                  <a:pt x="4589263" y="3185514"/>
                </a:lnTo>
                <a:lnTo>
                  <a:pt x="4547250" y="3356272"/>
                </a:lnTo>
                <a:lnTo>
                  <a:pt x="4560202" y="3271409"/>
                </a:lnTo>
                <a:cubicBezTo>
                  <a:pt x="4568006" y="3194560"/>
                  <a:pt x="4572004" y="3116587"/>
                  <a:pt x="4572004" y="3037679"/>
                </a:cubicBezTo>
                <a:cubicBezTo>
                  <a:pt x="4572004" y="2966680"/>
                  <a:pt x="4568767" y="2896436"/>
                  <a:pt x="4562433" y="2827088"/>
                </a:cubicBezTo>
                <a:close/>
                <a:moveTo>
                  <a:pt x="2216920" y="1749541"/>
                </a:moveTo>
                <a:lnTo>
                  <a:pt x="2133734" y="1810697"/>
                </a:lnTo>
                <a:cubicBezTo>
                  <a:pt x="2073876" y="1859518"/>
                  <a:pt x="2015913" y="1911828"/>
                  <a:pt x="1960117" y="1967623"/>
                </a:cubicBezTo>
                <a:cubicBezTo>
                  <a:pt x="1904321" y="2023420"/>
                  <a:pt x="1852011" y="2081382"/>
                  <a:pt x="1803190" y="2141241"/>
                </a:cubicBezTo>
                <a:lnTo>
                  <a:pt x="1758511" y="2202013"/>
                </a:lnTo>
                <a:lnTo>
                  <a:pt x="1760907" y="2197495"/>
                </a:lnTo>
                <a:cubicBezTo>
                  <a:pt x="1802630" y="2124479"/>
                  <a:pt x="1847970" y="2054480"/>
                  <a:pt x="1896599" y="1987634"/>
                </a:cubicBezTo>
                <a:lnTo>
                  <a:pt x="1945177" y="1927957"/>
                </a:lnTo>
                <a:lnTo>
                  <a:pt x="2040806" y="1856104"/>
                </a:lnTo>
                <a:close/>
                <a:moveTo>
                  <a:pt x="4629554" y="2735284"/>
                </a:moveTo>
                <a:lnTo>
                  <a:pt x="4696158" y="2925705"/>
                </a:lnTo>
                <a:lnTo>
                  <a:pt x="4727988" y="3056071"/>
                </a:lnTo>
                <a:lnTo>
                  <a:pt x="4700471" y="3165869"/>
                </a:lnTo>
                <a:cubicBezTo>
                  <a:pt x="4679732" y="3234696"/>
                  <a:pt x="4655680" y="3302738"/>
                  <a:pt x="4628315" y="3369745"/>
                </a:cubicBezTo>
                <a:lnTo>
                  <a:pt x="4623792" y="3379458"/>
                </a:lnTo>
                <a:lnTo>
                  <a:pt x="4626041" y="3339499"/>
                </a:lnTo>
                <a:cubicBezTo>
                  <a:pt x="4626594" y="3265263"/>
                  <a:pt x="4623510" y="3190694"/>
                  <a:pt x="4616687" y="3116041"/>
                </a:cubicBezTo>
                <a:lnTo>
                  <a:pt x="4608173" y="3056074"/>
                </a:lnTo>
                <a:lnTo>
                  <a:pt x="4619315" y="2979804"/>
                </a:lnTo>
                <a:cubicBezTo>
                  <a:pt x="4626143" y="2911223"/>
                  <a:pt x="4629809" y="2842695"/>
                  <a:pt x="4630392" y="2774414"/>
                </a:cubicBezTo>
                <a:close/>
                <a:moveTo>
                  <a:pt x="2153044" y="1694132"/>
                </a:moveTo>
                <a:lnTo>
                  <a:pt x="2052028" y="1796691"/>
                </a:lnTo>
                <a:lnTo>
                  <a:pt x="1945177" y="1927957"/>
                </a:lnTo>
                <a:lnTo>
                  <a:pt x="1859962" y="1991984"/>
                </a:lnTo>
                <a:lnTo>
                  <a:pt x="1712911" y="2127218"/>
                </a:lnTo>
                <a:lnTo>
                  <a:pt x="1803945" y="1939873"/>
                </a:lnTo>
                <a:lnTo>
                  <a:pt x="1862570" y="1844213"/>
                </a:lnTo>
                <a:lnTo>
                  <a:pt x="1948039" y="1792289"/>
                </a:lnTo>
                <a:cubicBezTo>
                  <a:pt x="2012821" y="1757097"/>
                  <a:pt x="2079494" y="1724946"/>
                  <a:pt x="2147868" y="1696026"/>
                </a:cubicBezTo>
                <a:close/>
                <a:moveTo>
                  <a:pt x="4788191" y="2704378"/>
                </a:moveTo>
                <a:lnTo>
                  <a:pt x="4866101" y="2869694"/>
                </a:lnTo>
                <a:lnTo>
                  <a:pt x="4933683" y="3057756"/>
                </a:lnTo>
                <a:lnTo>
                  <a:pt x="4911169" y="3126506"/>
                </a:lnTo>
                <a:cubicBezTo>
                  <a:pt x="4883265" y="3202546"/>
                  <a:pt x="4851355" y="3277080"/>
                  <a:pt x="4815580" y="3349771"/>
                </a:cubicBezTo>
                <a:lnTo>
                  <a:pt x="4782323" y="3409183"/>
                </a:lnTo>
                <a:lnTo>
                  <a:pt x="4779852" y="3357442"/>
                </a:lnTo>
                <a:cubicBezTo>
                  <a:pt x="4772878" y="3284583"/>
                  <a:pt x="4762416" y="3211995"/>
                  <a:pt x="4748467" y="3139948"/>
                </a:cubicBezTo>
                <a:lnTo>
                  <a:pt x="4727988" y="3056071"/>
                </a:lnTo>
                <a:lnTo>
                  <a:pt x="4752746" y="2957282"/>
                </a:lnTo>
                <a:cubicBezTo>
                  <a:pt x="4766858" y="2887135"/>
                  <a:pt x="4777656" y="2816455"/>
                  <a:pt x="4785141" y="2745490"/>
                </a:cubicBezTo>
                <a:close/>
                <a:moveTo>
                  <a:pt x="2066619" y="1565205"/>
                </a:moveTo>
                <a:lnTo>
                  <a:pt x="2000478" y="1643791"/>
                </a:lnTo>
                <a:cubicBezTo>
                  <a:pt x="1966483" y="1687269"/>
                  <a:pt x="1934026" y="1732010"/>
                  <a:pt x="1903191" y="1777930"/>
                </a:cubicBezTo>
                <a:lnTo>
                  <a:pt x="1862570" y="1844213"/>
                </a:lnTo>
                <a:lnTo>
                  <a:pt x="1759558" y="1906794"/>
                </a:lnTo>
                <a:lnTo>
                  <a:pt x="1584471" y="2037722"/>
                </a:lnTo>
                <a:lnTo>
                  <a:pt x="1624120" y="1921578"/>
                </a:lnTo>
                <a:cubicBezTo>
                  <a:pt x="1644881" y="1869284"/>
                  <a:pt x="1667559" y="1817757"/>
                  <a:pt x="1692106" y="1767111"/>
                </a:cubicBezTo>
                <a:lnTo>
                  <a:pt x="1724939" y="1705267"/>
                </a:lnTo>
                <a:lnTo>
                  <a:pt x="1879300" y="1632520"/>
                </a:lnTo>
                <a:close/>
                <a:moveTo>
                  <a:pt x="5024289" y="2674084"/>
                </a:moveTo>
                <a:lnTo>
                  <a:pt x="5047773" y="2712738"/>
                </a:lnTo>
                <a:cubicBezTo>
                  <a:pt x="5082964" y="2777521"/>
                  <a:pt x="5115115" y="2844194"/>
                  <a:pt x="5144035" y="2912568"/>
                </a:cubicBezTo>
                <a:lnTo>
                  <a:pt x="5198683" y="3061878"/>
                </a:lnTo>
                <a:lnTo>
                  <a:pt x="5165108" y="3156542"/>
                </a:lnTo>
                <a:cubicBezTo>
                  <a:pt x="5143542" y="3208865"/>
                  <a:pt x="5120091" y="3260212"/>
                  <a:pt x="5094839" y="3310498"/>
                </a:cubicBezTo>
                <a:lnTo>
                  <a:pt x="5019119" y="3448343"/>
                </a:lnTo>
                <a:lnTo>
                  <a:pt x="4994523" y="3289086"/>
                </a:lnTo>
                <a:cubicBezTo>
                  <a:pt x="4979840" y="3217185"/>
                  <a:pt x="4961727" y="3146119"/>
                  <a:pt x="4940289" y="3076137"/>
                </a:cubicBezTo>
                <a:lnTo>
                  <a:pt x="4933683" y="3057756"/>
                </a:lnTo>
                <a:lnTo>
                  <a:pt x="4961596" y="2972520"/>
                </a:lnTo>
                <a:cubicBezTo>
                  <a:pt x="4976596" y="2920590"/>
                  <a:pt x="4989775" y="2868092"/>
                  <a:pt x="5001089" y="2815127"/>
                </a:cubicBezTo>
                <a:close/>
                <a:moveTo>
                  <a:pt x="1946628" y="1361970"/>
                </a:moveTo>
                <a:lnTo>
                  <a:pt x="1910523" y="1405563"/>
                </a:lnTo>
                <a:cubicBezTo>
                  <a:pt x="1860124" y="1473857"/>
                  <a:pt x="1813666" y="1544774"/>
                  <a:pt x="1771308" y="1617929"/>
                </a:cubicBezTo>
                <a:lnTo>
                  <a:pt x="1724939" y="1705267"/>
                </a:lnTo>
                <a:lnTo>
                  <a:pt x="1680864" y="1726039"/>
                </a:lnTo>
                <a:cubicBezTo>
                  <a:pt x="1616220" y="1760364"/>
                  <a:pt x="1553161" y="1797808"/>
                  <a:pt x="1491937" y="1838267"/>
                </a:cubicBezTo>
                <a:lnTo>
                  <a:pt x="1376732" y="1922648"/>
                </a:lnTo>
                <a:lnTo>
                  <a:pt x="1395655" y="1849503"/>
                </a:lnTo>
                <a:cubicBezTo>
                  <a:pt x="1421993" y="1762203"/>
                  <a:pt x="1453663" y="1676168"/>
                  <a:pt x="1490664" y="1591909"/>
                </a:cubicBezTo>
                <a:lnTo>
                  <a:pt x="1529007" y="1511364"/>
                </a:lnTo>
                <a:lnTo>
                  <a:pt x="1644091" y="1457950"/>
                </a:lnTo>
                <a:cubicBezTo>
                  <a:pt x="1712888" y="1430053"/>
                  <a:pt x="1782767" y="1405641"/>
                  <a:pt x="1853460" y="1384718"/>
                </a:cubicBezTo>
                <a:close/>
                <a:moveTo>
                  <a:pt x="5311061" y="2622874"/>
                </a:moveTo>
                <a:lnTo>
                  <a:pt x="5335126" y="2662645"/>
                </a:lnTo>
                <a:cubicBezTo>
                  <a:pt x="5371745" y="2730657"/>
                  <a:pt x="5405278" y="2801166"/>
                  <a:pt x="5435475" y="2874067"/>
                </a:cubicBezTo>
                <a:lnTo>
                  <a:pt x="5503298" y="3064439"/>
                </a:lnTo>
                <a:lnTo>
                  <a:pt x="5497696" y="3082625"/>
                </a:lnTo>
                <a:cubicBezTo>
                  <a:pt x="5482087" y="3128196"/>
                  <a:pt x="5464950" y="3173569"/>
                  <a:pt x="5446261" y="3218688"/>
                </a:cubicBezTo>
                <a:cubicBezTo>
                  <a:pt x="5416065" y="3291589"/>
                  <a:pt x="5382532" y="3362098"/>
                  <a:pt x="5345912" y="3430110"/>
                </a:cubicBezTo>
                <a:lnTo>
                  <a:pt x="5301848" y="3502933"/>
                </a:lnTo>
                <a:lnTo>
                  <a:pt x="5277237" y="3341673"/>
                </a:lnTo>
                <a:cubicBezTo>
                  <a:pt x="5262011" y="3267267"/>
                  <a:pt x="5243171" y="3194177"/>
                  <a:pt x="5220906" y="3122596"/>
                </a:cubicBezTo>
                <a:lnTo>
                  <a:pt x="5198683" y="3061878"/>
                </a:lnTo>
                <a:lnTo>
                  <a:pt x="5241113" y="2942247"/>
                </a:lnTo>
                <a:cubicBezTo>
                  <a:pt x="5262962" y="2869214"/>
                  <a:pt x="5281258" y="2794647"/>
                  <a:pt x="5295801" y="2718747"/>
                </a:cubicBezTo>
                <a:close/>
                <a:moveTo>
                  <a:pt x="4338844" y="2216917"/>
                </a:moveTo>
                <a:lnTo>
                  <a:pt x="4413691" y="2318725"/>
                </a:lnTo>
                <a:lnTo>
                  <a:pt x="4496796" y="2459359"/>
                </a:lnTo>
                <a:lnTo>
                  <a:pt x="4534279" y="2621870"/>
                </a:lnTo>
                <a:lnTo>
                  <a:pt x="4554281" y="2767670"/>
                </a:lnTo>
                <a:lnTo>
                  <a:pt x="4530035" y="2669126"/>
                </a:lnTo>
                <a:cubicBezTo>
                  <a:pt x="4507837" y="2595141"/>
                  <a:pt x="4481691" y="2521572"/>
                  <a:pt x="4451495" y="2448671"/>
                </a:cubicBezTo>
                <a:cubicBezTo>
                  <a:pt x="4421298" y="2375770"/>
                  <a:pt x="4387765" y="2305261"/>
                  <a:pt x="4351146" y="2237249"/>
                </a:cubicBezTo>
                <a:close/>
                <a:moveTo>
                  <a:pt x="2763584" y="1534344"/>
                </a:moveTo>
                <a:lnTo>
                  <a:pt x="2641403" y="1566860"/>
                </a:lnTo>
                <a:cubicBezTo>
                  <a:pt x="2576760" y="1587148"/>
                  <a:pt x="2512460" y="1610468"/>
                  <a:pt x="2448672" y="1636891"/>
                </a:cubicBezTo>
                <a:cubicBezTo>
                  <a:pt x="2375771" y="1667087"/>
                  <a:pt x="2305262" y="1700620"/>
                  <a:pt x="2237250" y="1737239"/>
                </a:cubicBezTo>
                <a:lnTo>
                  <a:pt x="2216920" y="1749541"/>
                </a:lnTo>
                <a:lnTo>
                  <a:pt x="2318727" y="1674695"/>
                </a:lnTo>
                <a:lnTo>
                  <a:pt x="2448389" y="1595887"/>
                </a:lnTo>
                <a:lnTo>
                  <a:pt x="2576973" y="1562824"/>
                </a:lnTo>
                <a:close/>
                <a:moveTo>
                  <a:pt x="1780592" y="1109474"/>
                </a:moveTo>
                <a:lnTo>
                  <a:pt x="1733905" y="1168619"/>
                </a:lnTo>
                <a:cubicBezTo>
                  <a:pt x="1664328" y="1264210"/>
                  <a:pt x="1603081" y="1363976"/>
                  <a:pt x="1550165" y="1466918"/>
                </a:cubicBezTo>
                <a:lnTo>
                  <a:pt x="1529007" y="1511364"/>
                </a:lnTo>
                <a:lnTo>
                  <a:pt x="1441223" y="1552107"/>
                </a:lnTo>
                <a:cubicBezTo>
                  <a:pt x="1374864" y="1586979"/>
                  <a:pt x="1309859" y="1625339"/>
                  <a:pt x="1246480" y="1667186"/>
                </a:cubicBezTo>
                <a:lnTo>
                  <a:pt x="1126658" y="1755277"/>
                </a:lnTo>
                <a:lnTo>
                  <a:pt x="1159488" y="1639154"/>
                </a:lnTo>
                <a:cubicBezTo>
                  <a:pt x="1178034" y="1582134"/>
                  <a:pt x="1198950" y="1525398"/>
                  <a:pt x="1222286" y="1469060"/>
                </a:cubicBezTo>
                <a:cubicBezTo>
                  <a:pt x="1244934" y="1414384"/>
                  <a:pt x="1269458" y="1361054"/>
                  <a:pt x="1295753" y="1309113"/>
                </a:cubicBezTo>
                <a:lnTo>
                  <a:pt x="1308876" y="1285454"/>
                </a:lnTo>
                <a:lnTo>
                  <a:pt x="1464690" y="1211498"/>
                </a:lnTo>
                <a:cubicBezTo>
                  <a:pt x="1537592" y="1181302"/>
                  <a:pt x="1611160" y="1155156"/>
                  <a:pt x="1685146" y="1132958"/>
                </a:cubicBezTo>
                <a:close/>
                <a:moveTo>
                  <a:pt x="4386907" y="2144207"/>
                </a:moveTo>
                <a:lnTo>
                  <a:pt x="4530041" y="2304413"/>
                </a:lnTo>
                <a:lnTo>
                  <a:pt x="4601134" y="2401476"/>
                </a:lnTo>
                <a:lnTo>
                  <a:pt x="4627473" y="2638239"/>
                </a:lnTo>
                <a:lnTo>
                  <a:pt x="4629554" y="2735284"/>
                </a:lnTo>
                <a:lnTo>
                  <a:pt x="4622926" y="2716336"/>
                </a:lnTo>
                <a:cubicBezTo>
                  <a:pt x="4595028" y="2647540"/>
                  <a:pt x="4563643" y="2579827"/>
                  <a:pt x="4528770" y="2513468"/>
                </a:cubicBezTo>
                <a:lnTo>
                  <a:pt x="4496796" y="2459359"/>
                </a:lnTo>
                <a:lnTo>
                  <a:pt x="4488378" y="2422862"/>
                </a:lnTo>
                <a:cubicBezTo>
                  <a:pt x="4470213" y="2357654"/>
                  <a:pt x="4449229" y="2293621"/>
                  <a:pt x="4425567" y="2230901"/>
                </a:cubicBezTo>
                <a:close/>
                <a:moveTo>
                  <a:pt x="2735137" y="1458140"/>
                </a:moveTo>
                <a:lnTo>
                  <a:pt x="2729251" y="1460269"/>
                </a:lnTo>
                <a:cubicBezTo>
                  <a:pt x="2638779" y="1496313"/>
                  <a:pt x="2550145" y="1538365"/>
                  <a:pt x="2463960" y="1586423"/>
                </a:cubicBezTo>
                <a:lnTo>
                  <a:pt x="2448389" y="1595887"/>
                </a:lnTo>
                <a:lnTo>
                  <a:pt x="2357895" y="1619156"/>
                </a:lnTo>
                <a:lnTo>
                  <a:pt x="2153044" y="1694132"/>
                </a:lnTo>
                <a:lnTo>
                  <a:pt x="2180371" y="1666387"/>
                </a:lnTo>
                <a:cubicBezTo>
                  <a:pt x="2219182" y="1630034"/>
                  <a:pt x="2259163" y="1595140"/>
                  <a:pt x="2300220" y="1561746"/>
                </a:cubicBezTo>
                <a:lnTo>
                  <a:pt x="2396245" y="1489031"/>
                </a:lnTo>
                <a:lnTo>
                  <a:pt x="2516644" y="1470437"/>
                </a:lnTo>
                <a:close/>
                <a:moveTo>
                  <a:pt x="5608450" y="2536991"/>
                </a:moveTo>
                <a:lnTo>
                  <a:pt x="5695176" y="2723849"/>
                </a:lnTo>
                <a:cubicBezTo>
                  <a:pt x="5723073" y="2792645"/>
                  <a:pt x="5747485" y="2862524"/>
                  <a:pt x="5768408" y="2933217"/>
                </a:cubicBezTo>
                <a:lnTo>
                  <a:pt x="5800194" y="3063405"/>
                </a:lnTo>
                <a:lnTo>
                  <a:pt x="5772827" y="3173025"/>
                </a:lnTo>
                <a:cubicBezTo>
                  <a:pt x="5733346" y="3304130"/>
                  <a:pt x="5681843" y="3432388"/>
                  <a:pt x="5618319" y="3556067"/>
                </a:cubicBezTo>
                <a:lnTo>
                  <a:pt x="5602478" y="3584705"/>
                </a:lnTo>
                <a:lnTo>
                  <a:pt x="5600668" y="3541438"/>
                </a:lnTo>
                <a:cubicBezTo>
                  <a:pt x="5587020" y="3392133"/>
                  <a:pt x="5558412" y="3242493"/>
                  <a:pt x="5514015" y="3094522"/>
                </a:cubicBezTo>
                <a:lnTo>
                  <a:pt x="5503298" y="3064439"/>
                </a:lnTo>
                <a:lnTo>
                  <a:pt x="5539969" y="2945385"/>
                </a:lnTo>
                <a:cubicBezTo>
                  <a:pt x="5565130" y="2853579"/>
                  <a:pt x="5584281" y="2761225"/>
                  <a:pt x="5597618" y="2668797"/>
                </a:cubicBezTo>
                <a:close/>
                <a:moveTo>
                  <a:pt x="1593377" y="862954"/>
                </a:moveTo>
                <a:lnTo>
                  <a:pt x="1577380" y="880349"/>
                </a:lnTo>
                <a:cubicBezTo>
                  <a:pt x="1505436" y="966768"/>
                  <a:pt x="1439310" y="1059269"/>
                  <a:pt x="1379846" y="1157504"/>
                </a:cubicBezTo>
                <a:lnTo>
                  <a:pt x="1308876" y="1285454"/>
                </a:lnTo>
                <a:lnTo>
                  <a:pt x="1253268" y="1311847"/>
                </a:lnTo>
                <a:cubicBezTo>
                  <a:pt x="1185256" y="1348466"/>
                  <a:pt x="1119740" y="1388171"/>
                  <a:pt x="1056824" y="1430712"/>
                </a:cubicBezTo>
                <a:lnTo>
                  <a:pt x="882742" y="1561511"/>
                </a:lnTo>
                <a:lnTo>
                  <a:pt x="949813" y="1383386"/>
                </a:lnTo>
                <a:cubicBezTo>
                  <a:pt x="977303" y="1319486"/>
                  <a:pt x="1007623" y="1257091"/>
                  <a:pt x="1040615" y="1196357"/>
                </a:cubicBezTo>
                <a:lnTo>
                  <a:pt x="1112039" y="1078789"/>
                </a:lnTo>
                <a:lnTo>
                  <a:pt x="1205860" y="1022456"/>
                </a:lnTo>
                <a:cubicBezTo>
                  <a:pt x="1286276" y="979263"/>
                  <a:pt x="1369574" y="940744"/>
                  <a:pt x="1455393" y="907261"/>
                </a:cubicBezTo>
                <a:close/>
                <a:moveTo>
                  <a:pt x="4522743" y="2066526"/>
                </a:moveTo>
                <a:lnTo>
                  <a:pt x="4654126" y="2185936"/>
                </a:lnTo>
                <a:lnTo>
                  <a:pt x="4789834" y="2335251"/>
                </a:lnTo>
                <a:lnTo>
                  <a:pt x="4797408" y="2460717"/>
                </a:lnTo>
                <a:cubicBezTo>
                  <a:pt x="4798309" y="2508233"/>
                  <a:pt x="4797737" y="2555772"/>
                  <a:pt x="4795693" y="2603259"/>
                </a:cubicBezTo>
                <a:lnTo>
                  <a:pt x="4788191" y="2704378"/>
                </a:lnTo>
                <a:lnTo>
                  <a:pt x="4772583" y="2671258"/>
                </a:lnTo>
                <a:cubicBezTo>
                  <a:pt x="4738257" y="2606614"/>
                  <a:pt x="4700814" y="2543555"/>
                  <a:pt x="4660355" y="2482331"/>
                </a:cubicBezTo>
                <a:lnTo>
                  <a:pt x="4601134" y="2401476"/>
                </a:lnTo>
                <a:lnTo>
                  <a:pt x="4597548" y="2369244"/>
                </a:lnTo>
                <a:cubicBezTo>
                  <a:pt x="4582315" y="2280554"/>
                  <a:pt x="4561889" y="2192993"/>
                  <a:pt x="4536459" y="2107021"/>
                </a:cubicBezTo>
                <a:close/>
                <a:moveTo>
                  <a:pt x="2707348" y="1300255"/>
                </a:moveTo>
                <a:lnTo>
                  <a:pt x="2626912" y="1339978"/>
                </a:lnTo>
                <a:cubicBezTo>
                  <a:pt x="2558112" y="1378473"/>
                  <a:pt x="2491216" y="1420555"/>
                  <a:pt x="2426535" y="1466094"/>
                </a:cubicBezTo>
                <a:lnTo>
                  <a:pt x="2396245" y="1489031"/>
                </a:lnTo>
                <a:lnTo>
                  <a:pt x="2298691" y="1504098"/>
                </a:lnTo>
                <a:cubicBezTo>
                  <a:pt x="2226791" y="1518781"/>
                  <a:pt x="2155725" y="1536894"/>
                  <a:pt x="2085743" y="1558332"/>
                </a:cubicBezTo>
                <a:lnTo>
                  <a:pt x="2066619" y="1565205"/>
                </a:lnTo>
                <a:lnTo>
                  <a:pt x="2107003" y="1517222"/>
                </a:lnTo>
                <a:cubicBezTo>
                  <a:pt x="2162493" y="1455912"/>
                  <a:pt x="2221262" y="1397626"/>
                  <a:pt x="2283033" y="1342641"/>
                </a:cubicBezTo>
                <a:lnTo>
                  <a:pt x="2338391" y="1298484"/>
                </a:lnTo>
                <a:lnTo>
                  <a:pt x="2504315" y="1290562"/>
                </a:lnTo>
                <a:close/>
                <a:moveTo>
                  <a:pt x="3903326" y="1770974"/>
                </a:moveTo>
                <a:lnTo>
                  <a:pt x="4036794" y="1851733"/>
                </a:lnTo>
                <a:lnTo>
                  <a:pt x="4159484" y="1943918"/>
                </a:lnTo>
                <a:lnTo>
                  <a:pt x="4232281" y="2040805"/>
                </a:lnTo>
                <a:lnTo>
                  <a:pt x="4338844" y="2216917"/>
                </a:lnTo>
                <a:lnTo>
                  <a:pt x="4277688" y="2133732"/>
                </a:lnTo>
                <a:cubicBezTo>
                  <a:pt x="4228866" y="2073873"/>
                  <a:pt x="4176557" y="2015911"/>
                  <a:pt x="4120761" y="1960115"/>
                </a:cubicBezTo>
                <a:cubicBezTo>
                  <a:pt x="4064965" y="1904318"/>
                  <a:pt x="4007002" y="1852010"/>
                  <a:pt x="3947144" y="1803188"/>
                </a:cubicBezTo>
                <a:close/>
                <a:moveTo>
                  <a:pt x="3356266" y="1541134"/>
                </a:moveTo>
                <a:lnTo>
                  <a:pt x="3271411" y="1528183"/>
                </a:lnTo>
                <a:cubicBezTo>
                  <a:pt x="3194563" y="1520379"/>
                  <a:pt x="3116589" y="1516381"/>
                  <a:pt x="3037681" y="1516381"/>
                </a:cubicBezTo>
                <a:cubicBezTo>
                  <a:pt x="2958774" y="1516381"/>
                  <a:pt x="2880800" y="1520379"/>
                  <a:pt x="2803951" y="1528184"/>
                </a:cubicBezTo>
                <a:lnTo>
                  <a:pt x="2763584" y="1534344"/>
                </a:lnTo>
                <a:lnTo>
                  <a:pt x="2836193" y="1515021"/>
                </a:lnTo>
                <a:cubicBezTo>
                  <a:pt x="2885064" y="1504301"/>
                  <a:pt x="2934034" y="1495247"/>
                  <a:pt x="2983032" y="1487831"/>
                </a:cubicBezTo>
                <a:lnTo>
                  <a:pt x="3050137" y="1479903"/>
                </a:lnTo>
                <a:lnTo>
                  <a:pt x="3185516" y="1499122"/>
                </a:lnTo>
                <a:close/>
                <a:moveTo>
                  <a:pt x="3652683" y="1602497"/>
                </a:moveTo>
                <a:lnTo>
                  <a:pt x="3762151" y="1667185"/>
                </a:lnTo>
                <a:lnTo>
                  <a:pt x="3903326" y="1770974"/>
                </a:lnTo>
                <a:lnTo>
                  <a:pt x="3840350" y="1732868"/>
                </a:lnTo>
                <a:cubicBezTo>
                  <a:pt x="3772337" y="1696249"/>
                  <a:pt x="3701829" y="1662716"/>
                  <a:pt x="3628928" y="1632519"/>
                </a:cubicBezTo>
                <a:cubicBezTo>
                  <a:pt x="3556027" y="1602323"/>
                  <a:pt x="3482458" y="1576177"/>
                  <a:pt x="3408473" y="1553979"/>
                </a:cubicBezTo>
                <a:lnTo>
                  <a:pt x="3356266" y="1541134"/>
                </a:lnTo>
                <a:lnTo>
                  <a:pt x="3498390" y="1562825"/>
                </a:lnTo>
                <a:close/>
                <a:moveTo>
                  <a:pt x="3960073" y="1711720"/>
                </a:moveTo>
                <a:lnTo>
                  <a:pt x="4127324" y="1792289"/>
                </a:lnTo>
                <a:lnTo>
                  <a:pt x="4247632" y="1865378"/>
                </a:lnTo>
                <a:lnTo>
                  <a:pt x="4316963" y="1987362"/>
                </a:lnTo>
                <a:lnTo>
                  <a:pt x="4386907" y="2144207"/>
                </a:lnTo>
                <a:lnTo>
                  <a:pt x="4382261" y="2139007"/>
                </a:lnTo>
                <a:cubicBezTo>
                  <a:pt x="4330159" y="2086124"/>
                  <a:pt x="4275250" y="2035576"/>
                  <a:pt x="4217638" y="1987613"/>
                </a:cubicBezTo>
                <a:lnTo>
                  <a:pt x="4159484" y="1943918"/>
                </a:lnTo>
                <a:lnTo>
                  <a:pt x="4096401" y="1859961"/>
                </a:lnTo>
                <a:close/>
                <a:moveTo>
                  <a:pt x="3364539" y="1457950"/>
                </a:moveTo>
                <a:lnTo>
                  <a:pt x="3377842" y="1464123"/>
                </a:lnTo>
                <a:lnTo>
                  <a:pt x="3349938" y="1462446"/>
                </a:lnTo>
                <a:cubicBezTo>
                  <a:pt x="3276893" y="1461567"/>
                  <a:pt x="3203514" y="1464206"/>
                  <a:pt x="3130039" y="1470463"/>
                </a:cubicBezTo>
                <a:lnTo>
                  <a:pt x="3050137" y="1479903"/>
                </a:lnTo>
                <a:lnTo>
                  <a:pt x="2961558" y="1467328"/>
                </a:lnTo>
                <a:cubicBezTo>
                  <a:pt x="2886905" y="1460504"/>
                  <a:pt x="2812336" y="1457421"/>
                  <a:pt x="2738100" y="1457973"/>
                </a:cubicBezTo>
                <a:lnTo>
                  <a:pt x="2735137" y="1458140"/>
                </a:lnTo>
                <a:lnTo>
                  <a:pt x="2866259" y="1410708"/>
                </a:lnTo>
                <a:cubicBezTo>
                  <a:pt x="2923856" y="1391936"/>
                  <a:pt x="2982052" y="1375509"/>
                  <a:pt x="3040695" y="1361429"/>
                </a:cubicBezTo>
                <a:lnTo>
                  <a:pt x="3051222" y="1359338"/>
                </a:lnTo>
                <a:lnTo>
                  <a:pt x="3155171" y="1384717"/>
                </a:lnTo>
                <a:cubicBezTo>
                  <a:pt x="3225863" y="1405641"/>
                  <a:pt x="3295743" y="1430052"/>
                  <a:pt x="3364539" y="1457950"/>
                </a:cubicBezTo>
                <a:close/>
                <a:moveTo>
                  <a:pt x="5869187" y="2494766"/>
                </a:moveTo>
                <a:lnTo>
                  <a:pt x="5930687" y="2665901"/>
                </a:lnTo>
                <a:cubicBezTo>
                  <a:pt x="5952125" y="2735883"/>
                  <a:pt x="5970239" y="2806949"/>
                  <a:pt x="5984922" y="2878850"/>
                </a:cubicBezTo>
                <a:lnTo>
                  <a:pt x="6014100" y="3067777"/>
                </a:lnTo>
                <a:lnTo>
                  <a:pt x="6010800" y="3098240"/>
                </a:lnTo>
                <a:cubicBezTo>
                  <a:pt x="5989424" y="3242338"/>
                  <a:pt x="5954370" y="3383717"/>
                  <a:pt x="5906443" y="3520432"/>
                </a:cubicBezTo>
                <a:lnTo>
                  <a:pt x="5859844" y="3641051"/>
                </a:lnTo>
                <a:lnTo>
                  <a:pt x="5862565" y="3584073"/>
                </a:lnTo>
                <a:cubicBezTo>
                  <a:pt x="5862565" y="3437813"/>
                  <a:pt x="5848615" y="3291554"/>
                  <a:pt x="5820717" y="3147460"/>
                </a:cubicBezTo>
                <a:lnTo>
                  <a:pt x="5800194" y="3063405"/>
                </a:lnTo>
                <a:lnTo>
                  <a:pt x="5825738" y="2961091"/>
                </a:lnTo>
                <a:cubicBezTo>
                  <a:pt x="5854173" y="2818533"/>
                  <a:pt x="5868930" y="2673788"/>
                  <a:pt x="5870010" y="2528960"/>
                </a:cubicBezTo>
                <a:close/>
                <a:moveTo>
                  <a:pt x="1456621" y="649233"/>
                </a:moveTo>
                <a:lnTo>
                  <a:pt x="1434261" y="669555"/>
                </a:lnTo>
                <a:cubicBezTo>
                  <a:pt x="1330840" y="772976"/>
                  <a:pt x="1237282" y="886260"/>
                  <a:pt x="1155120" y="1007876"/>
                </a:cubicBezTo>
                <a:lnTo>
                  <a:pt x="1112039" y="1078789"/>
                </a:lnTo>
                <a:lnTo>
                  <a:pt x="1018587" y="1134901"/>
                </a:lnTo>
                <a:cubicBezTo>
                  <a:pt x="897676" y="1215599"/>
                  <a:pt x="784891" y="1307514"/>
                  <a:pt x="681720" y="1409160"/>
                </a:cubicBezTo>
                <a:lnTo>
                  <a:pt x="676496" y="1414641"/>
                </a:lnTo>
                <a:lnTo>
                  <a:pt x="746428" y="1266251"/>
                </a:lnTo>
                <a:cubicBezTo>
                  <a:pt x="780754" y="1201607"/>
                  <a:pt x="818198" y="1138548"/>
                  <a:pt x="858656" y="1077324"/>
                </a:cubicBezTo>
                <a:lnTo>
                  <a:pt x="966686" y="929831"/>
                </a:lnTo>
                <a:lnTo>
                  <a:pt x="980167" y="918985"/>
                </a:lnTo>
                <a:cubicBezTo>
                  <a:pt x="1058172" y="861133"/>
                  <a:pt x="1139621" y="808435"/>
                  <a:pt x="1223938" y="761130"/>
                </a:cubicBezTo>
                <a:close/>
                <a:moveTo>
                  <a:pt x="6016808" y="2492249"/>
                </a:moveTo>
                <a:lnTo>
                  <a:pt x="6041941" y="2589996"/>
                </a:lnTo>
                <a:cubicBezTo>
                  <a:pt x="6072393" y="2738809"/>
                  <a:pt x="6088384" y="2892888"/>
                  <a:pt x="6088384" y="3050703"/>
                </a:cubicBezTo>
                <a:cubicBezTo>
                  <a:pt x="6088384" y="3208519"/>
                  <a:pt x="6072392" y="3362599"/>
                  <a:pt x="6041941" y="3511412"/>
                </a:cubicBezTo>
                <a:lnTo>
                  <a:pt x="6006336" y="3649883"/>
                </a:lnTo>
                <a:lnTo>
                  <a:pt x="6021692" y="3541716"/>
                </a:lnTo>
                <a:cubicBezTo>
                  <a:pt x="6035339" y="3392410"/>
                  <a:pt x="6034026" y="3243438"/>
                  <a:pt x="6018583" y="3096802"/>
                </a:cubicBezTo>
                <a:lnTo>
                  <a:pt x="6014100" y="3067777"/>
                </a:lnTo>
                <a:lnTo>
                  <a:pt x="6030147" y="2919651"/>
                </a:lnTo>
                <a:cubicBezTo>
                  <a:pt x="6038365" y="2799854"/>
                  <a:pt x="6037153" y="2678764"/>
                  <a:pt x="6026065" y="2557453"/>
                </a:cubicBezTo>
                <a:close/>
                <a:moveTo>
                  <a:pt x="4725011" y="1944703"/>
                </a:moveTo>
                <a:lnTo>
                  <a:pt x="4763580" y="1972953"/>
                </a:lnTo>
                <a:cubicBezTo>
                  <a:pt x="4820884" y="2019336"/>
                  <a:pt x="4876103" y="2068631"/>
                  <a:pt x="4928987" y="2120733"/>
                </a:cubicBezTo>
                <a:lnTo>
                  <a:pt x="5049404" y="2251673"/>
                </a:lnTo>
                <a:lnTo>
                  <a:pt x="5051055" y="2383340"/>
                </a:lnTo>
                <a:cubicBezTo>
                  <a:pt x="5049618" y="2456330"/>
                  <a:pt x="5044670" y="2528966"/>
                  <a:pt x="5036309" y="2601010"/>
                </a:cubicBezTo>
                <a:lnTo>
                  <a:pt x="5024289" y="2674084"/>
                </a:lnTo>
                <a:lnTo>
                  <a:pt x="4933267" y="2524257"/>
                </a:lnTo>
                <a:cubicBezTo>
                  <a:pt x="4892186" y="2463449"/>
                  <a:pt x="4848257" y="2404724"/>
                  <a:pt x="4801669" y="2348273"/>
                </a:cubicBezTo>
                <a:lnTo>
                  <a:pt x="4789834" y="2335251"/>
                </a:lnTo>
                <a:lnTo>
                  <a:pt x="4785952" y="2270952"/>
                </a:lnTo>
                <a:cubicBezTo>
                  <a:pt x="4779515" y="2207854"/>
                  <a:pt x="4770459" y="2144973"/>
                  <a:pt x="4758786" y="2082485"/>
                </a:cubicBezTo>
                <a:close/>
                <a:moveTo>
                  <a:pt x="3712172" y="1498170"/>
                </a:moveTo>
                <a:lnTo>
                  <a:pt x="3779601" y="1547558"/>
                </a:lnTo>
                <a:cubicBezTo>
                  <a:pt x="3836905" y="1593941"/>
                  <a:pt x="3892124" y="1643236"/>
                  <a:pt x="3945007" y="1695337"/>
                </a:cubicBezTo>
                <a:lnTo>
                  <a:pt x="3960073" y="1711720"/>
                </a:lnTo>
                <a:lnTo>
                  <a:pt x="3927495" y="1696026"/>
                </a:lnTo>
                <a:cubicBezTo>
                  <a:pt x="3859121" y="1667107"/>
                  <a:pt x="3789048" y="1641419"/>
                  <a:pt x="3717467" y="1619155"/>
                </a:cubicBezTo>
                <a:lnTo>
                  <a:pt x="3652683" y="1602497"/>
                </a:lnTo>
                <a:lnTo>
                  <a:pt x="3567408" y="1552106"/>
                </a:lnTo>
                <a:lnTo>
                  <a:pt x="3377842" y="1464123"/>
                </a:lnTo>
                <a:lnTo>
                  <a:pt x="3567828" y="1475543"/>
                </a:lnTo>
                <a:close/>
                <a:moveTo>
                  <a:pt x="2672330" y="1064141"/>
                </a:moveTo>
                <a:lnTo>
                  <a:pt x="2477076" y="1187862"/>
                </a:lnTo>
                <a:lnTo>
                  <a:pt x="2338391" y="1298484"/>
                </a:lnTo>
                <a:lnTo>
                  <a:pt x="2285197" y="1301024"/>
                </a:lnTo>
                <a:cubicBezTo>
                  <a:pt x="2212338" y="1307998"/>
                  <a:pt x="2139750" y="1318460"/>
                  <a:pt x="2067703" y="1332409"/>
                </a:cubicBezTo>
                <a:lnTo>
                  <a:pt x="1946628" y="1361970"/>
                </a:lnTo>
                <a:lnTo>
                  <a:pt x="2073380" y="1208935"/>
                </a:lnTo>
                <a:lnTo>
                  <a:pt x="2247365" y="1041479"/>
                </a:lnTo>
                <a:lnTo>
                  <a:pt x="2355520" y="1036952"/>
                </a:lnTo>
                <a:cubicBezTo>
                  <a:pt x="2429756" y="1037504"/>
                  <a:pt x="2503657" y="1041693"/>
                  <a:pt x="2576976" y="1049415"/>
                </a:cubicBezTo>
                <a:close/>
                <a:moveTo>
                  <a:pt x="1403768" y="505670"/>
                </a:moveTo>
                <a:lnTo>
                  <a:pt x="1301372" y="582607"/>
                </a:lnTo>
                <a:cubicBezTo>
                  <a:pt x="1186147" y="678532"/>
                  <a:pt x="1081737" y="784799"/>
                  <a:pt x="988970" y="899406"/>
                </a:cubicBezTo>
                <a:lnTo>
                  <a:pt x="966686" y="929831"/>
                </a:lnTo>
                <a:lnTo>
                  <a:pt x="840205" y="1031587"/>
                </a:lnTo>
                <a:cubicBezTo>
                  <a:pt x="749685" y="1110484"/>
                  <a:pt x="664918" y="1196966"/>
                  <a:pt x="586979" y="1290586"/>
                </a:cubicBezTo>
                <a:lnTo>
                  <a:pt x="537332" y="1356661"/>
                </a:lnTo>
                <a:lnTo>
                  <a:pt x="602445" y="1246475"/>
                </a:lnTo>
                <a:cubicBezTo>
                  <a:pt x="686138" y="1119717"/>
                  <a:pt x="783781" y="999457"/>
                  <a:pt x="895374" y="887865"/>
                </a:cubicBezTo>
                <a:cubicBezTo>
                  <a:pt x="1020915" y="762323"/>
                  <a:pt x="1157425" y="654437"/>
                  <a:pt x="1301819" y="564205"/>
                </a:cubicBezTo>
                <a:close/>
                <a:moveTo>
                  <a:pt x="4198300" y="1636892"/>
                </a:moveTo>
                <a:lnTo>
                  <a:pt x="4382500" y="1723701"/>
                </a:lnTo>
                <a:lnTo>
                  <a:pt x="4408505" y="1772691"/>
                </a:lnTo>
                <a:cubicBezTo>
                  <a:pt x="4434127" y="1826638"/>
                  <a:pt x="4457639" y="1881563"/>
                  <a:pt x="4478984" y="1937330"/>
                </a:cubicBezTo>
                <a:lnTo>
                  <a:pt x="4522743" y="2066526"/>
                </a:lnTo>
                <a:lnTo>
                  <a:pt x="4491789" y="2038393"/>
                </a:lnTo>
                <a:cubicBezTo>
                  <a:pt x="4435338" y="1991805"/>
                  <a:pt x="4376612" y="1947875"/>
                  <a:pt x="4315805" y="1906794"/>
                </a:cubicBezTo>
                <a:lnTo>
                  <a:pt x="4247632" y="1865378"/>
                </a:lnTo>
                <a:lnTo>
                  <a:pt x="4229667" y="1833770"/>
                </a:lnTo>
                <a:cubicBezTo>
                  <a:pt x="4198664" y="1783823"/>
                  <a:pt x="4165789" y="1735159"/>
                  <a:pt x="4131141" y="1687876"/>
                </a:cubicBezTo>
                <a:lnTo>
                  <a:pt x="4044668" y="1581682"/>
                </a:lnTo>
                <a:close/>
                <a:moveTo>
                  <a:pt x="3214320" y="1211498"/>
                </a:moveTo>
                <a:lnTo>
                  <a:pt x="3411713" y="1304525"/>
                </a:lnTo>
                <a:lnTo>
                  <a:pt x="3396744" y="1305111"/>
                </a:lnTo>
                <a:cubicBezTo>
                  <a:pt x="3336905" y="1309804"/>
                  <a:pt x="3277214" y="1316844"/>
                  <a:pt x="3217823" y="1326230"/>
                </a:cubicBezTo>
                <a:lnTo>
                  <a:pt x="3051222" y="1359338"/>
                </a:lnTo>
                <a:lnTo>
                  <a:pt x="2940928" y="1332409"/>
                </a:lnTo>
                <a:cubicBezTo>
                  <a:pt x="2868881" y="1318460"/>
                  <a:pt x="2796293" y="1307998"/>
                  <a:pt x="2723434" y="1301023"/>
                </a:cubicBezTo>
                <a:lnTo>
                  <a:pt x="2707348" y="1300255"/>
                </a:lnTo>
                <a:lnTo>
                  <a:pt x="2838713" y="1235382"/>
                </a:lnTo>
                <a:lnTo>
                  <a:pt x="3055988" y="1154599"/>
                </a:lnTo>
                <a:close/>
                <a:moveTo>
                  <a:pt x="3778818" y="1307728"/>
                </a:moveTo>
                <a:lnTo>
                  <a:pt x="3817976" y="1340938"/>
                </a:lnTo>
                <a:cubicBezTo>
                  <a:pt x="3875857" y="1393231"/>
                  <a:pt x="3931049" y="1448443"/>
                  <a:pt x="3983321" y="1506344"/>
                </a:cubicBezTo>
                <a:lnTo>
                  <a:pt x="4044668" y="1581682"/>
                </a:lnTo>
                <a:lnTo>
                  <a:pt x="3991857" y="1562704"/>
                </a:lnTo>
                <a:cubicBezTo>
                  <a:pt x="3922969" y="1541601"/>
                  <a:pt x="3853030" y="1523720"/>
                  <a:pt x="3782279" y="1509160"/>
                </a:cubicBezTo>
                <a:lnTo>
                  <a:pt x="3712172" y="1498170"/>
                </a:lnTo>
                <a:lnTo>
                  <a:pt x="3601683" y="1417243"/>
                </a:lnTo>
                <a:cubicBezTo>
                  <a:pt x="3540459" y="1376785"/>
                  <a:pt x="3477400" y="1339342"/>
                  <a:pt x="3412756" y="1305016"/>
                </a:cubicBezTo>
                <a:lnTo>
                  <a:pt x="3411713" y="1304525"/>
                </a:lnTo>
                <a:lnTo>
                  <a:pt x="3576562" y="1298071"/>
                </a:lnTo>
                <a:close/>
                <a:moveTo>
                  <a:pt x="4981997" y="1783207"/>
                </a:moveTo>
                <a:lnTo>
                  <a:pt x="5019392" y="1810699"/>
                </a:lnTo>
                <a:cubicBezTo>
                  <a:pt x="5079250" y="1859521"/>
                  <a:pt x="5137213" y="1911830"/>
                  <a:pt x="5193009" y="1967626"/>
                </a:cubicBezTo>
                <a:lnTo>
                  <a:pt x="5326076" y="2114846"/>
                </a:lnTo>
                <a:lnTo>
                  <a:pt x="5336705" y="2286002"/>
                </a:lnTo>
                <a:cubicBezTo>
                  <a:pt x="5336705" y="2384637"/>
                  <a:pt x="5330458" y="2481812"/>
                  <a:pt x="5318339" y="2577155"/>
                </a:cubicBezTo>
                <a:lnTo>
                  <a:pt x="5311061" y="2622874"/>
                </a:lnTo>
                <a:lnTo>
                  <a:pt x="5216261" y="2466201"/>
                </a:lnTo>
                <a:cubicBezTo>
                  <a:pt x="5173720" y="2403285"/>
                  <a:pt x="5128343" y="2342969"/>
                  <a:pt x="5080380" y="2285356"/>
                </a:cubicBezTo>
                <a:lnTo>
                  <a:pt x="5049404" y="2251673"/>
                </a:lnTo>
                <a:lnTo>
                  <a:pt x="5049220" y="2236960"/>
                </a:lnTo>
                <a:cubicBezTo>
                  <a:pt x="5042644" y="2090249"/>
                  <a:pt x="5021760" y="1942761"/>
                  <a:pt x="4985777" y="1796404"/>
                </a:cubicBezTo>
                <a:close/>
                <a:moveTo>
                  <a:pt x="2620366" y="778842"/>
                </a:moveTo>
                <a:lnTo>
                  <a:pt x="2466201" y="872124"/>
                </a:lnTo>
                <a:cubicBezTo>
                  <a:pt x="2393593" y="921219"/>
                  <a:pt x="2324448" y="974090"/>
                  <a:pt x="2258925" y="1030353"/>
                </a:cubicBezTo>
                <a:lnTo>
                  <a:pt x="2247365" y="1041479"/>
                </a:lnTo>
                <a:lnTo>
                  <a:pt x="2132062" y="1046306"/>
                </a:lnTo>
                <a:cubicBezTo>
                  <a:pt x="2057409" y="1053130"/>
                  <a:pt x="1982673" y="1063693"/>
                  <a:pt x="1908103" y="1078101"/>
                </a:cubicBezTo>
                <a:lnTo>
                  <a:pt x="1780592" y="1109474"/>
                </a:lnTo>
                <a:lnTo>
                  <a:pt x="1844518" y="1028491"/>
                </a:lnTo>
                <a:cubicBezTo>
                  <a:pt x="1883472" y="982908"/>
                  <a:pt x="1924508" y="938495"/>
                  <a:pt x="1967627" y="895376"/>
                </a:cubicBezTo>
                <a:lnTo>
                  <a:pt x="2119359" y="758232"/>
                </a:lnTo>
                <a:lnTo>
                  <a:pt x="2140613" y="756230"/>
                </a:lnTo>
                <a:cubicBezTo>
                  <a:pt x="2188688" y="753213"/>
                  <a:pt x="2237166" y="751681"/>
                  <a:pt x="2286002" y="751681"/>
                </a:cubicBezTo>
                <a:cubicBezTo>
                  <a:pt x="2364909" y="751681"/>
                  <a:pt x="2442883" y="755679"/>
                  <a:pt x="2519732" y="763484"/>
                </a:cubicBezTo>
                <a:close/>
                <a:moveTo>
                  <a:pt x="4436787" y="1465460"/>
                </a:moveTo>
                <a:lnTo>
                  <a:pt x="4579836" y="1531853"/>
                </a:lnTo>
                <a:lnTo>
                  <a:pt x="4609549" y="1594300"/>
                </a:lnTo>
                <a:cubicBezTo>
                  <a:pt x="4643730" y="1673154"/>
                  <a:pt x="4673258" y="1753542"/>
                  <a:pt x="4698131" y="1835045"/>
                </a:cubicBezTo>
                <a:lnTo>
                  <a:pt x="4725011" y="1944703"/>
                </a:lnTo>
                <a:lnTo>
                  <a:pt x="4585663" y="1842638"/>
                </a:lnTo>
                <a:cubicBezTo>
                  <a:pt x="4524439" y="1802180"/>
                  <a:pt x="4461380" y="1764736"/>
                  <a:pt x="4396736" y="1730411"/>
                </a:cubicBezTo>
                <a:lnTo>
                  <a:pt x="4382500" y="1723701"/>
                </a:lnTo>
                <a:lnTo>
                  <a:pt x="4312467" y="1591768"/>
                </a:lnTo>
                <a:lnTo>
                  <a:pt x="4168486" y="1377839"/>
                </a:lnTo>
                <a:lnTo>
                  <a:pt x="4227418" y="1392228"/>
                </a:lnTo>
                <a:cubicBezTo>
                  <a:pt x="4298111" y="1413151"/>
                  <a:pt x="4367990" y="1437562"/>
                  <a:pt x="4436787" y="1465460"/>
                </a:cubicBezTo>
                <a:close/>
                <a:moveTo>
                  <a:pt x="3175817" y="931327"/>
                </a:moveTo>
                <a:cubicBezTo>
                  <a:pt x="3227097" y="953016"/>
                  <a:pt x="3277421" y="976524"/>
                  <a:pt x="3326708" y="1001768"/>
                </a:cubicBezTo>
                <a:lnTo>
                  <a:pt x="3447652" y="1069372"/>
                </a:lnTo>
                <a:lnTo>
                  <a:pt x="3289085" y="1093861"/>
                </a:lnTo>
                <a:cubicBezTo>
                  <a:pt x="3211673" y="1109670"/>
                  <a:pt x="3135228" y="1129454"/>
                  <a:pt x="3060062" y="1153084"/>
                </a:cubicBezTo>
                <a:lnTo>
                  <a:pt x="3055988" y="1154599"/>
                </a:lnTo>
                <a:lnTo>
                  <a:pt x="3007877" y="1137310"/>
                </a:lnTo>
                <a:cubicBezTo>
                  <a:pt x="2937895" y="1115872"/>
                  <a:pt x="2866829" y="1097759"/>
                  <a:pt x="2794929" y="1083075"/>
                </a:cubicBezTo>
                <a:lnTo>
                  <a:pt x="2672330" y="1064141"/>
                </a:lnTo>
                <a:lnTo>
                  <a:pt x="2687475" y="1054545"/>
                </a:lnTo>
                <a:cubicBezTo>
                  <a:pt x="2760149" y="1013868"/>
                  <a:pt x="2835272" y="977044"/>
                  <a:pt x="2912568" y="944351"/>
                </a:cubicBezTo>
                <a:lnTo>
                  <a:pt x="3061984" y="889663"/>
                </a:lnTo>
                <a:close/>
                <a:moveTo>
                  <a:pt x="3871612" y="1053728"/>
                </a:moveTo>
                <a:lnTo>
                  <a:pt x="3979332" y="1156065"/>
                </a:lnTo>
                <a:cubicBezTo>
                  <a:pt x="4043827" y="1222131"/>
                  <a:pt x="4103968" y="1291794"/>
                  <a:pt x="4159557" y="1364572"/>
                </a:cubicBezTo>
                <a:lnTo>
                  <a:pt x="4168486" y="1377839"/>
                </a:lnTo>
                <a:lnTo>
                  <a:pt x="4013175" y="1339918"/>
                </a:lnTo>
                <a:cubicBezTo>
                  <a:pt x="3941128" y="1325969"/>
                  <a:pt x="3868540" y="1315507"/>
                  <a:pt x="3795681" y="1308533"/>
                </a:cubicBezTo>
                <a:lnTo>
                  <a:pt x="3778818" y="1307728"/>
                </a:lnTo>
                <a:lnTo>
                  <a:pt x="3708119" y="1247769"/>
                </a:lnTo>
                <a:cubicBezTo>
                  <a:pt x="3632917" y="1187940"/>
                  <a:pt x="3553858" y="1132750"/>
                  <a:pt x="3471377" y="1082633"/>
                </a:cubicBezTo>
                <a:lnTo>
                  <a:pt x="3447652" y="1069372"/>
                </a:lnTo>
                <a:lnTo>
                  <a:pt x="3507038" y="1060201"/>
                </a:lnTo>
                <a:cubicBezTo>
                  <a:pt x="3580356" y="1052479"/>
                  <a:pt x="3654259" y="1048290"/>
                  <a:pt x="3728495" y="1047737"/>
                </a:cubicBezTo>
                <a:close/>
                <a:moveTo>
                  <a:pt x="5225493" y="1593434"/>
                </a:moveTo>
                <a:lnTo>
                  <a:pt x="5372658" y="1728772"/>
                </a:lnTo>
                <a:cubicBezTo>
                  <a:pt x="5424760" y="1781655"/>
                  <a:pt x="5474054" y="1836874"/>
                  <a:pt x="5520438" y="1894178"/>
                </a:cubicBezTo>
                <a:lnTo>
                  <a:pt x="5590453" y="1989769"/>
                </a:lnTo>
                <a:lnTo>
                  <a:pt x="5609450" y="2117147"/>
                </a:lnTo>
                <a:cubicBezTo>
                  <a:pt x="5618581" y="2207970"/>
                  <a:pt x="5622291" y="2299668"/>
                  <a:pt x="5620385" y="2391768"/>
                </a:cubicBezTo>
                <a:lnTo>
                  <a:pt x="5608450" y="2536991"/>
                </a:lnTo>
                <a:lnTo>
                  <a:pt x="5601019" y="2520980"/>
                </a:lnTo>
                <a:cubicBezTo>
                  <a:pt x="5531274" y="2388262"/>
                  <a:pt x="5447579" y="2260961"/>
                  <a:pt x="5349936" y="2141244"/>
                </a:cubicBezTo>
                <a:lnTo>
                  <a:pt x="5326076" y="2114846"/>
                </a:lnTo>
                <a:lnTo>
                  <a:pt x="5318902" y="1999320"/>
                </a:lnTo>
                <a:cubicBezTo>
                  <a:pt x="5307153" y="1905411"/>
                  <a:pt x="5289707" y="1813272"/>
                  <a:pt x="5266921" y="1723260"/>
                </a:cubicBezTo>
                <a:close/>
                <a:moveTo>
                  <a:pt x="2544035" y="476667"/>
                </a:moveTo>
                <a:lnTo>
                  <a:pt x="2520981" y="487366"/>
                </a:lnTo>
                <a:cubicBezTo>
                  <a:pt x="2388264" y="557112"/>
                  <a:pt x="2260963" y="640806"/>
                  <a:pt x="2141245" y="738449"/>
                </a:cubicBezTo>
                <a:lnTo>
                  <a:pt x="2119359" y="758232"/>
                </a:lnTo>
                <a:lnTo>
                  <a:pt x="1997643" y="769694"/>
                </a:lnTo>
                <a:cubicBezTo>
                  <a:pt x="1903196" y="781582"/>
                  <a:pt x="1810543" y="799232"/>
                  <a:pt x="1720047" y="822280"/>
                </a:cubicBezTo>
                <a:lnTo>
                  <a:pt x="1593377" y="862954"/>
                </a:lnTo>
                <a:lnTo>
                  <a:pt x="1728774" y="715726"/>
                </a:lnTo>
                <a:cubicBezTo>
                  <a:pt x="1781657" y="663624"/>
                  <a:pt x="1836876" y="614329"/>
                  <a:pt x="1894180" y="567946"/>
                </a:cubicBezTo>
                <a:lnTo>
                  <a:pt x="1989769" y="497932"/>
                </a:lnTo>
                <a:lnTo>
                  <a:pt x="2117148" y="478936"/>
                </a:lnTo>
                <a:cubicBezTo>
                  <a:pt x="2253383" y="465240"/>
                  <a:pt x="2391587" y="463739"/>
                  <a:pt x="2530161" y="475099"/>
                </a:cubicBezTo>
                <a:close/>
                <a:moveTo>
                  <a:pt x="3218689" y="642125"/>
                </a:moveTo>
                <a:cubicBezTo>
                  <a:pt x="3282478" y="668547"/>
                  <a:pt x="3344434" y="697523"/>
                  <a:pt x="3404490" y="728887"/>
                </a:cubicBezTo>
                <a:lnTo>
                  <a:pt x="3503741" y="786414"/>
                </a:lnTo>
                <a:lnTo>
                  <a:pt x="3341674" y="811149"/>
                </a:lnTo>
                <a:cubicBezTo>
                  <a:pt x="3267267" y="826374"/>
                  <a:pt x="3194177" y="845215"/>
                  <a:pt x="3122596" y="867479"/>
                </a:cubicBezTo>
                <a:lnTo>
                  <a:pt x="3061984" y="889663"/>
                </a:lnTo>
                <a:lnTo>
                  <a:pt x="2965789" y="854455"/>
                </a:lnTo>
                <a:cubicBezTo>
                  <a:pt x="2894207" y="832191"/>
                  <a:pt x="2821117" y="813350"/>
                  <a:pt x="2746711" y="798125"/>
                </a:cubicBezTo>
                <a:lnTo>
                  <a:pt x="2620366" y="778842"/>
                </a:lnTo>
                <a:lnTo>
                  <a:pt x="2662646" y="753259"/>
                </a:lnTo>
                <a:cubicBezTo>
                  <a:pt x="2730658" y="716640"/>
                  <a:pt x="2801167" y="683107"/>
                  <a:pt x="2874068" y="652910"/>
                </a:cubicBezTo>
                <a:lnTo>
                  <a:pt x="3064440" y="585088"/>
                </a:lnTo>
                <a:lnTo>
                  <a:pt x="3082627" y="590689"/>
                </a:lnTo>
                <a:cubicBezTo>
                  <a:pt x="3128197" y="606299"/>
                  <a:pt x="3173571" y="623436"/>
                  <a:pt x="3218689" y="642125"/>
                </a:cubicBezTo>
                <a:close/>
                <a:moveTo>
                  <a:pt x="4619324" y="1222284"/>
                </a:moveTo>
                <a:lnTo>
                  <a:pt x="4806015" y="1310894"/>
                </a:lnTo>
                <a:lnTo>
                  <a:pt x="4813196" y="1324285"/>
                </a:lnTo>
                <a:cubicBezTo>
                  <a:pt x="4835816" y="1370036"/>
                  <a:pt x="4857069" y="1416847"/>
                  <a:pt x="4876886" y="1464688"/>
                </a:cubicBezTo>
                <a:cubicBezTo>
                  <a:pt x="4899533" y="1519364"/>
                  <a:pt x="4919902" y="1574416"/>
                  <a:pt x="4938036" y="1629737"/>
                </a:cubicBezTo>
                <a:lnTo>
                  <a:pt x="4981997" y="1783207"/>
                </a:lnTo>
                <a:lnTo>
                  <a:pt x="4834399" y="1674696"/>
                </a:lnTo>
                <a:cubicBezTo>
                  <a:pt x="4771019" y="1632849"/>
                  <a:pt x="4706014" y="1594489"/>
                  <a:pt x="4639655" y="1559616"/>
                </a:cubicBezTo>
                <a:lnTo>
                  <a:pt x="4579836" y="1531853"/>
                </a:lnTo>
                <a:lnTo>
                  <a:pt x="4541157" y="1450563"/>
                </a:lnTo>
                <a:cubicBezTo>
                  <a:pt x="4492038" y="1356029"/>
                  <a:pt x="4435868" y="1264208"/>
                  <a:pt x="4372647" y="1175877"/>
                </a:cubicBezTo>
                <a:lnTo>
                  <a:pt x="4335422" y="1128132"/>
                </a:lnTo>
                <a:lnTo>
                  <a:pt x="4398868" y="1143743"/>
                </a:lnTo>
                <a:cubicBezTo>
                  <a:pt x="4472854" y="1165942"/>
                  <a:pt x="4546422" y="1192087"/>
                  <a:pt x="4619324" y="1222284"/>
                </a:cubicBezTo>
                <a:close/>
                <a:moveTo>
                  <a:pt x="5439153" y="1456619"/>
                </a:moveTo>
                <a:lnTo>
                  <a:pt x="5566373" y="1596597"/>
                </a:lnTo>
                <a:cubicBezTo>
                  <a:pt x="5612960" y="1653047"/>
                  <a:pt x="5656890" y="1711773"/>
                  <a:pt x="5697971" y="1772581"/>
                </a:cubicBezTo>
                <a:lnTo>
                  <a:pt x="5794936" y="1932189"/>
                </a:lnTo>
                <a:lnTo>
                  <a:pt x="5801377" y="1954191"/>
                </a:lnTo>
                <a:cubicBezTo>
                  <a:pt x="5836773" y="2095501"/>
                  <a:pt x="5858490" y="2239532"/>
                  <a:pt x="5866530" y="2384182"/>
                </a:cubicBezTo>
                <a:lnTo>
                  <a:pt x="5869187" y="2494766"/>
                </a:lnTo>
                <a:lnTo>
                  <a:pt x="5856499" y="2459458"/>
                </a:lnTo>
                <a:cubicBezTo>
                  <a:pt x="5800528" y="2324332"/>
                  <a:pt x="5731670" y="2194544"/>
                  <a:pt x="5650753" y="2072096"/>
                </a:cubicBezTo>
                <a:lnTo>
                  <a:pt x="5590453" y="1989769"/>
                </a:lnTo>
                <a:lnTo>
                  <a:pt x="5577230" y="1901097"/>
                </a:lnTo>
                <a:cubicBezTo>
                  <a:pt x="5548945" y="1758509"/>
                  <a:pt x="5507188" y="1619135"/>
                  <a:pt x="5452761" y="1484918"/>
                </a:cubicBezTo>
                <a:close/>
                <a:moveTo>
                  <a:pt x="2494744" y="219205"/>
                </a:moveTo>
                <a:lnTo>
                  <a:pt x="2459460" y="231885"/>
                </a:lnTo>
                <a:cubicBezTo>
                  <a:pt x="2324334" y="287856"/>
                  <a:pt x="2194546" y="356714"/>
                  <a:pt x="2072098" y="437631"/>
                </a:cubicBezTo>
                <a:lnTo>
                  <a:pt x="1989769" y="497932"/>
                </a:lnTo>
                <a:lnTo>
                  <a:pt x="1901098" y="511156"/>
                </a:lnTo>
                <a:cubicBezTo>
                  <a:pt x="1758510" y="539440"/>
                  <a:pt x="1619136" y="581198"/>
                  <a:pt x="1484919" y="635624"/>
                </a:cubicBezTo>
                <a:lnTo>
                  <a:pt x="1456621" y="649233"/>
                </a:lnTo>
                <a:lnTo>
                  <a:pt x="1596599" y="522012"/>
                </a:lnTo>
                <a:cubicBezTo>
                  <a:pt x="1653049" y="475425"/>
                  <a:pt x="1711774" y="431495"/>
                  <a:pt x="1772582" y="390413"/>
                </a:cubicBezTo>
                <a:lnTo>
                  <a:pt x="1931826" y="293670"/>
                </a:lnTo>
                <a:lnTo>
                  <a:pt x="2156474" y="245939"/>
                </a:lnTo>
                <a:cubicBezTo>
                  <a:pt x="2258307" y="230000"/>
                  <a:pt x="2361010" y="220959"/>
                  <a:pt x="2463831" y="218814"/>
                </a:cubicBezTo>
                <a:close/>
                <a:moveTo>
                  <a:pt x="4003224" y="774847"/>
                </a:moveTo>
                <a:lnTo>
                  <a:pt x="4128266" y="887868"/>
                </a:lnTo>
                <a:cubicBezTo>
                  <a:pt x="4173601" y="933202"/>
                  <a:pt x="4216633" y="979967"/>
                  <a:pt x="4257363" y="1028017"/>
                </a:cubicBezTo>
                <a:lnTo>
                  <a:pt x="4335422" y="1128132"/>
                </a:lnTo>
                <a:lnTo>
                  <a:pt x="4175911" y="1088886"/>
                </a:lnTo>
                <a:cubicBezTo>
                  <a:pt x="4101341" y="1074479"/>
                  <a:pt x="4026605" y="1063915"/>
                  <a:pt x="3951953" y="1057091"/>
                </a:cubicBezTo>
                <a:lnTo>
                  <a:pt x="3871612" y="1053728"/>
                </a:lnTo>
                <a:lnTo>
                  <a:pt x="3855368" y="1038295"/>
                </a:lnTo>
                <a:cubicBezTo>
                  <a:pt x="3769489" y="962656"/>
                  <a:pt x="3677204" y="892914"/>
                  <a:pt x="3578883" y="829969"/>
                </a:cubicBezTo>
                <a:lnTo>
                  <a:pt x="3503741" y="786414"/>
                </a:lnTo>
                <a:lnTo>
                  <a:pt x="3568652" y="776508"/>
                </a:lnTo>
                <a:cubicBezTo>
                  <a:pt x="3645501" y="768703"/>
                  <a:pt x="3723475" y="764706"/>
                  <a:pt x="3802382" y="764705"/>
                </a:cubicBezTo>
                <a:close/>
                <a:moveTo>
                  <a:pt x="5579185" y="1399070"/>
                </a:moveTo>
                <a:lnTo>
                  <a:pt x="5641659" y="1482217"/>
                </a:lnTo>
                <a:cubicBezTo>
                  <a:pt x="5726741" y="1608049"/>
                  <a:pt x="5800479" y="1744281"/>
                  <a:pt x="5860872" y="1890083"/>
                </a:cubicBezTo>
                <a:cubicBezTo>
                  <a:pt x="5921266" y="2035885"/>
                  <a:pt x="5965455" y="2184357"/>
                  <a:pt x="5994270" y="2333495"/>
                </a:cubicBezTo>
                <a:lnTo>
                  <a:pt x="6016808" y="2492249"/>
                </a:lnTo>
                <a:lnTo>
                  <a:pt x="5985610" y="2370918"/>
                </a:lnTo>
                <a:cubicBezTo>
                  <a:pt x="5941082" y="2227756"/>
                  <a:pt x="5882860" y="2090626"/>
                  <a:pt x="5812476" y="1961062"/>
                </a:cubicBezTo>
                <a:lnTo>
                  <a:pt x="5794936" y="1932189"/>
                </a:lnTo>
                <a:lnTo>
                  <a:pt x="5750907" y="1781792"/>
                </a:lnTo>
                <a:cubicBezTo>
                  <a:pt x="5712656" y="1667970"/>
                  <a:pt x="5665197" y="1556560"/>
                  <a:pt x="5608529" y="1448727"/>
                </a:cubicBezTo>
                <a:close/>
                <a:moveTo>
                  <a:pt x="2492245" y="71578"/>
                </a:moveTo>
                <a:lnTo>
                  <a:pt x="2370920" y="102774"/>
                </a:lnTo>
                <a:cubicBezTo>
                  <a:pt x="2227757" y="147302"/>
                  <a:pt x="2090628" y="205525"/>
                  <a:pt x="1961063" y="275908"/>
                </a:cubicBezTo>
                <a:lnTo>
                  <a:pt x="1931826" y="293670"/>
                </a:lnTo>
                <a:lnTo>
                  <a:pt x="1914131" y="297430"/>
                </a:lnTo>
                <a:cubicBezTo>
                  <a:pt x="1754198" y="340585"/>
                  <a:pt x="1598035" y="401394"/>
                  <a:pt x="1448727" y="479857"/>
                </a:cubicBezTo>
                <a:lnTo>
                  <a:pt x="1403768" y="505670"/>
                </a:lnTo>
                <a:lnTo>
                  <a:pt x="1482217" y="446727"/>
                </a:lnTo>
                <a:cubicBezTo>
                  <a:pt x="1608049" y="361645"/>
                  <a:pt x="1744280" y="287906"/>
                  <a:pt x="1890083" y="227513"/>
                </a:cubicBezTo>
                <a:cubicBezTo>
                  <a:pt x="2035885" y="167120"/>
                  <a:pt x="2184356" y="122931"/>
                  <a:pt x="2333495" y="94115"/>
                </a:cubicBezTo>
                <a:close/>
                <a:moveTo>
                  <a:pt x="4692198" y="944350"/>
                </a:moveTo>
                <a:cubicBezTo>
                  <a:pt x="4760571" y="973270"/>
                  <a:pt x="4827245" y="1005421"/>
                  <a:pt x="4892027" y="1040613"/>
                </a:cubicBezTo>
                <a:lnTo>
                  <a:pt x="5009671" y="1112084"/>
                </a:lnTo>
                <a:lnTo>
                  <a:pt x="5068990" y="1211576"/>
                </a:lnTo>
                <a:cubicBezTo>
                  <a:pt x="5111706" y="1291650"/>
                  <a:pt x="5149796" y="1374566"/>
                  <a:pt x="5182904" y="1459966"/>
                </a:cubicBezTo>
                <a:lnTo>
                  <a:pt x="5225493" y="1593434"/>
                </a:lnTo>
                <a:lnTo>
                  <a:pt x="5208035" y="1577378"/>
                </a:lnTo>
                <a:cubicBezTo>
                  <a:pt x="5092810" y="1481453"/>
                  <a:pt x="4966770" y="1395870"/>
                  <a:pt x="4830746" y="1322633"/>
                </a:cubicBezTo>
                <a:lnTo>
                  <a:pt x="4806015" y="1310894"/>
                </a:lnTo>
                <a:lnTo>
                  <a:pt x="4741310" y="1190239"/>
                </a:lnTo>
                <a:cubicBezTo>
                  <a:pt x="4690748" y="1103034"/>
                  <a:pt x="4635005" y="1020185"/>
                  <a:pt x="4574645" y="941926"/>
                </a:cubicBezTo>
                <a:lnTo>
                  <a:pt x="4526698" y="883777"/>
                </a:lnTo>
                <a:close/>
                <a:moveTo>
                  <a:pt x="3372044" y="385702"/>
                </a:moveTo>
                <a:cubicBezTo>
                  <a:pt x="3440840" y="413600"/>
                  <a:pt x="3508553" y="444986"/>
                  <a:pt x="3574912" y="479858"/>
                </a:cubicBezTo>
                <a:lnTo>
                  <a:pt x="3585119" y="485890"/>
                </a:lnTo>
                <a:lnTo>
                  <a:pt x="3541439" y="487718"/>
                </a:lnTo>
                <a:cubicBezTo>
                  <a:pt x="3392134" y="501365"/>
                  <a:pt x="3242495" y="529973"/>
                  <a:pt x="3094523" y="574370"/>
                </a:cubicBezTo>
                <a:lnTo>
                  <a:pt x="3064440" y="585088"/>
                </a:lnTo>
                <a:lnTo>
                  <a:pt x="2945387" y="548417"/>
                </a:lnTo>
                <a:cubicBezTo>
                  <a:pt x="2853580" y="523256"/>
                  <a:pt x="2761225" y="504105"/>
                  <a:pt x="2668798" y="490768"/>
                </a:cubicBezTo>
                <a:lnTo>
                  <a:pt x="2544035" y="476667"/>
                </a:lnTo>
                <a:lnTo>
                  <a:pt x="2723850" y="393210"/>
                </a:lnTo>
                <a:cubicBezTo>
                  <a:pt x="2792646" y="365312"/>
                  <a:pt x="2862526" y="340901"/>
                  <a:pt x="2933219" y="319977"/>
                </a:cubicBezTo>
                <a:lnTo>
                  <a:pt x="3064977" y="287808"/>
                </a:lnTo>
                <a:lnTo>
                  <a:pt x="3188321" y="320224"/>
                </a:lnTo>
                <a:cubicBezTo>
                  <a:pt x="3250276" y="339356"/>
                  <a:pt x="3311578" y="361182"/>
                  <a:pt x="3372044" y="385702"/>
                </a:cubicBezTo>
                <a:close/>
                <a:moveTo>
                  <a:pt x="4140851" y="514687"/>
                </a:moveTo>
                <a:lnTo>
                  <a:pt x="4161626" y="529334"/>
                </a:lnTo>
                <a:cubicBezTo>
                  <a:pt x="4276465" y="617773"/>
                  <a:pt x="4383465" y="717596"/>
                  <a:pt x="4480715" y="828011"/>
                </a:cubicBezTo>
                <a:lnTo>
                  <a:pt x="4526698" y="883777"/>
                </a:lnTo>
                <a:lnTo>
                  <a:pt x="4482169" y="867479"/>
                </a:lnTo>
                <a:cubicBezTo>
                  <a:pt x="4339007" y="822951"/>
                  <a:pt x="4189810" y="792116"/>
                  <a:pt x="4036113" y="776508"/>
                </a:cubicBezTo>
                <a:lnTo>
                  <a:pt x="4003224" y="774847"/>
                </a:lnTo>
                <a:lnTo>
                  <a:pt x="3954649" y="730941"/>
                </a:lnTo>
                <a:cubicBezTo>
                  <a:pt x="3894790" y="682119"/>
                  <a:pt x="3833035" y="636785"/>
                  <a:pt x="3769656" y="594938"/>
                </a:cubicBezTo>
                <a:lnTo>
                  <a:pt x="3585119" y="485890"/>
                </a:lnTo>
                <a:lnTo>
                  <a:pt x="3764897" y="478363"/>
                </a:lnTo>
                <a:cubicBezTo>
                  <a:pt x="3839133" y="478916"/>
                  <a:pt x="3913035" y="483105"/>
                  <a:pt x="3986354" y="490827"/>
                </a:cubicBezTo>
                <a:close/>
                <a:moveTo>
                  <a:pt x="4672999" y="676144"/>
                </a:moveTo>
                <a:lnTo>
                  <a:pt x="4822134" y="746428"/>
                </a:lnTo>
                <a:cubicBezTo>
                  <a:pt x="4886778" y="780754"/>
                  <a:pt x="4949837" y="818197"/>
                  <a:pt x="5011061" y="858655"/>
                </a:cubicBezTo>
                <a:lnTo>
                  <a:pt x="5158555" y="966686"/>
                </a:lnTo>
                <a:lnTo>
                  <a:pt x="5169399" y="980166"/>
                </a:lnTo>
                <a:cubicBezTo>
                  <a:pt x="5227251" y="1058171"/>
                  <a:pt x="5279950" y="1139620"/>
                  <a:pt x="5327256" y="1223937"/>
                </a:cubicBezTo>
                <a:lnTo>
                  <a:pt x="5439153" y="1456619"/>
                </a:lnTo>
                <a:lnTo>
                  <a:pt x="5418830" y="1434259"/>
                </a:lnTo>
                <a:cubicBezTo>
                  <a:pt x="5315409" y="1330838"/>
                  <a:pt x="5202124" y="1237280"/>
                  <a:pt x="5080508" y="1155118"/>
                </a:cubicBezTo>
                <a:lnTo>
                  <a:pt x="5009671" y="1112084"/>
                </a:lnTo>
                <a:lnTo>
                  <a:pt x="4957771" y="1025034"/>
                </a:lnTo>
                <a:cubicBezTo>
                  <a:pt x="4877947" y="904552"/>
                  <a:pt x="4787012" y="792074"/>
                  <a:pt x="4686426" y="689061"/>
                </a:cubicBezTo>
                <a:close/>
                <a:moveTo>
                  <a:pt x="3639711" y="227513"/>
                </a:moveTo>
                <a:lnTo>
                  <a:pt x="3641986" y="228586"/>
                </a:lnTo>
                <a:lnTo>
                  <a:pt x="3584074" y="225821"/>
                </a:lnTo>
                <a:cubicBezTo>
                  <a:pt x="3437814" y="225821"/>
                  <a:pt x="3291555" y="239770"/>
                  <a:pt x="3147462" y="267668"/>
                </a:cubicBezTo>
                <a:lnTo>
                  <a:pt x="3064977" y="287808"/>
                </a:lnTo>
                <a:lnTo>
                  <a:pt x="3000679" y="270909"/>
                </a:lnTo>
                <a:cubicBezTo>
                  <a:pt x="2874524" y="243420"/>
                  <a:pt x="2746493" y="226706"/>
                  <a:pt x="2618056" y="220768"/>
                </a:cubicBezTo>
                <a:lnTo>
                  <a:pt x="2494744" y="219205"/>
                </a:lnTo>
                <a:lnTo>
                  <a:pt x="2665903" y="157697"/>
                </a:lnTo>
                <a:cubicBezTo>
                  <a:pt x="2735885" y="136259"/>
                  <a:pt x="2806951" y="118146"/>
                  <a:pt x="2878851" y="103462"/>
                </a:cubicBezTo>
                <a:lnTo>
                  <a:pt x="3068098" y="74235"/>
                </a:lnTo>
                <a:lnTo>
                  <a:pt x="3111875" y="79650"/>
                </a:lnTo>
                <a:cubicBezTo>
                  <a:pt x="3293554" y="107722"/>
                  <a:pt x="3470803" y="157549"/>
                  <a:pt x="3639711" y="227513"/>
                </a:cubicBezTo>
                <a:close/>
                <a:moveTo>
                  <a:pt x="4731728" y="537335"/>
                </a:moveTo>
                <a:lnTo>
                  <a:pt x="4841910" y="602444"/>
                </a:lnTo>
                <a:cubicBezTo>
                  <a:pt x="4968669" y="686138"/>
                  <a:pt x="5088928" y="783782"/>
                  <a:pt x="5200520" y="895374"/>
                </a:cubicBezTo>
                <a:cubicBezTo>
                  <a:pt x="5312112" y="1006966"/>
                  <a:pt x="5409756" y="1127225"/>
                  <a:pt x="5493450" y="1253984"/>
                </a:cubicBezTo>
                <a:lnTo>
                  <a:pt x="5579185" y="1399070"/>
                </a:lnTo>
                <a:lnTo>
                  <a:pt x="5505779" y="1301373"/>
                </a:lnTo>
                <a:cubicBezTo>
                  <a:pt x="5409854" y="1186148"/>
                  <a:pt x="5303587" y="1081737"/>
                  <a:pt x="5188978" y="988970"/>
                </a:cubicBezTo>
                <a:lnTo>
                  <a:pt x="5158555" y="966686"/>
                </a:lnTo>
                <a:lnTo>
                  <a:pt x="5056797" y="840204"/>
                </a:lnTo>
                <a:cubicBezTo>
                  <a:pt x="4977900" y="749683"/>
                  <a:pt x="4891419" y="664916"/>
                  <a:pt x="4797799" y="586978"/>
                </a:cubicBezTo>
                <a:close/>
                <a:moveTo>
                  <a:pt x="4202106" y="311962"/>
                </a:moveTo>
                <a:lnTo>
                  <a:pt x="4236079" y="330952"/>
                </a:lnTo>
                <a:cubicBezTo>
                  <a:pt x="4359801" y="406127"/>
                  <a:pt x="4475821" y="492716"/>
                  <a:pt x="4582678" y="589257"/>
                </a:cubicBezTo>
                <a:lnTo>
                  <a:pt x="4672999" y="676144"/>
                </a:lnTo>
                <a:lnTo>
                  <a:pt x="4623698" y="652910"/>
                </a:lnTo>
                <a:cubicBezTo>
                  <a:pt x="4488571" y="596939"/>
                  <a:pt x="4348107" y="553855"/>
                  <a:pt x="4204306" y="524487"/>
                </a:cubicBezTo>
                <a:lnTo>
                  <a:pt x="4140851" y="514687"/>
                </a:lnTo>
                <a:lnTo>
                  <a:pt x="4004029" y="418229"/>
                </a:lnTo>
                <a:cubicBezTo>
                  <a:pt x="3950060" y="383489"/>
                  <a:pt x="3894709" y="351067"/>
                  <a:pt x="3838146" y="321032"/>
                </a:cubicBezTo>
                <a:lnTo>
                  <a:pt x="3641986" y="228586"/>
                </a:lnTo>
                <a:lnTo>
                  <a:pt x="3803193" y="236282"/>
                </a:lnTo>
                <a:cubicBezTo>
                  <a:pt x="3876052" y="243257"/>
                  <a:pt x="3948640" y="253719"/>
                  <a:pt x="4020687" y="267668"/>
                </a:cubicBezTo>
                <a:close/>
                <a:moveTo>
                  <a:pt x="3649886" y="82048"/>
                </a:moveTo>
                <a:lnTo>
                  <a:pt x="3541718" y="66692"/>
                </a:lnTo>
                <a:cubicBezTo>
                  <a:pt x="3392412" y="53045"/>
                  <a:pt x="3243441" y="54358"/>
                  <a:pt x="3096804" y="69802"/>
                </a:cubicBezTo>
                <a:lnTo>
                  <a:pt x="3068098" y="74235"/>
                </a:lnTo>
                <a:lnTo>
                  <a:pt x="2974846" y="62700"/>
                </a:lnTo>
                <a:cubicBezTo>
                  <a:pt x="2837107" y="49881"/>
                  <a:pt x="2697427" y="49526"/>
                  <a:pt x="2557453" y="62321"/>
                </a:cubicBezTo>
                <a:lnTo>
                  <a:pt x="2492245" y="71578"/>
                </a:lnTo>
                <a:lnTo>
                  <a:pt x="2589998" y="46443"/>
                </a:lnTo>
                <a:cubicBezTo>
                  <a:pt x="2738811" y="15992"/>
                  <a:pt x="2892891" y="0"/>
                  <a:pt x="3050706" y="0"/>
                </a:cubicBezTo>
                <a:cubicBezTo>
                  <a:pt x="3208521" y="0"/>
                  <a:pt x="3362601" y="15992"/>
                  <a:pt x="3511414" y="46444"/>
                </a:cubicBezTo>
                <a:close/>
                <a:moveTo>
                  <a:pt x="4209088" y="231884"/>
                </a:moveTo>
                <a:cubicBezTo>
                  <a:pt x="4354891" y="292277"/>
                  <a:pt x="4491122" y="366016"/>
                  <a:pt x="4616954" y="451098"/>
                </a:cubicBezTo>
                <a:lnTo>
                  <a:pt x="4731728" y="537335"/>
                </a:lnTo>
                <a:lnTo>
                  <a:pt x="4647167" y="487365"/>
                </a:lnTo>
                <a:cubicBezTo>
                  <a:pt x="4514449" y="417620"/>
                  <a:pt x="4376314" y="361823"/>
                  <a:pt x="4234930" y="319976"/>
                </a:cubicBezTo>
                <a:lnTo>
                  <a:pt x="4202106" y="311962"/>
                </a:lnTo>
                <a:lnTo>
                  <a:pt x="4091410" y="250087"/>
                </a:lnTo>
                <a:cubicBezTo>
                  <a:pt x="4042123" y="224843"/>
                  <a:pt x="3991800" y="201335"/>
                  <a:pt x="3940519" y="179645"/>
                </a:cubicBezTo>
                <a:cubicBezTo>
                  <a:pt x="3872146" y="150726"/>
                  <a:pt x="3802073" y="125038"/>
                  <a:pt x="3730492" y="102774"/>
                </a:cubicBezTo>
                <a:lnTo>
                  <a:pt x="3649886" y="82048"/>
                </a:lnTo>
                <a:lnTo>
                  <a:pt x="3765676" y="98487"/>
                </a:lnTo>
                <a:cubicBezTo>
                  <a:pt x="3914814" y="127301"/>
                  <a:pt x="4063286" y="171490"/>
                  <a:pt x="4209088" y="231884"/>
                </a:cubicBezTo>
                <a:close/>
              </a:path>
            </a:pathLst>
          </a:cu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016535-5088-4F7B-90C1-C5927C4B5224}"/>
              </a:ext>
            </a:extLst>
          </p:cNvPr>
          <p:cNvSpPr txBox="1"/>
          <p:nvPr/>
        </p:nvSpPr>
        <p:spPr>
          <a:xfrm>
            <a:off x="6115411" y="4196320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794C4F-21BE-40E8-BDBF-CCC1E58D0EEC}"/>
              </a:ext>
            </a:extLst>
          </p:cNvPr>
          <p:cNvCxnSpPr/>
          <p:nvPr/>
        </p:nvCxnSpPr>
        <p:spPr>
          <a:xfrm>
            <a:off x="6213030" y="2349960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E2A1C34-6D19-4E4C-A8C1-F656B1584B16}"/>
              </a:ext>
            </a:extLst>
          </p:cNvPr>
          <p:cNvCxnSpPr/>
          <p:nvPr/>
        </p:nvCxnSpPr>
        <p:spPr>
          <a:xfrm>
            <a:off x="6115411" y="4050424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7BFB3E6-D4D6-47B7-B8AB-AC868D81DF7E}"/>
              </a:ext>
            </a:extLst>
          </p:cNvPr>
          <p:cNvSpPr txBox="1"/>
          <p:nvPr/>
        </p:nvSpPr>
        <p:spPr>
          <a:xfrm>
            <a:off x="324311" y="3487359"/>
            <a:ext cx="461665" cy="3207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WE ARE THE BEAT COMPANY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F6BD979-C3E2-4DA3-9D11-90FA725A8C2C}"/>
              </a:ext>
            </a:extLst>
          </p:cNvPr>
          <p:cNvCxnSpPr>
            <a:cxnSpLocks/>
          </p:cNvCxnSpPr>
          <p:nvPr/>
        </p:nvCxnSpPr>
        <p:spPr>
          <a:xfrm>
            <a:off x="555143" y="2935707"/>
            <a:ext cx="1" cy="43935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10BF96D8-9ED3-499F-9C32-797D0897B7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422" t="6759" r="21422" b="7371"/>
          <a:stretch/>
        </p:blipFill>
        <p:spPr>
          <a:xfrm>
            <a:off x="2026224" y="2181037"/>
            <a:ext cx="2752936" cy="2752936"/>
          </a:xfrm>
          <a:custGeom>
            <a:avLst/>
            <a:gdLst>
              <a:gd name="connsiteX0" fmla="*/ 1376468 w 2752936"/>
              <a:gd name="connsiteY0" fmla="*/ 0 h 2752936"/>
              <a:gd name="connsiteX1" fmla="*/ 2752936 w 2752936"/>
              <a:gd name="connsiteY1" fmla="*/ 1376468 h 2752936"/>
              <a:gd name="connsiteX2" fmla="*/ 1376468 w 2752936"/>
              <a:gd name="connsiteY2" fmla="*/ 2752936 h 2752936"/>
              <a:gd name="connsiteX3" fmla="*/ 0 w 2752936"/>
              <a:gd name="connsiteY3" fmla="*/ 1376468 h 2752936"/>
              <a:gd name="connsiteX4" fmla="*/ 1376468 w 2752936"/>
              <a:gd name="connsiteY4" fmla="*/ 0 h 27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936" h="2752936">
                <a:moveTo>
                  <a:pt x="1376468" y="0"/>
                </a:moveTo>
                <a:cubicBezTo>
                  <a:pt x="2136670" y="0"/>
                  <a:pt x="2752936" y="616266"/>
                  <a:pt x="2752936" y="1376468"/>
                </a:cubicBezTo>
                <a:cubicBezTo>
                  <a:pt x="2752936" y="2136670"/>
                  <a:pt x="2136670" y="2752936"/>
                  <a:pt x="1376468" y="2752936"/>
                </a:cubicBezTo>
                <a:cubicBezTo>
                  <a:pt x="616266" y="2752936"/>
                  <a:pt x="0" y="2136670"/>
                  <a:pt x="0" y="1376468"/>
                </a:cubicBezTo>
                <a:cubicBezTo>
                  <a:pt x="0" y="616266"/>
                  <a:pt x="616266" y="0"/>
                  <a:pt x="1376468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A66A6D7-A479-46CE-BD30-68502DC1C76B}"/>
              </a:ext>
            </a:extLst>
          </p:cNvPr>
          <p:cNvSpPr txBox="1"/>
          <p:nvPr/>
        </p:nvSpPr>
        <p:spPr>
          <a:xfrm>
            <a:off x="2744490" y="1779263"/>
            <a:ext cx="12763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99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7F7502E-6CC9-41E3-A8CC-B92B8995C62D}"/>
              </a:ext>
            </a:extLst>
          </p:cNvPr>
          <p:cNvSpPr txBox="1"/>
          <p:nvPr/>
        </p:nvSpPr>
        <p:spPr>
          <a:xfrm>
            <a:off x="2664452" y="4416423"/>
            <a:ext cx="147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</a:rPr>
              <a:t>PART 04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E5DCACD-99FD-45EB-B04B-7DE0181B6AED}"/>
              </a:ext>
            </a:extLst>
          </p:cNvPr>
          <p:cNvCxnSpPr/>
          <p:nvPr/>
        </p:nvCxnSpPr>
        <p:spPr>
          <a:xfrm flipH="1">
            <a:off x="3689684" y="2574216"/>
            <a:ext cx="331156" cy="4737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3A7A00F-9CCD-4BAB-B989-EE549F846317}"/>
              </a:ext>
            </a:extLst>
          </p:cNvPr>
          <p:cNvCxnSpPr>
            <a:cxnSpLocks/>
          </p:cNvCxnSpPr>
          <p:nvPr/>
        </p:nvCxnSpPr>
        <p:spPr>
          <a:xfrm flipH="1">
            <a:off x="3623315" y="2659646"/>
            <a:ext cx="563938" cy="8068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4CDF543-589A-4728-9943-4F496CE009BA}"/>
              </a:ext>
            </a:extLst>
          </p:cNvPr>
          <p:cNvCxnSpPr>
            <a:cxnSpLocks/>
          </p:cNvCxnSpPr>
          <p:nvPr/>
        </p:nvCxnSpPr>
        <p:spPr>
          <a:xfrm flipH="1">
            <a:off x="2863092" y="3988997"/>
            <a:ext cx="331156" cy="4737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E917642-C057-424A-A90A-1F38444CF952}"/>
              </a:ext>
            </a:extLst>
          </p:cNvPr>
          <p:cNvCxnSpPr>
            <a:cxnSpLocks/>
          </p:cNvCxnSpPr>
          <p:nvPr/>
        </p:nvCxnSpPr>
        <p:spPr>
          <a:xfrm flipH="1">
            <a:off x="2630310" y="3655955"/>
            <a:ext cx="563938" cy="8068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389E33-C9B4-4CF2-A917-0FAAB4894D18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495E037-0934-4758-A316-3F647651A24C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37CB8394-CB15-426F-8310-5FEA5D243518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10DAC54F-E6C7-42F8-B94A-6EF10803696A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winner-cup_77325">
              <a:extLst>
                <a:ext uri="{FF2B5EF4-FFF2-40B4-BE49-F238E27FC236}">
                  <a16:creationId xmlns:a16="http://schemas.microsoft.com/office/drawing/2014/main" id="{DE56D1D8-E11B-4190-936D-673ED36BEB0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256899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7222971-CDB1-41B4-A0A7-01274659FEF0}"/>
              </a:ext>
            </a:extLst>
          </p:cNvPr>
          <p:cNvSpPr/>
          <p:nvPr/>
        </p:nvSpPr>
        <p:spPr>
          <a:xfrm>
            <a:off x="6785811" y="1758032"/>
            <a:ext cx="3618103" cy="42382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55657CD-0763-43CF-AD71-A67D731B47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2427624"/>
              </p:ext>
            </p:extLst>
          </p:nvPr>
        </p:nvGraphicFramePr>
        <p:xfrm>
          <a:off x="1423915" y="3351596"/>
          <a:ext cx="4890158" cy="2644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图片 7" descr="图片包含 天空, 户外, 建筑物, 白色&#10;&#10;已生成极高可信度的说明">
            <a:extLst>
              <a:ext uri="{FF2B5EF4-FFF2-40B4-BE49-F238E27FC236}">
                <a16:creationId xmlns:a16="http://schemas.microsoft.com/office/drawing/2014/main" id="{6640801F-A0E1-4F1C-9044-D8CC771C9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73" t="22660" r="1" b="41933"/>
          <a:stretch/>
        </p:blipFill>
        <p:spPr>
          <a:xfrm>
            <a:off x="1752940" y="1786725"/>
            <a:ext cx="4252374" cy="123986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A5CE841-EE98-461A-8652-456BB369B0AC}"/>
              </a:ext>
            </a:extLst>
          </p:cNvPr>
          <p:cNvGrpSpPr/>
          <p:nvPr/>
        </p:nvGrpSpPr>
        <p:grpSpPr>
          <a:xfrm>
            <a:off x="7006554" y="1758032"/>
            <a:ext cx="3502391" cy="3849275"/>
            <a:chOff x="6723316" y="1664028"/>
            <a:chExt cx="3502391" cy="384927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F0461C6-7DD5-4209-8467-8BA557BAA700}"/>
                </a:ext>
              </a:extLst>
            </p:cNvPr>
            <p:cNvSpPr txBox="1"/>
            <p:nvPr/>
          </p:nvSpPr>
          <p:spPr>
            <a:xfrm>
              <a:off x="6723316" y="1664028"/>
              <a:ext cx="35023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818588"/>
                  </a:solidFill>
                </a:rPr>
                <a:t>Please Add The Tittle</a:t>
              </a:r>
              <a:endParaRPr lang="zh-CN" altLang="en-US" sz="2400" dirty="0">
                <a:solidFill>
                  <a:srgbClr val="818588"/>
                </a:solidFill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F964200-D839-4FA8-A326-7D4906742C65}"/>
                </a:ext>
              </a:extLst>
            </p:cNvPr>
            <p:cNvSpPr txBox="1"/>
            <p:nvPr/>
          </p:nvSpPr>
          <p:spPr>
            <a:xfrm>
              <a:off x="6723316" y="2178369"/>
              <a:ext cx="33471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6E81C47-DDC7-4294-8DB2-D5D00C4AFB6B}"/>
                </a:ext>
              </a:extLst>
            </p:cNvPr>
            <p:cNvSpPr txBox="1"/>
            <p:nvPr/>
          </p:nvSpPr>
          <p:spPr>
            <a:xfrm>
              <a:off x="6723316" y="3057587"/>
              <a:ext cx="33471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275DD54-CC73-4053-A24E-F13A1BCD6BA0}"/>
                </a:ext>
              </a:extLst>
            </p:cNvPr>
            <p:cNvSpPr txBox="1"/>
            <p:nvPr/>
          </p:nvSpPr>
          <p:spPr>
            <a:xfrm>
              <a:off x="6723316" y="3936805"/>
              <a:ext cx="33471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5583519-105B-4C56-AD89-588A7E86C406}"/>
                </a:ext>
              </a:extLst>
            </p:cNvPr>
            <p:cNvSpPr txBox="1"/>
            <p:nvPr/>
          </p:nvSpPr>
          <p:spPr>
            <a:xfrm>
              <a:off x="6723316" y="4774639"/>
              <a:ext cx="334716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82CBAA7E-090E-4B72-B818-86BF8F2BB355}"/>
              </a:ext>
            </a:extLst>
          </p:cNvPr>
          <p:cNvSpPr/>
          <p:nvPr/>
        </p:nvSpPr>
        <p:spPr>
          <a:xfrm>
            <a:off x="1129542" y="1396929"/>
            <a:ext cx="9751543" cy="48768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4CB46DD-6FD5-4451-8FEA-0867B044A113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CF15CFB-B19F-4DA1-A3E2-169747FCB91A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24" name="solar-system_124615">
              <a:extLst>
                <a:ext uri="{FF2B5EF4-FFF2-40B4-BE49-F238E27FC236}">
                  <a16:creationId xmlns:a16="http://schemas.microsoft.com/office/drawing/2014/main" id="{DBA54CE9-BBE5-4A3C-8FB7-AA2EA43F34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26F212B-79FC-4F8C-A5E0-8041EA6F9A6C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FADC759A-66C6-4EAE-AD28-97348F5B8EDB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2745F08-6D21-4AA1-BAEF-077E1307FE0A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4D9760A-A570-4B2A-8F97-1F85462DA476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302A8FA-F9BB-4A6F-95C5-4AB86D8372DB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014BD8D-8812-42D2-9066-E113E5D1180F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2D6B82A7-A0D6-479A-97DC-73B482BE8D59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winner-cup_77325">
              <a:extLst>
                <a:ext uri="{FF2B5EF4-FFF2-40B4-BE49-F238E27FC236}">
                  <a16:creationId xmlns:a16="http://schemas.microsoft.com/office/drawing/2014/main" id="{240C714D-29F0-412E-8E7D-C73B533E326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6C84EEFF-B1BB-475F-883F-ECD6B358A47A}"/>
              </a:ext>
            </a:extLst>
          </p:cNvPr>
          <p:cNvSpPr/>
          <p:nvPr/>
        </p:nvSpPr>
        <p:spPr>
          <a:xfrm>
            <a:off x="6873760" y="1925187"/>
            <a:ext cx="132794" cy="132794"/>
          </a:xfrm>
          <a:prstGeom prst="rect">
            <a:avLst/>
          </a:prstGeom>
          <a:solidFill>
            <a:srgbClr val="818588"/>
          </a:solidFill>
          <a:ln>
            <a:noFill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0223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47E97E62-D266-49D3-80C7-FC7093EDEE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8902842"/>
              </p:ext>
            </p:extLst>
          </p:nvPr>
        </p:nvGraphicFramePr>
        <p:xfrm>
          <a:off x="1650033" y="1721702"/>
          <a:ext cx="4802752" cy="3878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B8DA7CBD-C787-4DF7-B082-BA81CBC2D156}"/>
              </a:ext>
            </a:extLst>
          </p:cNvPr>
          <p:cNvGrpSpPr/>
          <p:nvPr/>
        </p:nvGrpSpPr>
        <p:grpSpPr>
          <a:xfrm>
            <a:off x="7075300" y="1721702"/>
            <a:ext cx="3612019" cy="3878054"/>
            <a:chOff x="7075300" y="1641492"/>
            <a:chExt cx="3612019" cy="387805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274B698-E18B-4518-BB7B-FD7A7F69FEAB}"/>
                </a:ext>
              </a:extLst>
            </p:cNvPr>
            <p:cNvGrpSpPr/>
            <p:nvPr/>
          </p:nvGrpSpPr>
          <p:grpSpPr>
            <a:xfrm>
              <a:off x="7075300" y="1641492"/>
              <a:ext cx="3612019" cy="1085738"/>
              <a:chOff x="5879643" y="1445796"/>
              <a:chExt cx="3612019" cy="1085738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30723E92-2BCB-4F39-9C0F-D3AF959E9510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AF6A0D0-98FA-49EC-A7E4-2EC0351B7B8A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228E5A6-D995-4DB1-8665-2FA5D2FCB8F5}"/>
                </a:ext>
              </a:extLst>
            </p:cNvPr>
            <p:cNvGrpSpPr/>
            <p:nvPr/>
          </p:nvGrpSpPr>
          <p:grpSpPr>
            <a:xfrm>
              <a:off x="7075300" y="3037650"/>
              <a:ext cx="3612019" cy="1085738"/>
              <a:chOff x="5879643" y="1445796"/>
              <a:chExt cx="3612019" cy="1085738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A3441E0-7084-4560-AE0D-EB4AC6F6D302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8D41CFA0-5D30-4220-B017-80287AD79E43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A25872F-3F1E-498D-8245-F46746CF5FEE}"/>
                </a:ext>
              </a:extLst>
            </p:cNvPr>
            <p:cNvGrpSpPr/>
            <p:nvPr/>
          </p:nvGrpSpPr>
          <p:grpSpPr>
            <a:xfrm>
              <a:off x="7075300" y="4433808"/>
              <a:ext cx="3612019" cy="1085738"/>
              <a:chOff x="5879643" y="1445796"/>
              <a:chExt cx="3612019" cy="1085738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80F8D31-7133-4E1F-A26C-4C6B10093349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1CCE01B-301D-4992-8875-DFD88DD5C0B3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DC7D7B6-4BF1-41BF-87B9-F284225AA072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31418F7-0E1E-4491-99A6-CAEBBF41B268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2" name="solar-system_124615">
              <a:extLst>
                <a:ext uri="{FF2B5EF4-FFF2-40B4-BE49-F238E27FC236}">
                  <a16:creationId xmlns:a16="http://schemas.microsoft.com/office/drawing/2014/main" id="{7EC06136-C652-454B-B72B-7BB6B17B1D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CC30068-AE03-49C7-946E-50D1F8AC665C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2934983A-DDEC-4C68-AA09-65FEA219492D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335D2C6-E223-4D39-A91F-F6238BC73954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676F1B3-7BDE-441F-9B86-9811A8F4845D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3ECACA3-C211-4D64-B964-ADD4C00B70E7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264223E-8455-46B4-9B5E-4C960FBE5488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327F3F79-D89B-498A-AD6D-C4C5EB1B7D7E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winner-cup_77325">
              <a:extLst>
                <a:ext uri="{FF2B5EF4-FFF2-40B4-BE49-F238E27FC236}">
                  <a16:creationId xmlns:a16="http://schemas.microsoft.com/office/drawing/2014/main" id="{70F4B9A8-EC0E-4D9D-8129-2DE68CC534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AE98B751-C4BB-425C-86E7-1A4008F18D08}"/>
              </a:ext>
            </a:extLst>
          </p:cNvPr>
          <p:cNvSpPr/>
          <p:nvPr/>
        </p:nvSpPr>
        <p:spPr>
          <a:xfrm>
            <a:off x="1129542" y="1396929"/>
            <a:ext cx="9751543" cy="48768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1E620FC-1A83-4A10-9F23-4C8400ADECCB}"/>
              </a:ext>
            </a:extLst>
          </p:cNvPr>
          <p:cNvGrpSpPr/>
          <p:nvPr/>
        </p:nvGrpSpPr>
        <p:grpSpPr>
          <a:xfrm>
            <a:off x="6621602" y="1721702"/>
            <a:ext cx="109940" cy="3878054"/>
            <a:chOff x="6621602" y="1721702"/>
            <a:chExt cx="109940" cy="3878054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069354B-F8D1-4D4C-B9B0-F662D45F5D18}"/>
                </a:ext>
              </a:extLst>
            </p:cNvPr>
            <p:cNvCxnSpPr>
              <a:cxnSpLocks/>
            </p:cNvCxnSpPr>
            <p:nvPr/>
          </p:nvCxnSpPr>
          <p:spPr>
            <a:xfrm>
              <a:off x="6676572" y="1721702"/>
              <a:ext cx="0" cy="387805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62CD54D-5968-4686-910F-86D131BEE83F}"/>
                </a:ext>
              </a:extLst>
            </p:cNvPr>
            <p:cNvSpPr/>
            <p:nvPr/>
          </p:nvSpPr>
          <p:spPr>
            <a:xfrm>
              <a:off x="6621602" y="1888316"/>
              <a:ext cx="109940" cy="109940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5FE1D12-DA51-450F-9130-2F04DC8A53D8}"/>
                </a:ext>
              </a:extLst>
            </p:cNvPr>
            <p:cNvSpPr/>
            <p:nvPr/>
          </p:nvSpPr>
          <p:spPr>
            <a:xfrm>
              <a:off x="6621602" y="4683842"/>
              <a:ext cx="109940" cy="109940"/>
            </a:xfrm>
            <a:prstGeom prst="ellips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D6D9219-5DB6-47F7-BF00-CC5A0DC99179}"/>
                </a:ext>
              </a:extLst>
            </p:cNvPr>
            <p:cNvSpPr/>
            <p:nvPr/>
          </p:nvSpPr>
          <p:spPr>
            <a:xfrm>
              <a:off x="6621602" y="3281484"/>
              <a:ext cx="109940" cy="109940"/>
            </a:xfrm>
            <a:prstGeom prst="ellipse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0113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1728808-4874-480E-8893-7D9D56CEC7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2660632"/>
              </p:ext>
            </p:extLst>
          </p:nvPr>
        </p:nvGraphicFramePr>
        <p:xfrm>
          <a:off x="1562691" y="1732338"/>
          <a:ext cx="4516354" cy="3878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C2820A-E521-4389-B229-00FF3249EBD2}"/>
              </a:ext>
            </a:extLst>
          </p:cNvPr>
          <p:cNvGrpSpPr/>
          <p:nvPr/>
        </p:nvGrpSpPr>
        <p:grpSpPr>
          <a:xfrm>
            <a:off x="6848800" y="1764421"/>
            <a:ext cx="3612019" cy="3878054"/>
            <a:chOff x="7075300" y="1641492"/>
            <a:chExt cx="3612019" cy="3878054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B0E7DE6-FA1D-4C7D-B0F4-E0D05DFEE1EF}"/>
                </a:ext>
              </a:extLst>
            </p:cNvPr>
            <p:cNvGrpSpPr/>
            <p:nvPr/>
          </p:nvGrpSpPr>
          <p:grpSpPr>
            <a:xfrm>
              <a:off x="7075300" y="1641492"/>
              <a:ext cx="3612019" cy="1085738"/>
              <a:chOff x="5879643" y="1445796"/>
              <a:chExt cx="3612019" cy="1085738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B26CE3DA-EDD7-4DE2-8D19-F00942388425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EB67FC9E-1A6E-4664-B55F-ACFE8C10F7A4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E00290D-9B0A-4AC9-BBA2-5677BF451C7C}"/>
                </a:ext>
              </a:extLst>
            </p:cNvPr>
            <p:cNvGrpSpPr/>
            <p:nvPr/>
          </p:nvGrpSpPr>
          <p:grpSpPr>
            <a:xfrm>
              <a:off x="7075300" y="3037650"/>
              <a:ext cx="3612019" cy="1085738"/>
              <a:chOff x="5879643" y="1445796"/>
              <a:chExt cx="3612019" cy="108573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07423639-F89F-4095-AAC4-13C6EB5B8A32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3DDB559-8251-41D9-BEA5-96CB746167D7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FA79BAA-4748-4D8B-A73C-62CEC2DEBF58}"/>
                </a:ext>
              </a:extLst>
            </p:cNvPr>
            <p:cNvGrpSpPr/>
            <p:nvPr/>
          </p:nvGrpSpPr>
          <p:grpSpPr>
            <a:xfrm>
              <a:off x="7075300" y="4433808"/>
              <a:ext cx="3612019" cy="1085738"/>
              <a:chOff x="5879643" y="1445796"/>
              <a:chExt cx="3612019" cy="1085738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10CEDD9-5642-432F-A833-0A4F652C0192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6680E841-37D2-4AB2-B3D3-3F64080F558F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EC79EB-E814-4BA4-BBB9-52057D229C73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7D4BA06-B630-4C65-BF7D-00D666AA3ED1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27" name="solar-system_124615">
              <a:extLst>
                <a:ext uri="{FF2B5EF4-FFF2-40B4-BE49-F238E27FC236}">
                  <a16:creationId xmlns:a16="http://schemas.microsoft.com/office/drawing/2014/main" id="{CC8F556A-E1F2-430F-90FF-A4CFDFCDA3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E2332B1-8A7C-493B-8645-0CFC0B31CCFC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DF3784F4-636A-49D8-9BDD-31143F7CEBED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4AC4BBE-0B98-4529-B60E-15B0B6BCAF99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EAB292B-2455-47F4-9367-50B94BBF57D6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54001EE5-4944-4F56-834C-584975E9D5A2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7CABC1C8-985E-43D1-8F02-A3E15AA9302C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D793CCBB-77B1-40A6-9DA5-95009BB83FCB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winner-cup_77325">
              <a:extLst>
                <a:ext uri="{FF2B5EF4-FFF2-40B4-BE49-F238E27FC236}">
                  <a16:creationId xmlns:a16="http://schemas.microsoft.com/office/drawing/2014/main" id="{7E8D5BC7-3B50-4957-96A0-D2EC6E12B3C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95D37203-3E80-4F3A-A3D4-4081CC54BDEC}"/>
              </a:ext>
            </a:extLst>
          </p:cNvPr>
          <p:cNvSpPr/>
          <p:nvPr/>
        </p:nvSpPr>
        <p:spPr>
          <a:xfrm>
            <a:off x="1129542" y="1396929"/>
            <a:ext cx="9751543" cy="48768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FDC9EC5-A5A7-4B0F-9EC4-7FD4C3948422}"/>
              </a:ext>
            </a:extLst>
          </p:cNvPr>
          <p:cNvGrpSpPr/>
          <p:nvPr/>
        </p:nvGrpSpPr>
        <p:grpSpPr>
          <a:xfrm>
            <a:off x="6428534" y="1828694"/>
            <a:ext cx="368969" cy="3059075"/>
            <a:chOff x="6428534" y="1828694"/>
            <a:chExt cx="368969" cy="3059075"/>
          </a:xfrm>
        </p:grpSpPr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50EA2E86-5C2B-4327-B851-864135E4C065}"/>
                </a:ext>
              </a:extLst>
            </p:cNvPr>
            <p:cNvSpPr/>
            <p:nvPr/>
          </p:nvSpPr>
          <p:spPr>
            <a:xfrm>
              <a:off x="6428534" y="1828694"/>
              <a:ext cx="368969" cy="239479"/>
            </a:xfrm>
            <a:prstGeom prst="triangl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C985F5FD-D6F8-4942-8020-37F1F3D4A914}"/>
                </a:ext>
              </a:extLst>
            </p:cNvPr>
            <p:cNvSpPr/>
            <p:nvPr/>
          </p:nvSpPr>
          <p:spPr>
            <a:xfrm>
              <a:off x="6428534" y="3252132"/>
              <a:ext cx="368969" cy="239479"/>
            </a:xfrm>
            <a:prstGeom prst="triangl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C2E244B0-A76F-4C6E-8614-140A265BD126}"/>
                </a:ext>
              </a:extLst>
            </p:cNvPr>
            <p:cNvSpPr/>
            <p:nvPr/>
          </p:nvSpPr>
          <p:spPr>
            <a:xfrm>
              <a:off x="6428534" y="4648290"/>
              <a:ext cx="368969" cy="239479"/>
            </a:xfrm>
            <a:prstGeom prst="triangle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649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23178F8-FBB1-45A2-96D0-A23127F750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1883663"/>
              </p:ext>
            </p:extLst>
          </p:nvPr>
        </p:nvGraphicFramePr>
        <p:xfrm>
          <a:off x="552920" y="1613865"/>
          <a:ext cx="670965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8" name="组合 27">
            <a:extLst>
              <a:ext uri="{FF2B5EF4-FFF2-40B4-BE49-F238E27FC236}">
                <a16:creationId xmlns:a16="http://schemas.microsoft.com/office/drawing/2014/main" id="{DF908F7B-9DB0-4B53-AC60-EBFD91079C7B}"/>
              </a:ext>
            </a:extLst>
          </p:cNvPr>
          <p:cNvGrpSpPr/>
          <p:nvPr/>
        </p:nvGrpSpPr>
        <p:grpSpPr>
          <a:xfrm>
            <a:off x="6848800" y="1922738"/>
            <a:ext cx="3612019" cy="3878054"/>
            <a:chOff x="7075300" y="1641492"/>
            <a:chExt cx="3612019" cy="387805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65F7CFBE-AA19-43F5-853B-F56A69E377AD}"/>
                </a:ext>
              </a:extLst>
            </p:cNvPr>
            <p:cNvGrpSpPr/>
            <p:nvPr/>
          </p:nvGrpSpPr>
          <p:grpSpPr>
            <a:xfrm>
              <a:off x="7075300" y="1641492"/>
              <a:ext cx="3612019" cy="1085738"/>
              <a:chOff x="5879643" y="1445796"/>
              <a:chExt cx="3612019" cy="1085738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8F2E5F6-6915-431B-841F-F9649E8020AF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9B020D54-8AA2-4E30-A83C-83637A494423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0CF2847-3D0B-4077-BB8C-1B4338018D75}"/>
                </a:ext>
              </a:extLst>
            </p:cNvPr>
            <p:cNvGrpSpPr/>
            <p:nvPr/>
          </p:nvGrpSpPr>
          <p:grpSpPr>
            <a:xfrm>
              <a:off x="7075300" y="3037650"/>
              <a:ext cx="3612019" cy="1085738"/>
              <a:chOff x="5879643" y="1445796"/>
              <a:chExt cx="3612019" cy="108573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201F517-1533-46D7-8028-8156F95F237A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7CC4631-FD88-4E3B-AB5D-0A2734F46A86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66E881B-4EF6-413A-BEA6-C6EDF875F086}"/>
                </a:ext>
              </a:extLst>
            </p:cNvPr>
            <p:cNvGrpSpPr/>
            <p:nvPr/>
          </p:nvGrpSpPr>
          <p:grpSpPr>
            <a:xfrm>
              <a:off x="7075300" y="4433808"/>
              <a:ext cx="3612019" cy="1085738"/>
              <a:chOff x="5879643" y="1445796"/>
              <a:chExt cx="3612019" cy="1085738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61E3846-D85E-4A9D-8B55-F0AC71BB3B66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8AB4A2F-E3DB-41D5-BDCE-58FDCDE7057A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F295FB-E314-48BB-BA87-C509D4C8CD5B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7EE0040-4F58-480C-B0BB-F019A59E37B8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26" name="solar-system_124615">
              <a:extLst>
                <a:ext uri="{FF2B5EF4-FFF2-40B4-BE49-F238E27FC236}">
                  <a16:creationId xmlns:a16="http://schemas.microsoft.com/office/drawing/2014/main" id="{FE8C4CAA-051D-4EF8-B161-688DA5C00D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4AC9DA6-0018-4CD4-BA18-6D84CEFFB957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821E30D-CB04-4C77-8D63-4F8A17E7E941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0D290F43-D990-4C94-BD7F-E687A029259D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3287055-0089-46D7-9B50-CB36E85BCC1B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134E155-D1B6-44F8-B8C6-158414B5E4F3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2D3A2C0F-D162-4BF8-BCB9-D6785150A4D5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24319023-86C8-446F-B20A-6AA1B6A82915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winner-cup_77325">
              <a:extLst>
                <a:ext uri="{FF2B5EF4-FFF2-40B4-BE49-F238E27FC236}">
                  <a16:creationId xmlns:a16="http://schemas.microsoft.com/office/drawing/2014/main" id="{EC1E4765-443F-48C3-B8E7-157FEFD4F0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AB5A8EBC-D3F9-44DA-835E-7CAFC61707A8}"/>
              </a:ext>
            </a:extLst>
          </p:cNvPr>
          <p:cNvSpPr/>
          <p:nvPr/>
        </p:nvSpPr>
        <p:spPr>
          <a:xfrm>
            <a:off x="1129542" y="1396929"/>
            <a:ext cx="9751543" cy="48768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996FEF-ED35-49F3-B4C7-F330B51FAF91}"/>
              </a:ext>
            </a:extLst>
          </p:cNvPr>
          <p:cNvGrpSpPr/>
          <p:nvPr/>
        </p:nvGrpSpPr>
        <p:grpSpPr>
          <a:xfrm>
            <a:off x="6244814" y="2025355"/>
            <a:ext cx="411524" cy="3199921"/>
            <a:chOff x="6244814" y="2025355"/>
            <a:chExt cx="411524" cy="3199921"/>
          </a:xfrm>
        </p:grpSpPr>
        <p:sp>
          <p:nvSpPr>
            <p:cNvPr id="2" name="箭头: V 形 1">
              <a:extLst>
                <a:ext uri="{FF2B5EF4-FFF2-40B4-BE49-F238E27FC236}">
                  <a16:creationId xmlns:a16="http://schemas.microsoft.com/office/drawing/2014/main" id="{7927A3F5-E33B-4C4F-957F-A6515D3704F5}"/>
                </a:ext>
              </a:extLst>
            </p:cNvPr>
            <p:cNvSpPr/>
            <p:nvPr/>
          </p:nvSpPr>
          <p:spPr>
            <a:xfrm>
              <a:off x="6252029" y="2025355"/>
              <a:ext cx="404309" cy="404309"/>
            </a:xfrm>
            <a:prstGeom prst="chevron">
              <a:avLst/>
            </a:prstGeom>
            <a:solidFill>
              <a:srgbClr val="8185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箭头: V 形 45">
              <a:extLst>
                <a:ext uri="{FF2B5EF4-FFF2-40B4-BE49-F238E27FC236}">
                  <a16:creationId xmlns:a16="http://schemas.microsoft.com/office/drawing/2014/main" id="{3F92744D-DE1A-4878-B661-F0482E41DA2E}"/>
                </a:ext>
              </a:extLst>
            </p:cNvPr>
            <p:cNvSpPr/>
            <p:nvPr/>
          </p:nvSpPr>
          <p:spPr>
            <a:xfrm>
              <a:off x="6252029" y="3326314"/>
              <a:ext cx="404309" cy="404309"/>
            </a:xfrm>
            <a:prstGeom prst="chevron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箭头: V 形 46">
              <a:extLst>
                <a:ext uri="{FF2B5EF4-FFF2-40B4-BE49-F238E27FC236}">
                  <a16:creationId xmlns:a16="http://schemas.microsoft.com/office/drawing/2014/main" id="{7A22DCFA-E39D-49BA-AE87-2DA1AAC8AA08}"/>
                </a:ext>
              </a:extLst>
            </p:cNvPr>
            <p:cNvSpPr/>
            <p:nvPr/>
          </p:nvSpPr>
          <p:spPr>
            <a:xfrm>
              <a:off x="6244814" y="4820967"/>
              <a:ext cx="404309" cy="404309"/>
            </a:xfrm>
            <a:prstGeom prst="chevron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2392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97FEC7C-E3F3-4983-B2F0-D1918913D3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3072958"/>
              </p:ext>
            </p:extLst>
          </p:nvPr>
        </p:nvGraphicFramePr>
        <p:xfrm>
          <a:off x="1611068" y="1917913"/>
          <a:ext cx="4419600" cy="3626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组合 30">
            <a:extLst>
              <a:ext uri="{FF2B5EF4-FFF2-40B4-BE49-F238E27FC236}">
                <a16:creationId xmlns:a16="http://schemas.microsoft.com/office/drawing/2014/main" id="{DD52BF5E-F2B7-4FDF-A7DF-0B30EA25087C}"/>
              </a:ext>
            </a:extLst>
          </p:cNvPr>
          <p:cNvGrpSpPr/>
          <p:nvPr/>
        </p:nvGrpSpPr>
        <p:grpSpPr>
          <a:xfrm>
            <a:off x="6848800" y="1907092"/>
            <a:ext cx="3612019" cy="3878054"/>
            <a:chOff x="7075300" y="1641492"/>
            <a:chExt cx="3612019" cy="387805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1D834F03-B595-4D10-8E1B-1A0048A24476}"/>
                </a:ext>
              </a:extLst>
            </p:cNvPr>
            <p:cNvGrpSpPr/>
            <p:nvPr/>
          </p:nvGrpSpPr>
          <p:grpSpPr>
            <a:xfrm>
              <a:off x="7075300" y="1641492"/>
              <a:ext cx="3612019" cy="1085738"/>
              <a:chOff x="5879643" y="1445796"/>
              <a:chExt cx="3612019" cy="108573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0CB2081-A17F-4F9A-B8FB-6DF952551B47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44D47598-9D85-4AF2-8CD7-3B918E49FE00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13E7679E-72CF-46DB-BBFB-AE6731588D7C}"/>
                </a:ext>
              </a:extLst>
            </p:cNvPr>
            <p:cNvGrpSpPr/>
            <p:nvPr/>
          </p:nvGrpSpPr>
          <p:grpSpPr>
            <a:xfrm>
              <a:off x="7075300" y="3037650"/>
              <a:ext cx="3612019" cy="1085738"/>
              <a:chOff x="5879643" y="1445796"/>
              <a:chExt cx="3612019" cy="1085738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574FC5E-149D-4EF6-A6D1-937EE8A26113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0D2D8A14-9249-4F72-8AED-2E2F1E31CF7A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C4DC1BC-7371-4E7E-939D-AF4CA2051469}"/>
                </a:ext>
              </a:extLst>
            </p:cNvPr>
            <p:cNvGrpSpPr/>
            <p:nvPr/>
          </p:nvGrpSpPr>
          <p:grpSpPr>
            <a:xfrm>
              <a:off x="7075300" y="4433808"/>
              <a:ext cx="3612019" cy="1085738"/>
              <a:chOff x="5879643" y="1445796"/>
              <a:chExt cx="3612019" cy="108573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711D81D3-DF06-4E58-A3A3-E015D1729D6E}"/>
                  </a:ext>
                </a:extLst>
              </p:cNvPr>
              <p:cNvSpPr txBox="1"/>
              <p:nvPr/>
            </p:nvSpPr>
            <p:spPr>
              <a:xfrm>
                <a:off x="5879643" y="1792870"/>
                <a:ext cx="3342949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12E1B6C0-006D-4657-8B7E-B2CA2378B062}"/>
                  </a:ext>
                </a:extLst>
              </p:cNvPr>
              <p:cNvSpPr txBox="1"/>
              <p:nvPr/>
            </p:nvSpPr>
            <p:spPr>
              <a:xfrm>
                <a:off x="5879643" y="1445796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0DF0B0-1188-429B-A384-DBA33452DD02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ABC1BDC-2957-4F11-8321-BE0E86BD5846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26" name="solar-system_124615">
              <a:extLst>
                <a:ext uri="{FF2B5EF4-FFF2-40B4-BE49-F238E27FC236}">
                  <a16:creationId xmlns:a16="http://schemas.microsoft.com/office/drawing/2014/main" id="{76674B62-EDAE-4476-B73C-FA61769E9FD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9F839E1-335F-4F8D-ACA3-5A6F09B6B159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FACD196-3F4F-43C7-ACBF-E25F2E8D4B1E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3362287-DDF2-4835-BA92-0C59C99D5A4E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2073C60-B113-4F71-BFA8-55F530BEC5F1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822DE37-455C-4794-A94F-5D4905AEDE32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56DDB2E-D5A9-40D3-B0DF-8EBA24735B5D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38BAE5A7-216C-430D-80CA-068F184D34EA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winner-cup_77325">
              <a:extLst>
                <a:ext uri="{FF2B5EF4-FFF2-40B4-BE49-F238E27FC236}">
                  <a16:creationId xmlns:a16="http://schemas.microsoft.com/office/drawing/2014/main" id="{C9713E8C-7B1E-41EA-BE98-3D2FF353E9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E5AC2040-BFC9-46CA-AD9D-CC315FBB599E}"/>
              </a:ext>
            </a:extLst>
          </p:cNvPr>
          <p:cNvSpPr/>
          <p:nvPr/>
        </p:nvSpPr>
        <p:spPr>
          <a:xfrm>
            <a:off x="1129542" y="1396929"/>
            <a:ext cx="9751543" cy="48768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B1F379D-D85B-47DC-BE08-749CC30E0AFA}"/>
              </a:ext>
            </a:extLst>
          </p:cNvPr>
          <p:cNvGrpSpPr/>
          <p:nvPr/>
        </p:nvGrpSpPr>
        <p:grpSpPr>
          <a:xfrm>
            <a:off x="6593306" y="1933610"/>
            <a:ext cx="175284" cy="3139390"/>
            <a:chOff x="6593306" y="1933610"/>
            <a:chExt cx="175284" cy="313939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D66DCB3-2D06-4223-9C2E-54E4206E480A}"/>
                </a:ext>
              </a:extLst>
            </p:cNvPr>
            <p:cNvSpPr/>
            <p:nvPr/>
          </p:nvSpPr>
          <p:spPr>
            <a:xfrm>
              <a:off x="6593306" y="1933610"/>
              <a:ext cx="175284" cy="347074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1064E33-D344-49C0-A4BF-E050A0648289}"/>
                </a:ext>
              </a:extLst>
            </p:cNvPr>
            <p:cNvSpPr/>
            <p:nvPr/>
          </p:nvSpPr>
          <p:spPr>
            <a:xfrm>
              <a:off x="6593306" y="3326077"/>
              <a:ext cx="175284" cy="347074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D03C23FB-8140-471B-A270-011D13EDED2E}"/>
                </a:ext>
              </a:extLst>
            </p:cNvPr>
            <p:cNvSpPr/>
            <p:nvPr/>
          </p:nvSpPr>
          <p:spPr>
            <a:xfrm>
              <a:off x="6593306" y="4725926"/>
              <a:ext cx="175284" cy="347074"/>
            </a:xfrm>
            <a:prstGeom prst="rect">
              <a:avLst/>
            </a:prstGeom>
            <a:solidFill>
              <a:srgbClr val="C8C8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3917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C42AD1D-5A69-4488-B539-621F991B4630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 rot="20250004">
            <a:off x="-676606" y="-1951992"/>
            <a:ext cx="13606828" cy="10767559"/>
          </a:xfrm>
          <a:custGeom>
            <a:avLst/>
            <a:gdLst>
              <a:gd name="connsiteX0" fmla="*/ 7596411 w 13606828"/>
              <a:gd name="connsiteY0" fmla="*/ 9382222 h 10767559"/>
              <a:gd name="connsiteX1" fmla="*/ 7548716 w 13606828"/>
              <a:gd name="connsiteY1" fmla="*/ 9400996 h 10767559"/>
              <a:gd name="connsiteX2" fmla="*/ 7492933 w 13606828"/>
              <a:gd name="connsiteY2" fmla="*/ 9377890 h 10767559"/>
              <a:gd name="connsiteX3" fmla="*/ 3420604 w 13606828"/>
              <a:gd name="connsiteY3" fmla="*/ 7625064 h 10767559"/>
              <a:gd name="connsiteX4" fmla="*/ 3526771 w 13606828"/>
              <a:gd name="connsiteY4" fmla="*/ 7735057 h 10767559"/>
              <a:gd name="connsiteX5" fmla="*/ 3455573 w 13606828"/>
              <a:gd name="connsiteY5" fmla="*/ 7705567 h 10767559"/>
              <a:gd name="connsiteX6" fmla="*/ 3426660 w 13606828"/>
              <a:gd name="connsiteY6" fmla="*/ 7641612 h 10767559"/>
              <a:gd name="connsiteX7" fmla="*/ 10011386 w 13606828"/>
              <a:gd name="connsiteY7" fmla="*/ 10268052 h 10767559"/>
              <a:gd name="connsiteX8" fmla="*/ 9940913 w 13606828"/>
              <a:gd name="connsiteY8" fmla="*/ 10363912 h 10767559"/>
              <a:gd name="connsiteX9" fmla="*/ 9923202 w 13606828"/>
              <a:gd name="connsiteY9" fmla="*/ 10384537 h 10767559"/>
              <a:gd name="connsiteX10" fmla="*/ 9777235 w 13606828"/>
              <a:gd name="connsiteY10" fmla="*/ 10324076 h 10767559"/>
              <a:gd name="connsiteX11" fmla="*/ 7515810 w 13606828"/>
              <a:gd name="connsiteY11" fmla="*/ 9192865 h 10767559"/>
              <a:gd name="connsiteX12" fmla="*/ 7221224 w 13606828"/>
              <a:gd name="connsiteY12" fmla="*/ 9265345 h 10767559"/>
              <a:gd name="connsiteX13" fmla="*/ 7130594 w 13606828"/>
              <a:gd name="connsiteY13" fmla="*/ 9227805 h 10767559"/>
              <a:gd name="connsiteX14" fmla="*/ 7141728 w 13606828"/>
              <a:gd name="connsiteY14" fmla="*/ 9227523 h 10767559"/>
              <a:gd name="connsiteX15" fmla="*/ 7434664 w 13606828"/>
              <a:gd name="connsiteY15" fmla="*/ 9205249 h 10767559"/>
              <a:gd name="connsiteX16" fmla="*/ 1111698 w 13606828"/>
              <a:gd name="connsiteY16" fmla="*/ 6453641 h 10767559"/>
              <a:gd name="connsiteX17" fmla="*/ 1354372 w 13606828"/>
              <a:gd name="connsiteY17" fmla="*/ 6835223 h 10767559"/>
              <a:gd name="connsiteX18" fmla="*/ 1072444 w 13606828"/>
              <a:gd name="connsiteY18" fmla="*/ 6718445 h 10767559"/>
              <a:gd name="connsiteX19" fmla="*/ 1073596 w 13606828"/>
              <a:gd name="connsiteY19" fmla="*/ 6703292 h 10767559"/>
              <a:gd name="connsiteX20" fmla="*/ 3561694 w 13606828"/>
              <a:gd name="connsiteY20" fmla="*/ 7467367 h 10767559"/>
              <a:gd name="connsiteX21" fmla="*/ 3716012 w 13606828"/>
              <a:gd name="connsiteY21" fmla="*/ 7677273 h 10767559"/>
              <a:gd name="connsiteX22" fmla="*/ 3897478 w 13606828"/>
              <a:gd name="connsiteY22" fmla="*/ 7888609 h 10767559"/>
              <a:gd name="connsiteX23" fmla="*/ 3789522 w 13606828"/>
              <a:gd name="connsiteY23" fmla="*/ 7843892 h 10767559"/>
              <a:gd name="connsiteX24" fmla="*/ 9597124 w 13606828"/>
              <a:gd name="connsiteY24" fmla="*/ 9628837 h 10767559"/>
              <a:gd name="connsiteX25" fmla="*/ 9531503 w 13606828"/>
              <a:gd name="connsiteY25" fmla="*/ 9718429 h 10767559"/>
              <a:gd name="connsiteX26" fmla="*/ 9350468 w 13606828"/>
              <a:gd name="connsiteY26" fmla="*/ 9931295 h 10767559"/>
              <a:gd name="connsiteX27" fmla="*/ 9204529 w 13606828"/>
              <a:gd name="connsiteY27" fmla="*/ 10086854 h 10767559"/>
              <a:gd name="connsiteX28" fmla="*/ 8564476 w 13606828"/>
              <a:gd name="connsiteY28" fmla="*/ 9821736 h 10767559"/>
              <a:gd name="connsiteX29" fmla="*/ 8607864 w 13606828"/>
              <a:gd name="connsiteY29" fmla="*/ 9784915 h 10767559"/>
              <a:gd name="connsiteX30" fmla="*/ 8743626 w 13606828"/>
              <a:gd name="connsiteY30" fmla="*/ 9778432 h 10767559"/>
              <a:gd name="connsiteX31" fmla="*/ 9462436 w 13606828"/>
              <a:gd name="connsiteY31" fmla="*/ 9663661 h 10767559"/>
              <a:gd name="connsiteX32" fmla="*/ 1832653 w 13606828"/>
              <a:gd name="connsiteY32" fmla="*/ 6315572 h 10767559"/>
              <a:gd name="connsiteX33" fmla="*/ 1991493 w 13606828"/>
              <a:gd name="connsiteY33" fmla="*/ 6585281 h 10767559"/>
              <a:gd name="connsiteX34" fmla="*/ 2254214 w 13606828"/>
              <a:gd name="connsiteY34" fmla="*/ 6959872 h 10767559"/>
              <a:gd name="connsiteX35" fmla="*/ 2423482 w 13606828"/>
              <a:gd name="connsiteY35" fmla="*/ 7159332 h 10767559"/>
              <a:gd name="connsiteX36" fmla="*/ 2429264 w 13606828"/>
              <a:gd name="connsiteY36" fmla="*/ 7280457 h 10767559"/>
              <a:gd name="connsiteX37" fmla="*/ 1767186 w 13606828"/>
              <a:gd name="connsiteY37" fmla="*/ 7006216 h 10767559"/>
              <a:gd name="connsiteX38" fmla="*/ 1772572 w 13606828"/>
              <a:gd name="connsiteY38" fmla="*/ 6837383 h 10767559"/>
              <a:gd name="connsiteX39" fmla="*/ 1795081 w 13606828"/>
              <a:gd name="connsiteY39" fmla="*/ 6558852 h 10767559"/>
              <a:gd name="connsiteX40" fmla="*/ 9301117 w 13606828"/>
              <a:gd name="connsiteY40" fmla="*/ 9109690 h 10767559"/>
              <a:gd name="connsiteX41" fmla="*/ 9292420 w 13606828"/>
              <a:gd name="connsiteY41" fmla="*/ 9120450 h 10767559"/>
              <a:gd name="connsiteX42" fmla="*/ 8872425 w 13606828"/>
              <a:gd name="connsiteY42" fmla="*/ 9560401 h 10767559"/>
              <a:gd name="connsiteX43" fmla="*/ 8607864 w 13606828"/>
              <a:gd name="connsiteY43" fmla="*/ 9784915 h 10767559"/>
              <a:gd name="connsiteX44" fmla="*/ 8489252 w 13606828"/>
              <a:gd name="connsiteY44" fmla="*/ 9790578 h 10767559"/>
              <a:gd name="connsiteX45" fmla="*/ 8011986 w 13606828"/>
              <a:gd name="connsiteY45" fmla="*/ 9592888 h 10767559"/>
              <a:gd name="connsiteX46" fmla="*/ 8268795 w 13606828"/>
              <a:gd name="connsiteY46" fmla="*/ 9442955 h 10767559"/>
              <a:gd name="connsiteX47" fmla="*/ 8461682 w 13606828"/>
              <a:gd name="connsiteY47" fmla="*/ 9304305 h 10767559"/>
              <a:gd name="connsiteX48" fmla="*/ 8709575 w 13606828"/>
              <a:gd name="connsiteY48" fmla="*/ 9266022 h 10767559"/>
              <a:gd name="connsiteX49" fmla="*/ 9246905 w 13606828"/>
              <a:gd name="connsiteY49" fmla="*/ 9129172 h 10767559"/>
              <a:gd name="connsiteX50" fmla="*/ 2427476 w 13606828"/>
              <a:gd name="connsiteY50" fmla="*/ 6241385 h 10767559"/>
              <a:gd name="connsiteX51" fmla="*/ 2765441 w 13606828"/>
              <a:gd name="connsiteY51" fmla="*/ 6820261 h 10767559"/>
              <a:gd name="connsiteX52" fmla="*/ 2904086 w 13606828"/>
              <a:gd name="connsiteY52" fmla="*/ 7013143 h 10767559"/>
              <a:gd name="connsiteX53" fmla="*/ 2942371 w 13606828"/>
              <a:gd name="connsiteY53" fmla="*/ 7261040 h 10767559"/>
              <a:gd name="connsiteX54" fmla="*/ 3001154 w 13606828"/>
              <a:gd name="connsiteY54" fmla="*/ 7517340 h 10767559"/>
              <a:gd name="connsiteX55" fmla="*/ 2578855 w 13606828"/>
              <a:gd name="connsiteY55" fmla="*/ 7342419 h 10767559"/>
              <a:gd name="connsiteX56" fmla="*/ 2423482 w 13606828"/>
              <a:gd name="connsiteY56" fmla="*/ 7159332 h 10767559"/>
              <a:gd name="connsiteX57" fmla="*/ 2403566 w 13606828"/>
              <a:gd name="connsiteY57" fmla="*/ 6742193 h 10767559"/>
              <a:gd name="connsiteX58" fmla="*/ 9073606 w 13606828"/>
              <a:gd name="connsiteY58" fmla="*/ 8787787 h 10767559"/>
              <a:gd name="connsiteX59" fmla="*/ 8901473 w 13606828"/>
              <a:gd name="connsiteY59" fmla="*/ 8953930 h 10767559"/>
              <a:gd name="connsiteX60" fmla="*/ 8593039 w 13606828"/>
              <a:gd name="connsiteY60" fmla="*/ 9209889 h 10767559"/>
              <a:gd name="connsiteX61" fmla="*/ 8461682 w 13606828"/>
              <a:gd name="connsiteY61" fmla="*/ 9304305 h 10767559"/>
              <a:gd name="connsiteX62" fmla="*/ 8159620 w 13606828"/>
              <a:gd name="connsiteY62" fmla="*/ 9350956 h 10767559"/>
              <a:gd name="connsiteX63" fmla="*/ 7600824 w 13606828"/>
              <a:gd name="connsiteY63" fmla="*/ 9382406 h 10767559"/>
              <a:gd name="connsiteX64" fmla="*/ 7596411 w 13606828"/>
              <a:gd name="connsiteY64" fmla="*/ 9382222 h 10767559"/>
              <a:gd name="connsiteX65" fmla="*/ 7813626 w 13606828"/>
              <a:gd name="connsiteY65" fmla="*/ 9296723 h 10767559"/>
              <a:gd name="connsiteX66" fmla="*/ 8230255 w 13606828"/>
              <a:gd name="connsiteY66" fmla="*/ 9092526 h 10767559"/>
              <a:gd name="connsiteX67" fmla="*/ 8323742 w 13606828"/>
              <a:gd name="connsiteY67" fmla="*/ 9036497 h 10767559"/>
              <a:gd name="connsiteX68" fmla="*/ 8560189 w 13606828"/>
              <a:gd name="connsiteY68" fmla="*/ 8975701 h 10767559"/>
              <a:gd name="connsiteX69" fmla="*/ 2826172 w 13606828"/>
              <a:gd name="connsiteY69" fmla="*/ 6147872 h 10767559"/>
              <a:gd name="connsiteX70" fmla="*/ 2911675 w 13606828"/>
              <a:gd name="connsiteY70" fmla="*/ 6365094 h 10767559"/>
              <a:gd name="connsiteX71" fmla="*/ 3115869 w 13606828"/>
              <a:gd name="connsiteY71" fmla="*/ 6781723 h 10767559"/>
              <a:gd name="connsiteX72" fmla="*/ 3171895 w 13606828"/>
              <a:gd name="connsiteY72" fmla="*/ 6875200 h 10767559"/>
              <a:gd name="connsiteX73" fmla="*/ 3232693 w 13606828"/>
              <a:gd name="connsiteY73" fmla="*/ 7111655 h 10767559"/>
              <a:gd name="connsiteX74" fmla="*/ 3420604 w 13606828"/>
              <a:gd name="connsiteY74" fmla="*/ 7625064 h 10767559"/>
              <a:gd name="connsiteX75" fmla="*/ 3254466 w 13606828"/>
              <a:gd name="connsiteY75" fmla="*/ 7452939 h 10767559"/>
              <a:gd name="connsiteX76" fmla="*/ 2998507 w 13606828"/>
              <a:gd name="connsiteY76" fmla="*/ 7144505 h 10767559"/>
              <a:gd name="connsiteX77" fmla="*/ 2904086 w 13606828"/>
              <a:gd name="connsiteY77" fmla="*/ 7013143 h 10767559"/>
              <a:gd name="connsiteX78" fmla="*/ 2857436 w 13606828"/>
              <a:gd name="connsiteY78" fmla="*/ 6711084 h 10767559"/>
              <a:gd name="connsiteX79" fmla="*/ 2825985 w 13606828"/>
              <a:gd name="connsiteY79" fmla="*/ 6152289 h 10767559"/>
              <a:gd name="connsiteX80" fmla="*/ 8915910 w 13606828"/>
              <a:gd name="connsiteY80" fmla="*/ 8646695 h 10767559"/>
              <a:gd name="connsiteX81" fmla="*/ 8659018 w 13606828"/>
              <a:gd name="connsiteY81" fmla="*/ 8835558 h 10767559"/>
              <a:gd name="connsiteX82" fmla="*/ 8323742 w 13606828"/>
              <a:gd name="connsiteY82" fmla="*/ 9036497 h 10767559"/>
              <a:gd name="connsiteX83" fmla="*/ 8007396 w 13606828"/>
              <a:gd name="connsiteY83" fmla="*/ 9117840 h 10767559"/>
              <a:gd name="connsiteX84" fmla="*/ 7515810 w 13606828"/>
              <a:gd name="connsiteY84" fmla="*/ 9192865 h 10767559"/>
              <a:gd name="connsiteX85" fmla="*/ 7774861 w 13606828"/>
              <a:gd name="connsiteY85" fmla="*/ 9129127 h 10767559"/>
              <a:gd name="connsiteX86" fmla="*/ 8331130 w 13606828"/>
              <a:gd name="connsiteY86" fmla="*/ 8930946 h 10767559"/>
              <a:gd name="connsiteX87" fmla="*/ 8864608 w 13606828"/>
              <a:gd name="connsiteY87" fmla="*/ 8677739 h 10767559"/>
              <a:gd name="connsiteX88" fmla="*/ 3018685 w 13606828"/>
              <a:gd name="connsiteY88" fmla="*/ 6087949 h 10767559"/>
              <a:gd name="connsiteX89" fmla="*/ 3100740 w 13606828"/>
              <a:gd name="connsiteY89" fmla="*/ 6396284 h 10767559"/>
              <a:gd name="connsiteX90" fmla="*/ 3277448 w 13606828"/>
              <a:gd name="connsiteY90" fmla="*/ 6882596 h 10767559"/>
              <a:gd name="connsiteX91" fmla="*/ 3530654 w 13606828"/>
              <a:gd name="connsiteY91" fmla="*/ 7416073 h 10767559"/>
              <a:gd name="connsiteX92" fmla="*/ 3561694 w 13606828"/>
              <a:gd name="connsiteY92" fmla="*/ 7467367 h 10767559"/>
              <a:gd name="connsiteX93" fmla="*/ 3372839 w 13606828"/>
              <a:gd name="connsiteY93" fmla="*/ 7210487 h 10767559"/>
              <a:gd name="connsiteX94" fmla="*/ 3171895 w 13606828"/>
              <a:gd name="connsiteY94" fmla="*/ 6875200 h 10767559"/>
              <a:gd name="connsiteX95" fmla="*/ 3090553 w 13606828"/>
              <a:gd name="connsiteY95" fmla="*/ 6558859 h 10767559"/>
              <a:gd name="connsiteX96" fmla="*/ 11627333 w 13606828"/>
              <a:gd name="connsiteY96" fmla="*/ 9586929 h 10767559"/>
              <a:gd name="connsiteX97" fmla="*/ 11202093 w 13606828"/>
              <a:gd name="connsiteY97" fmla="*/ 10613552 h 10767559"/>
              <a:gd name="connsiteX98" fmla="*/ 11157381 w 13606828"/>
              <a:gd name="connsiteY98" fmla="*/ 10635861 h 10767559"/>
              <a:gd name="connsiteX99" fmla="*/ 10847900 w 13606828"/>
              <a:gd name="connsiteY99" fmla="*/ 10767559 h 10767559"/>
              <a:gd name="connsiteX100" fmla="*/ 10651326 w 13606828"/>
              <a:gd name="connsiteY100" fmla="*/ 10686135 h 10767559"/>
              <a:gd name="connsiteX101" fmla="*/ 10706208 w 13606828"/>
              <a:gd name="connsiteY101" fmla="*/ 10616773 h 10767559"/>
              <a:gd name="connsiteX102" fmla="*/ 11172441 w 13606828"/>
              <a:gd name="connsiteY102" fmla="*/ 9887910 h 10767559"/>
              <a:gd name="connsiteX103" fmla="*/ 11202367 w 13606828"/>
              <a:gd name="connsiteY103" fmla="*/ 9824858 h 10767559"/>
              <a:gd name="connsiteX104" fmla="*/ 11468825 w 13606828"/>
              <a:gd name="connsiteY104" fmla="*/ 9683895 h 10767559"/>
              <a:gd name="connsiteX105" fmla="*/ 458294 w 13606828"/>
              <a:gd name="connsiteY105" fmla="*/ 4685781 h 10767559"/>
              <a:gd name="connsiteX106" fmla="*/ 472077 w 13606828"/>
              <a:gd name="connsiteY106" fmla="*/ 4760888 h 10767559"/>
              <a:gd name="connsiteX107" fmla="*/ 596409 w 13606828"/>
              <a:gd name="connsiteY107" fmla="*/ 5252933 h 10767559"/>
              <a:gd name="connsiteX108" fmla="*/ 626080 w 13606828"/>
              <a:gd name="connsiteY108" fmla="*/ 5336221 h 10767559"/>
              <a:gd name="connsiteX109" fmla="*/ 569192 w 13606828"/>
              <a:gd name="connsiteY109" fmla="*/ 5495899 h 10767559"/>
              <a:gd name="connsiteX110" fmla="*/ 383484 w 13606828"/>
              <a:gd name="connsiteY110" fmla="*/ 6340961 h 10767559"/>
              <a:gd name="connsiteX111" fmla="*/ 373244 w 13606828"/>
              <a:gd name="connsiteY111" fmla="*/ 6428828 h 10767559"/>
              <a:gd name="connsiteX112" fmla="*/ 218266 w 13606828"/>
              <a:gd name="connsiteY112" fmla="*/ 6364634 h 10767559"/>
              <a:gd name="connsiteX113" fmla="*/ 86598 w 13606828"/>
              <a:gd name="connsiteY113" fmla="*/ 6053451 h 10767559"/>
              <a:gd name="connsiteX114" fmla="*/ 0 w 13606828"/>
              <a:gd name="connsiteY114" fmla="*/ 5792203 h 10767559"/>
              <a:gd name="connsiteX115" fmla="*/ 11663711 w 13606828"/>
              <a:gd name="connsiteY115" fmla="*/ 8636068 h 10767559"/>
              <a:gd name="connsiteX116" fmla="*/ 11623830 w 13606828"/>
              <a:gd name="connsiteY116" fmla="*/ 8798160 h 10767559"/>
              <a:gd name="connsiteX117" fmla="*/ 11425649 w 13606828"/>
              <a:gd name="connsiteY117" fmla="*/ 9354433 h 10767559"/>
              <a:gd name="connsiteX118" fmla="*/ 11202367 w 13606828"/>
              <a:gd name="connsiteY118" fmla="*/ 9824858 h 10767559"/>
              <a:gd name="connsiteX119" fmla="*/ 11148533 w 13606828"/>
              <a:gd name="connsiteY119" fmla="*/ 9853339 h 10767559"/>
              <a:gd name="connsiteX120" fmla="*/ 10813994 w 13606828"/>
              <a:gd name="connsiteY120" fmla="*/ 10004332 h 10767559"/>
              <a:gd name="connsiteX121" fmla="*/ 10117520 w 13606828"/>
              <a:gd name="connsiteY121" fmla="*/ 10242658 h 10767559"/>
              <a:gd name="connsiteX122" fmla="*/ 10011386 w 13606828"/>
              <a:gd name="connsiteY122" fmla="*/ 10268052 h 10767559"/>
              <a:gd name="connsiteX123" fmla="*/ 10284086 w 13606828"/>
              <a:gd name="connsiteY123" fmla="*/ 9897120 h 10767559"/>
              <a:gd name="connsiteX124" fmla="*/ 10574466 w 13606828"/>
              <a:gd name="connsiteY124" fmla="*/ 9405729 h 10767559"/>
              <a:gd name="connsiteX125" fmla="*/ 10648633 w 13606828"/>
              <a:gd name="connsiteY125" fmla="*/ 9245930 h 10767559"/>
              <a:gd name="connsiteX126" fmla="*/ 10841777 w 13606828"/>
              <a:gd name="connsiteY126" fmla="*/ 9161277 h 10767559"/>
              <a:gd name="connsiteX127" fmla="*/ 11483768 w 13606828"/>
              <a:gd name="connsiteY127" fmla="*/ 8773657 h 10767559"/>
              <a:gd name="connsiteX128" fmla="*/ 1128498 w 13606828"/>
              <a:gd name="connsiteY128" fmla="*/ 4227799 h 10767559"/>
              <a:gd name="connsiteX129" fmla="*/ 1254453 w 13606828"/>
              <a:gd name="connsiteY129" fmla="*/ 4893411 h 10767559"/>
              <a:gd name="connsiteX130" fmla="*/ 1394177 w 13606828"/>
              <a:gd name="connsiteY130" fmla="*/ 5329042 h 10767559"/>
              <a:gd name="connsiteX131" fmla="*/ 1303144 w 13606828"/>
              <a:gd name="connsiteY131" fmla="*/ 5577767 h 10767559"/>
              <a:gd name="connsiteX132" fmla="*/ 1161005 w 13606828"/>
              <a:gd name="connsiteY132" fmla="*/ 6130563 h 10767559"/>
              <a:gd name="connsiteX133" fmla="*/ 1111698 w 13606828"/>
              <a:gd name="connsiteY133" fmla="*/ 6453641 h 10767559"/>
              <a:gd name="connsiteX134" fmla="*/ 1089377 w 13606828"/>
              <a:gd name="connsiteY134" fmla="*/ 6418545 h 10767559"/>
              <a:gd name="connsiteX135" fmla="*/ 794587 w 13606828"/>
              <a:gd name="connsiteY135" fmla="*/ 5809205 h 10767559"/>
              <a:gd name="connsiteX136" fmla="*/ 626080 w 13606828"/>
              <a:gd name="connsiteY136" fmla="*/ 5336221 h 10767559"/>
              <a:gd name="connsiteX137" fmla="*/ 767371 w 13606828"/>
              <a:gd name="connsiteY137" fmla="*/ 4939629 h 10767559"/>
              <a:gd name="connsiteX138" fmla="*/ 1020580 w 13606828"/>
              <a:gd name="connsiteY138" fmla="*/ 4406152 h 10767559"/>
              <a:gd name="connsiteX139" fmla="*/ 11035215 w 13606828"/>
              <a:gd name="connsiteY139" fmla="*/ 8208352 h 10767559"/>
              <a:gd name="connsiteX140" fmla="*/ 10996836 w 13606828"/>
              <a:gd name="connsiteY140" fmla="*/ 8365539 h 10767559"/>
              <a:gd name="connsiteX141" fmla="*/ 10812048 w 13606828"/>
              <a:gd name="connsiteY141" fmla="*/ 8893836 h 10767559"/>
              <a:gd name="connsiteX142" fmla="*/ 10648633 w 13606828"/>
              <a:gd name="connsiteY142" fmla="*/ 9245930 h 10767559"/>
              <a:gd name="connsiteX143" fmla="*/ 10164907 w 13606828"/>
              <a:gd name="connsiteY143" fmla="*/ 9457943 h 10767559"/>
              <a:gd name="connsiteX144" fmla="*/ 9816293 w 13606828"/>
              <a:gd name="connsiteY144" fmla="*/ 9572172 h 10767559"/>
              <a:gd name="connsiteX145" fmla="*/ 9597124 w 13606828"/>
              <a:gd name="connsiteY145" fmla="*/ 9628837 h 10767559"/>
              <a:gd name="connsiteX146" fmla="*/ 9860324 w 13606828"/>
              <a:gd name="connsiteY146" fmla="*/ 9269494 h 10767559"/>
              <a:gd name="connsiteX147" fmla="*/ 10143505 w 13606828"/>
              <a:gd name="connsiteY147" fmla="*/ 8792778 h 10767559"/>
              <a:gd name="connsiteX148" fmla="*/ 10162129 w 13606828"/>
              <a:gd name="connsiteY148" fmla="*/ 8753259 h 10767559"/>
              <a:gd name="connsiteX149" fmla="*/ 10329506 w 13606828"/>
              <a:gd name="connsiteY149" fmla="*/ 8673155 h 10767559"/>
              <a:gd name="connsiteX150" fmla="*/ 10860230 w 13606828"/>
              <a:gd name="connsiteY150" fmla="*/ 8344833 h 10767559"/>
              <a:gd name="connsiteX151" fmla="*/ 1845592 w 13606828"/>
              <a:gd name="connsiteY151" fmla="*/ 4369787 h 10767559"/>
              <a:gd name="connsiteX152" fmla="*/ 1883068 w 13606828"/>
              <a:gd name="connsiteY152" fmla="*/ 4636609 h 10767559"/>
              <a:gd name="connsiteX153" fmla="*/ 1982439 w 13606828"/>
              <a:gd name="connsiteY153" fmla="*/ 5083227 h 10767559"/>
              <a:gd name="connsiteX154" fmla="*/ 2064582 w 13606828"/>
              <a:gd name="connsiteY154" fmla="*/ 5338780 h 10767559"/>
              <a:gd name="connsiteX155" fmla="*/ 2016865 w 13606828"/>
              <a:gd name="connsiteY155" fmla="*/ 5471567 h 10767559"/>
              <a:gd name="connsiteX156" fmla="*/ 1880015 w 13606828"/>
              <a:gd name="connsiteY156" fmla="*/ 6008895 h 10767559"/>
              <a:gd name="connsiteX157" fmla="*/ 1832653 w 13606828"/>
              <a:gd name="connsiteY157" fmla="*/ 6315572 h 10767559"/>
              <a:gd name="connsiteX158" fmla="*/ 1758531 w 13606828"/>
              <a:gd name="connsiteY158" fmla="*/ 6189716 h 10767559"/>
              <a:gd name="connsiteX159" fmla="*/ 1468444 w 13606828"/>
              <a:gd name="connsiteY159" fmla="*/ 5560591 h 10767559"/>
              <a:gd name="connsiteX160" fmla="*/ 1394177 w 13606828"/>
              <a:gd name="connsiteY160" fmla="*/ 5329042 h 10767559"/>
              <a:gd name="connsiteX161" fmla="*/ 1497111 w 13606828"/>
              <a:gd name="connsiteY161" fmla="*/ 5047808 h 10767559"/>
              <a:gd name="connsiteX162" fmla="*/ 1740008 w 13606828"/>
              <a:gd name="connsiteY162" fmla="*/ 4543584 h 10767559"/>
              <a:gd name="connsiteX163" fmla="*/ 10516282 w 13606828"/>
              <a:gd name="connsiteY163" fmla="*/ 7911386 h 10767559"/>
              <a:gd name="connsiteX164" fmla="*/ 10379479 w 13606828"/>
              <a:gd name="connsiteY164" fmla="*/ 8292068 h 10767559"/>
              <a:gd name="connsiteX165" fmla="*/ 10162129 w 13606828"/>
              <a:gd name="connsiteY165" fmla="*/ 8753259 h 10767559"/>
              <a:gd name="connsiteX166" fmla="*/ 9767818 w 13606828"/>
              <a:gd name="connsiteY166" fmla="*/ 8941975 h 10767559"/>
              <a:gd name="connsiteX167" fmla="*/ 9301117 w 13606828"/>
              <a:gd name="connsiteY167" fmla="*/ 9109690 h 10767559"/>
              <a:gd name="connsiteX168" fmla="*/ 9511171 w 13606828"/>
              <a:gd name="connsiteY168" fmla="*/ 8849799 h 10767559"/>
              <a:gd name="connsiteX169" fmla="*/ 9713570 w 13606828"/>
              <a:gd name="connsiteY169" fmla="*/ 8566049 h 10767559"/>
              <a:gd name="connsiteX170" fmla="*/ 9812622 w 13606828"/>
              <a:gd name="connsiteY170" fmla="*/ 8406248 h 10767559"/>
              <a:gd name="connsiteX171" fmla="*/ 10069964 w 13606828"/>
              <a:gd name="connsiteY171" fmla="*/ 8249907 h 10767559"/>
              <a:gd name="connsiteX172" fmla="*/ 10189196 w 13606828"/>
              <a:gd name="connsiteY172" fmla="*/ 7692302 h 10767559"/>
              <a:gd name="connsiteX173" fmla="*/ 10110947 w 13606828"/>
              <a:gd name="connsiteY173" fmla="*/ 7872136 h 10767559"/>
              <a:gd name="connsiteX174" fmla="*/ 9923944 w 13606828"/>
              <a:gd name="connsiteY174" fmla="*/ 8226643 h 10767559"/>
              <a:gd name="connsiteX175" fmla="*/ 9812622 w 13606828"/>
              <a:gd name="connsiteY175" fmla="*/ 8406248 h 10767559"/>
              <a:gd name="connsiteX176" fmla="*/ 9594373 w 13606828"/>
              <a:gd name="connsiteY176" fmla="*/ 8538835 h 10767559"/>
              <a:gd name="connsiteX177" fmla="*/ 9090148 w 13606828"/>
              <a:gd name="connsiteY177" fmla="*/ 8781731 h 10767559"/>
              <a:gd name="connsiteX178" fmla="*/ 9073606 w 13606828"/>
              <a:gd name="connsiteY178" fmla="*/ 8787787 h 10767559"/>
              <a:gd name="connsiteX179" fmla="*/ 9232815 w 13606828"/>
              <a:gd name="connsiteY179" fmla="*/ 8634119 h 10767559"/>
              <a:gd name="connsiteX180" fmla="*/ 9539588 w 13606828"/>
              <a:gd name="connsiteY180" fmla="*/ 8286030 h 10767559"/>
              <a:gd name="connsiteX181" fmla="*/ 9611524 w 13606828"/>
              <a:gd name="connsiteY181" fmla="*/ 8189040 h 10767559"/>
              <a:gd name="connsiteX182" fmla="*/ 9816614 w 13606828"/>
              <a:gd name="connsiteY182" fmla="*/ 8034943 h 10767559"/>
              <a:gd name="connsiteX183" fmla="*/ 2438748 w 13606828"/>
              <a:gd name="connsiteY183" fmla="*/ 4452672 h 10767559"/>
              <a:gd name="connsiteX184" fmla="*/ 2439100 w 13606828"/>
              <a:gd name="connsiteY184" fmla="*/ 4475111 h 10767559"/>
              <a:gd name="connsiteX185" fmla="*/ 2533322 w 13606828"/>
              <a:gd name="connsiteY185" fmla="*/ 5164931 h 10767559"/>
              <a:gd name="connsiteX186" fmla="*/ 2578388 w 13606828"/>
              <a:gd name="connsiteY186" fmla="*/ 5356941 h 10767559"/>
              <a:gd name="connsiteX187" fmla="*/ 2509157 w 13606828"/>
              <a:gd name="connsiteY187" fmla="*/ 5640499 h 10767559"/>
              <a:gd name="connsiteX188" fmla="*/ 2429961 w 13606828"/>
              <a:gd name="connsiteY188" fmla="*/ 6189297 h 10767559"/>
              <a:gd name="connsiteX189" fmla="*/ 2427476 w 13606828"/>
              <a:gd name="connsiteY189" fmla="*/ 6241385 h 10767559"/>
              <a:gd name="connsiteX190" fmla="*/ 2414413 w 13606828"/>
              <a:gd name="connsiteY190" fmla="*/ 6219009 h 10767559"/>
              <a:gd name="connsiteX191" fmla="*/ 2168675 w 13606828"/>
              <a:gd name="connsiteY191" fmla="*/ 5662620 h 10767559"/>
              <a:gd name="connsiteX192" fmla="*/ 2064582 w 13606828"/>
              <a:gd name="connsiteY192" fmla="*/ 5338780 h 10767559"/>
              <a:gd name="connsiteX193" fmla="*/ 2204059 w 13606828"/>
              <a:gd name="connsiteY193" fmla="*/ 4950654 h 10767559"/>
              <a:gd name="connsiteX194" fmla="*/ 10041178 w 13606828"/>
              <a:gd name="connsiteY194" fmla="*/ 7547721 h 10767559"/>
              <a:gd name="connsiteX195" fmla="*/ 9837375 w 13606828"/>
              <a:gd name="connsiteY195" fmla="*/ 7884541 h 10767559"/>
              <a:gd name="connsiteX196" fmla="*/ 9611524 w 13606828"/>
              <a:gd name="connsiteY196" fmla="*/ 8189040 h 10767559"/>
              <a:gd name="connsiteX197" fmla="*/ 9360291 w 13606828"/>
              <a:gd name="connsiteY197" fmla="*/ 8377809 h 10767559"/>
              <a:gd name="connsiteX198" fmla="*/ 8915910 w 13606828"/>
              <a:gd name="connsiteY198" fmla="*/ 8646695 h 10767559"/>
              <a:gd name="connsiteX199" fmla="*/ 9125805 w 13606828"/>
              <a:gd name="connsiteY199" fmla="*/ 8492384 h 10767559"/>
              <a:gd name="connsiteX200" fmla="*/ 9563892 w 13606828"/>
              <a:gd name="connsiteY200" fmla="*/ 8096416 h 10767559"/>
              <a:gd name="connsiteX201" fmla="*/ 9959863 w 13606828"/>
              <a:gd name="connsiteY201" fmla="*/ 7658329 h 10767559"/>
              <a:gd name="connsiteX202" fmla="*/ 3027401 w 13606828"/>
              <a:gd name="connsiteY202" fmla="*/ 4626717 h 10767559"/>
              <a:gd name="connsiteX203" fmla="*/ 2990182 w 13606828"/>
              <a:gd name="connsiteY203" fmla="*/ 4952554 h 10767559"/>
              <a:gd name="connsiteX204" fmla="*/ 2973365 w 13606828"/>
              <a:gd name="connsiteY204" fmla="*/ 5396363 h 10767559"/>
              <a:gd name="connsiteX205" fmla="*/ 3003144 w 13606828"/>
              <a:gd name="connsiteY205" fmla="*/ 5986130 h 10767559"/>
              <a:gd name="connsiteX206" fmla="*/ 3018685 w 13606828"/>
              <a:gd name="connsiteY206" fmla="*/ 6087949 h 10767559"/>
              <a:gd name="connsiteX207" fmla="*/ 2969935 w 13606828"/>
              <a:gd name="connsiteY207" fmla="*/ 5904774 h 10767559"/>
              <a:gd name="connsiteX208" fmla="*/ 2892316 w 13606828"/>
              <a:gd name="connsiteY208" fmla="*/ 5472435 h 10767559"/>
              <a:gd name="connsiteX209" fmla="*/ 2881358 w 13606828"/>
              <a:gd name="connsiteY209" fmla="*/ 5364669 h 10767559"/>
              <a:gd name="connsiteX210" fmla="*/ 2929816 w 13606828"/>
              <a:gd name="connsiteY210" fmla="*/ 5023333 h 10767559"/>
              <a:gd name="connsiteX211" fmla="*/ 2841258 w 13606828"/>
              <a:gd name="connsiteY211" fmla="*/ 4538582 h 10767559"/>
              <a:gd name="connsiteX212" fmla="*/ 2836879 w 13606828"/>
              <a:gd name="connsiteY212" fmla="*/ 4662234 h 10767559"/>
              <a:gd name="connsiteX213" fmla="*/ 2848326 w 13606828"/>
              <a:gd name="connsiteY213" fmla="*/ 5039761 h 10767559"/>
              <a:gd name="connsiteX214" fmla="*/ 2881358 w 13606828"/>
              <a:gd name="connsiteY214" fmla="*/ 5364669 h 10767559"/>
              <a:gd name="connsiteX215" fmla="*/ 2849590 w 13606828"/>
              <a:gd name="connsiteY215" fmla="*/ 5588441 h 10767559"/>
              <a:gd name="connsiteX216" fmla="*/ 2826172 w 13606828"/>
              <a:gd name="connsiteY216" fmla="*/ 6147872 h 10767559"/>
              <a:gd name="connsiteX217" fmla="*/ 2743004 w 13606828"/>
              <a:gd name="connsiteY217" fmla="*/ 5936589 h 10767559"/>
              <a:gd name="connsiteX218" fmla="*/ 2624564 w 13606828"/>
              <a:gd name="connsiteY218" fmla="*/ 5553680 h 10767559"/>
              <a:gd name="connsiteX219" fmla="*/ 2578388 w 13606828"/>
              <a:gd name="connsiteY219" fmla="*/ 5356941 h 10767559"/>
              <a:gd name="connsiteX220" fmla="*/ 2641145 w 13606828"/>
              <a:gd name="connsiteY220" fmla="*/ 5099901 h 10767559"/>
              <a:gd name="connsiteX221" fmla="*/ 2825932 w 13606828"/>
              <a:gd name="connsiteY221" fmla="*/ 4571606 h 10767559"/>
              <a:gd name="connsiteX222" fmla="*/ 3584327 w 13606828"/>
              <a:gd name="connsiteY222" fmla="*/ 3254877 h 10767559"/>
              <a:gd name="connsiteX223" fmla="*/ 3418991 w 13606828"/>
              <a:gd name="connsiteY223" fmla="*/ 3566712 h 10767559"/>
              <a:gd name="connsiteX224" fmla="*/ 3266416 w 13606828"/>
              <a:gd name="connsiteY224" fmla="*/ 3904479 h 10767559"/>
              <a:gd name="connsiteX225" fmla="*/ 3068235 w 13606828"/>
              <a:gd name="connsiteY225" fmla="*/ 4460748 h 10767559"/>
              <a:gd name="connsiteX226" fmla="*/ 3027401 w 13606828"/>
              <a:gd name="connsiteY226" fmla="*/ 4626717 h 10767559"/>
              <a:gd name="connsiteX227" fmla="*/ 3039828 w 13606828"/>
              <a:gd name="connsiteY227" fmla="*/ 4517921 h 10767559"/>
              <a:gd name="connsiteX228" fmla="*/ 3109228 w 13606828"/>
              <a:gd name="connsiteY228" fmla="*/ 4146103 h 10767559"/>
              <a:gd name="connsiteX229" fmla="*/ 3182966 w 13606828"/>
              <a:gd name="connsiteY229" fmla="*/ 3857566 h 10767559"/>
              <a:gd name="connsiteX230" fmla="*/ 3353892 w 13606828"/>
              <a:gd name="connsiteY230" fmla="*/ 3568322 h 10767559"/>
              <a:gd name="connsiteX231" fmla="*/ 10621099 w 13606828"/>
              <a:gd name="connsiteY231" fmla="*/ 6167397 h 10767559"/>
              <a:gd name="connsiteX232" fmla="*/ 10566371 w 13606828"/>
              <a:gd name="connsiteY232" fmla="*/ 6525996 h 10767559"/>
              <a:gd name="connsiteX233" fmla="*/ 10470726 w 13606828"/>
              <a:gd name="connsiteY233" fmla="*/ 6907763 h 10767559"/>
              <a:gd name="connsiteX234" fmla="*/ 10303037 w 13606828"/>
              <a:gd name="connsiteY234" fmla="*/ 7191539 h 10767559"/>
              <a:gd name="connsiteX235" fmla="*/ 10041178 w 13606828"/>
              <a:gd name="connsiteY235" fmla="*/ 7547721 h 10767559"/>
              <a:gd name="connsiteX236" fmla="*/ 10137305 w 13606828"/>
              <a:gd name="connsiteY236" fmla="*/ 7388857 h 10767559"/>
              <a:gd name="connsiteX237" fmla="*/ 10390511 w 13606828"/>
              <a:gd name="connsiteY237" fmla="*/ 6855380 h 10767559"/>
              <a:gd name="connsiteX238" fmla="*/ 10588692 w 13606828"/>
              <a:gd name="connsiteY238" fmla="*/ 6299110 h 10767559"/>
              <a:gd name="connsiteX239" fmla="*/ 10814236 w 13606828"/>
              <a:gd name="connsiteY239" fmla="*/ 6225902 h 10767559"/>
              <a:gd name="connsiteX240" fmla="*/ 10788459 w 13606828"/>
              <a:gd name="connsiteY240" fmla="*/ 6683870 h 10767559"/>
              <a:gd name="connsiteX241" fmla="*/ 10729459 w 13606828"/>
              <a:gd name="connsiteY241" fmla="*/ 7065908 h 10767559"/>
              <a:gd name="connsiteX242" fmla="*/ 10642355 w 13606828"/>
              <a:gd name="connsiteY242" fmla="*/ 7188789 h 10767559"/>
              <a:gd name="connsiteX243" fmla="*/ 10232001 w 13606828"/>
              <a:gd name="connsiteY243" fmla="*/ 7652934 h 10767559"/>
              <a:gd name="connsiteX244" fmla="*/ 10189196 w 13606828"/>
              <a:gd name="connsiteY244" fmla="*/ 7692302 h 10767559"/>
              <a:gd name="connsiteX245" fmla="*/ 10294680 w 13606828"/>
              <a:gd name="connsiteY245" fmla="*/ 7449868 h 10767559"/>
              <a:gd name="connsiteX246" fmla="*/ 10444893 w 13606828"/>
              <a:gd name="connsiteY246" fmla="*/ 7010880 h 10767559"/>
              <a:gd name="connsiteX247" fmla="*/ 10470726 w 13606828"/>
              <a:gd name="connsiteY247" fmla="*/ 6907763 h 10767559"/>
              <a:gd name="connsiteX248" fmla="*/ 10593413 w 13606828"/>
              <a:gd name="connsiteY248" fmla="*/ 6700148 h 10767559"/>
              <a:gd name="connsiteX249" fmla="*/ 11214254 w 13606828"/>
              <a:gd name="connsiteY249" fmla="*/ 6300907 h 10767559"/>
              <a:gd name="connsiteX250" fmla="*/ 11234418 w 13606828"/>
              <a:gd name="connsiteY250" fmla="*/ 6723249 h 10767559"/>
              <a:gd name="connsiteX251" fmla="*/ 11210504 w 13606828"/>
              <a:gd name="connsiteY251" fmla="*/ 7224105 h 10767559"/>
              <a:gd name="connsiteX252" fmla="*/ 11033736 w 13606828"/>
              <a:gd name="connsiteY252" fmla="*/ 7432427 h 10767559"/>
              <a:gd name="connsiteX253" fmla="*/ 10574595 w 13606828"/>
              <a:gd name="connsiteY253" fmla="*/ 7867158 h 10767559"/>
              <a:gd name="connsiteX254" fmla="*/ 10516282 w 13606828"/>
              <a:gd name="connsiteY254" fmla="*/ 7911386 h 10767559"/>
              <a:gd name="connsiteX255" fmla="*/ 10566678 w 13606828"/>
              <a:gd name="connsiteY255" fmla="*/ 7771155 h 10767559"/>
              <a:gd name="connsiteX256" fmla="*/ 10703526 w 13606828"/>
              <a:gd name="connsiteY256" fmla="*/ 7233827 h 10767559"/>
              <a:gd name="connsiteX257" fmla="*/ 10729459 w 13606828"/>
              <a:gd name="connsiteY257" fmla="*/ 7065908 h 10767559"/>
              <a:gd name="connsiteX258" fmla="*/ 10998455 w 13606828"/>
              <a:gd name="connsiteY258" fmla="*/ 6686426 h 10767559"/>
              <a:gd name="connsiteX259" fmla="*/ 3469265 w 13606828"/>
              <a:gd name="connsiteY259" fmla="*/ 3066149 h 10767559"/>
              <a:gd name="connsiteX260" fmla="*/ 3418146 w 13606828"/>
              <a:gd name="connsiteY260" fmla="*/ 3171353 h 10767559"/>
              <a:gd name="connsiteX261" fmla="*/ 3202007 w 13606828"/>
              <a:gd name="connsiteY261" fmla="*/ 3783068 h 10767559"/>
              <a:gd name="connsiteX262" fmla="*/ 3182966 w 13606828"/>
              <a:gd name="connsiteY262" fmla="*/ 3857566 h 10767559"/>
              <a:gd name="connsiteX263" fmla="*/ 3063514 w 13606828"/>
              <a:gd name="connsiteY263" fmla="*/ 4059713 h 10767559"/>
              <a:gd name="connsiteX264" fmla="*/ 2841258 w 13606828"/>
              <a:gd name="connsiteY264" fmla="*/ 4538582 h 10767559"/>
              <a:gd name="connsiteX265" fmla="*/ 2850173 w 13606828"/>
              <a:gd name="connsiteY265" fmla="*/ 4286889 h 10767559"/>
              <a:gd name="connsiteX266" fmla="*/ 2923966 w 13606828"/>
              <a:gd name="connsiteY266" fmla="*/ 3699144 h 10767559"/>
              <a:gd name="connsiteX267" fmla="*/ 3052036 w 13606828"/>
              <a:gd name="connsiteY267" fmla="*/ 3524293 h 10767559"/>
              <a:gd name="connsiteX268" fmla="*/ 3424924 w 13606828"/>
              <a:gd name="connsiteY268" fmla="*/ 3106925 h 10767559"/>
              <a:gd name="connsiteX269" fmla="*/ 3145175 w 13606828"/>
              <a:gd name="connsiteY269" fmla="*/ 2840325 h 10767559"/>
              <a:gd name="connsiteX270" fmla="*/ 3061748 w 13606828"/>
              <a:gd name="connsiteY270" fmla="*/ 3084712 h 10767559"/>
              <a:gd name="connsiteX271" fmla="*/ 2931554 w 13606828"/>
              <a:gd name="connsiteY271" fmla="*/ 3638716 h 10767559"/>
              <a:gd name="connsiteX272" fmla="*/ 2923966 w 13606828"/>
              <a:gd name="connsiteY272" fmla="*/ 3699144 h 10767559"/>
              <a:gd name="connsiteX273" fmla="*/ 2723214 w 13606828"/>
              <a:gd name="connsiteY273" fmla="*/ 3973228 h 10767559"/>
              <a:gd name="connsiteX274" fmla="*/ 2440034 w 13606828"/>
              <a:gd name="connsiteY274" fmla="*/ 4449944 h 10767559"/>
              <a:gd name="connsiteX275" fmla="*/ 2438748 w 13606828"/>
              <a:gd name="connsiteY275" fmla="*/ 4452672 h 10767559"/>
              <a:gd name="connsiteX276" fmla="*/ 2428182 w 13606828"/>
              <a:gd name="connsiteY276" fmla="*/ 3780164 h 10767559"/>
              <a:gd name="connsiteX277" fmla="*/ 2451010 w 13606828"/>
              <a:gd name="connsiteY277" fmla="*/ 3524891 h 10767559"/>
              <a:gd name="connsiteX278" fmla="*/ 2733287 w 13606828"/>
              <a:gd name="connsiteY278" fmla="*/ 3214308 h 10767559"/>
              <a:gd name="connsiteX279" fmla="*/ 3142912 w 13606828"/>
              <a:gd name="connsiteY279" fmla="*/ 2842018 h 10767559"/>
              <a:gd name="connsiteX280" fmla="*/ 11811757 w 13606828"/>
              <a:gd name="connsiteY280" fmla="*/ 6399718 h 10767559"/>
              <a:gd name="connsiteX281" fmla="*/ 11834628 w 13606828"/>
              <a:gd name="connsiteY281" fmla="*/ 6547822 h 10767559"/>
              <a:gd name="connsiteX282" fmla="*/ 11866076 w 13606828"/>
              <a:gd name="connsiteY282" fmla="*/ 7106618 h 10767559"/>
              <a:gd name="connsiteX283" fmla="*/ 11850979 w 13606828"/>
              <a:gd name="connsiteY283" fmla="*/ 7467346 h 10767559"/>
              <a:gd name="connsiteX284" fmla="*/ 11807205 w 13606828"/>
              <a:gd name="connsiteY284" fmla="*/ 7518627 h 10767559"/>
              <a:gd name="connsiteX285" fmla="*/ 11354594 w 13606828"/>
              <a:gd name="connsiteY285" fmla="*/ 7959245 h 10767559"/>
              <a:gd name="connsiteX286" fmla="*/ 11035215 w 13606828"/>
              <a:gd name="connsiteY286" fmla="*/ 8208352 h 10767559"/>
              <a:gd name="connsiteX287" fmla="*/ 11128826 w 13606828"/>
              <a:gd name="connsiteY287" fmla="*/ 7824943 h 10767559"/>
              <a:gd name="connsiteX288" fmla="*/ 11208019 w 13606828"/>
              <a:gd name="connsiteY288" fmla="*/ 7276145 h 10767559"/>
              <a:gd name="connsiteX289" fmla="*/ 11210504 w 13606828"/>
              <a:gd name="connsiteY289" fmla="*/ 7224105 h 10767559"/>
              <a:gd name="connsiteX290" fmla="*/ 11443060 w 13606828"/>
              <a:gd name="connsiteY290" fmla="*/ 6950038 h 10767559"/>
              <a:gd name="connsiteX291" fmla="*/ 11798244 w 13606828"/>
              <a:gd name="connsiteY291" fmla="*/ 6424315 h 10767559"/>
              <a:gd name="connsiteX292" fmla="*/ 2620991 w 13606828"/>
              <a:gd name="connsiteY292" fmla="*/ 2549961 h 10767559"/>
              <a:gd name="connsiteX293" fmla="*/ 2553763 w 13606828"/>
              <a:gd name="connsiteY293" fmla="*/ 2809829 h 10767559"/>
              <a:gd name="connsiteX294" fmla="*/ 2474658 w 13606828"/>
              <a:gd name="connsiteY294" fmla="*/ 3260477 h 10767559"/>
              <a:gd name="connsiteX295" fmla="*/ 2451010 w 13606828"/>
              <a:gd name="connsiteY295" fmla="*/ 3524891 h 10767559"/>
              <a:gd name="connsiteX296" fmla="*/ 2360997 w 13606828"/>
              <a:gd name="connsiteY296" fmla="*/ 3623933 h 10767559"/>
              <a:gd name="connsiteX297" fmla="*/ 2028936 w 13606828"/>
              <a:gd name="connsiteY297" fmla="*/ 4067990 h 10767559"/>
              <a:gd name="connsiteX298" fmla="*/ 1845592 w 13606828"/>
              <a:gd name="connsiteY298" fmla="*/ 4369787 h 10767559"/>
              <a:gd name="connsiteX299" fmla="*/ 1819216 w 13606828"/>
              <a:gd name="connsiteY299" fmla="*/ 4182004 h 10767559"/>
              <a:gd name="connsiteX300" fmla="*/ 1791964 w 13606828"/>
              <a:gd name="connsiteY300" fmla="*/ 3489760 h 10767559"/>
              <a:gd name="connsiteX301" fmla="*/ 1801563 w 13606828"/>
              <a:gd name="connsiteY301" fmla="*/ 3303880 h 10767559"/>
              <a:gd name="connsiteX302" fmla="*/ 2045383 w 13606828"/>
              <a:gd name="connsiteY302" fmla="*/ 3038753 h 10767559"/>
              <a:gd name="connsiteX303" fmla="*/ 2462751 w 13606828"/>
              <a:gd name="connsiteY303" fmla="*/ 2665863 h 10767559"/>
              <a:gd name="connsiteX304" fmla="*/ 12525162 w 13606828"/>
              <a:gd name="connsiteY304" fmla="*/ 6537464 h 10767559"/>
              <a:gd name="connsiteX305" fmla="*/ 12550470 w 13606828"/>
              <a:gd name="connsiteY305" fmla="*/ 6703292 h 10767559"/>
              <a:gd name="connsiteX306" fmla="*/ 12572744 w 13606828"/>
              <a:gd name="connsiteY306" fmla="*/ 6996228 h 10767559"/>
              <a:gd name="connsiteX307" fmla="*/ 12580091 w 13606828"/>
              <a:gd name="connsiteY307" fmla="*/ 7286761 h 10767559"/>
              <a:gd name="connsiteX308" fmla="*/ 12215477 w 13606828"/>
              <a:gd name="connsiteY308" fmla="*/ 8167019 h 10767559"/>
              <a:gd name="connsiteX309" fmla="*/ 12081610 w 13606828"/>
              <a:gd name="connsiteY309" fmla="*/ 8295088 h 10767559"/>
              <a:gd name="connsiteX310" fmla="*/ 11887806 w 13606828"/>
              <a:gd name="connsiteY310" fmla="*/ 8464716 h 10767559"/>
              <a:gd name="connsiteX311" fmla="*/ 11663711 w 13606828"/>
              <a:gd name="connsiteY311" fmla="*/ 8636068 h 10767559"/>
              <a:gd name="connsiteX312" fmla="*/ 11762248 w 13606828"/>
              <a:gd name="connsiteY312" fmla="*/ 8235577 h 10767559"/>
              <a:gd name="connsiteX313" fmla="*/ 11842475 w 13606828"/>
              <a:gd name="connsiteY313" fmla="*/ 7670468 h 10767559"/>
              <a:gd name="connsiteX314" fmla="*/ 11850979 w 13606828"/>
              <a:gd name="connsiteY314" fmla="*/ 7467346 h 10767559"/>
              <a:gd name="connsiteX315" fmla="*/ 12083087 w 13606828"/>
              <a:gd name="connsiteY315" fmla="*/ 7195412 h 10767559"/>
              <a:gd name="connsiteX316" fmla="*/ 12336416 w 13606828"/>
              <a:gd name="connsiteY316" fmla="*/ 6849395 h 10767559"/>
              <a:gd name="connsiteX317" fmla="*/ 1989984 w 13606828"/>
              <a:gd name="connsiteY317" fmla="*/ 2127637 h 10767559"/>
              <a:gd name="connsiteX318" fmla="*/ 1950273 w 13606828"/>
              <a:gd name="connsiteY318" fmla="*/ 2268105 h 10767559"/>
              <a:gd name="connsiteX319" fmla="*/ 1809978 w 13606828"/>
              <a:gd name="connsiteY319" fmla="*/ 3140924 h 10767559"/>
              <a:gd name="connsiteX320" fmla="*/ 1801563 w 13606828"/>
              <a:gd name="connsiteY320" fmla="*/ 3303880 h 10767559"/>
              <a:gd name="connsiteX321" fmla="*/ 1663373 w 13606828"/>
              <a:gd name="connsiteY321" fmla="*/ 3454146 h 10767559"/>
              <a:gd name="connsiteX322" fmla="*/ 1320510 w 13606828"/>
              <a:gd name="connsiteY322" fmla="*/ 3910466 h 10767559"/>
              <a:gd name="connsiteX323" fmla="*/ 1128498 w 13606828"/>
              <a:gd name="connsiteY323" fmla="*/ 4227799 h 10767559"/>
              <a:gd name="connsiteX324" fmla="*/ 1122038 w 13606828"/>
              <a:gd name="connsiteY324" fmla="*/ 4193654 h 10767559"/>
              <a:gd name="connsiteX325" fmla="*/ 1076680 w 13606828"/>
              <a:gd name="connsiteY325" fmla="*/ 3466803 h 10767559"/>
              <a:gd name="connsiteX326" fmla="*/ 1086051 w 13606828"/>
              <a:gd name="connsiteY326" fmla="*/ 3170236 h 10767559"/>
              <a:gd name="connsiteX327" fmla="*/ 1233065 w 13606828"/>
              <a:gd name="connsiteY327" fmla="*/ 2815312 h 10767559"/>
              <a:gd name="connsiteX328" fmla="*/ 1387450 w 13606828"/>
              <a:gd name="connsiteY328" fmla="*/ 2644503 h 10767559"/>
              <a:gd name="connsiteX329" fmla="*/ 1825537 w 13606828"/>
              <a:gd name="connsiteY329" fmla="*/ 2248535 h 10767559"/>
              <a:gd name="connsiteX330" fmla="*/ 10638840 w 13606828"/>
              <a:gd name="connsiteY330" fmla="*/ 4682189 h 10767559"/>
              <a:gd name="connsiteX331" fmla="*/ 10716080 w 13606828"/>
              <a:gd name="connsiteY331" fmla="*/ 4996118 h 10767559"/>
              <a:gd name="connsiteX332" fmla="*/ 10774825 w 13606828"/>
              <a:gd name="connsiteY332" fmla="*/ 5409914 h 10767559"/>
              <a:gd name="connsiteX333" fmla="*/ 10727109 w 13606828"/>
              <a:gd name="connsiteY333" fmla="*/ 5736527 h 10767559"/>
              <a:gd name="connsiteX334" fmla="*/ 10621099 w 13606828"/>
              <a:gd name="connsiteY334" fmla="*/ 6167397 h 10767559"/>
              <a:gd name="connsiteX335" fmla="*/ 10653780 w 13606828"/>
              <a:gd name="connsiteY335" fmla="*/ 5953264 h 10767559"/>
              <a:gd name="connsiteX336" fmla="*/ 10683560 w 13606828"/>
              <a:gd name="connsiteY336" fmla="*/ 5363498 h 10767559"/>
              <a:gd name="connsiteX337" fmla="*/ 10659410 w 13606828"/>
              <a:gd name="connsiteY337" fmla="*/ 4832118 h 10767559"/>
              <a:gd name="connsiteX338" fmla="*/ 4741021 w 13606828"/>
              <a:gd name="connsiteY338" fmla="*/ 2113163 h 10767559"/>
              <a:gd name="connsiteX339" fmla="*/ 4531120 w 13606828"/>
              <a:gd name="connsiteY339" fmla="*/ 2267477 h 10767559"/>
              <a:gd name="connsiteX340" fmla="*/ 4093035 w 13606828"/>
              <a:gd name="connsiteY340" fmla="*/ 2663446 h 10767559"/>
              <a:gd name="connsiteX341" fmla="*/ 3697064 w 13606828"/>
              <a:gd name="connsiteY341" fmla="*/ 3101533 h 10767559"/>
              <a:gd name="connsiteX342" fmla="*/ 3584327 w 13606828"/>
              <a:gd name="connsiteY342" fmla="*/ 3254877 h 10767559"/>
              <a:gd name="connsiteX343" fmla="*/ 3590373 w 13606828"/>
              <a:gd name="connsiteY343" fmla="*/ 3243477 h 10767559"/>
              <a:gd name="connsiteX344" fmla="*/ 3932762 w 13606828"/>
              <a:gd name="connsiteY344" fmla="*/ 2713939 h 10767559"/>
              <a:gd name="connsiteX345" fmla="*/ 4055338 w 13606828"/>
              <a:gd name="connsiteY345" fmla="*/ 2563357 h 10767559"/>
              <a:gd name="connsiteX346" fmla="*/ 4296636 w 13606828"/>
              <a:gd name="connsiteY346" fmla="*/ 2382052 h 10767559"/>
              <a:gd name="connsiteX347" fmla="*/ 10828775 w 13606828"/>
              <a:gd name="connsiteY347" fmla="*/ 4600470 h 10767559"/>
              <a:gd name="connsiteX348" fmla="*/ 10996836 w 13606828"/>
              <a:gd name="connsiteY348" fmla="*/ 5080956 h 10767559"/>
              <a:gd name="connsiteX349" fmla="*/ 11077152 w 13606828"/>
              <a:gd name="connsiteY349" fmla="*/ 5409906 h 10767559"/>
              <a:gd name="connsiteX350" fmla="*/ 11007718 w 13606828"/>
              <a:gd name="connsiteY350" fmla="*/ 5686957 h 10767559"/>
              <a:gd name="connsiteX351" fmla="*/ 10825649 w 13606828"/>
              <a:gd name="connsiteY351" fmla="*/ 6201394 h 10767559"/>
              <a:gd name="connsiteX352" fmla="*/ 10814236 w 13606828"/>
              <a:gd name="connsiteY352" fmla="*/ 6225902 h 10767559"/>
              <a:gd name="connsiteX353" fmla="*/ 10819911 w 13606828"/>
              <a:gd name="connsiteY353" fmla="*/ 6125074 h 10767559"/>
              <a:gd name="connsiteX354" fmla="*/ 10796308 w 13606828"/>
              <a:gd name="connsiteY354" fmla="*/ 5561227 h 10767559"/>
              <a:gd name="connsiteX355" fmla="*/ 10774825 w 13606828"/>
              <a:gd name="connsiteY355" fmla="*/ 5409914 h 10767559"/>
              <a:gd name="connsiteX356" fmla="*/ 10802939 w 13606828"/>
              <a:gd name="connsiteY356" fmla="*/ 5217463 h 10767559"/>
              <a:gd name="connsiteX357" fmla="*/ 10830889 w 13606828"/>
              <a:gd name="connsiteY357" fmla="*/ 4699206 h 10767559"/>
              <a:gd name="connsiteX358" fmla="*/ 4579844 w 13606828"/>
              <a:gd name="connsiteY358" fmla="*/ 1973351 h 10767559"/>
              <a:gd name="connsiteX359" fmla="*/ 4324953 w 13606828"/>
              <a:gd name="connsiteY359" fmla="*/ 2232136 h 10767559"/>
              <a:gd name="connsiteX360" fmla="*/ 4055338 w 13606828"/>
              <a:gd name="connsiteY360" fmla="*/ 2563357 h 10767559"/>
              <a:gd name="connsiteX361" fmla="*/ 3840316 w 13606828"/>
              <a:gd name="connsiteY361" fmla="*/ 2724915 h 10767559"/>
              <a:gd name="connsiteX362" fmla="*/ 3469265 w 13606828"/>
              <a:gd name="connsiteY362" fmla="*/ 3066149 h 10767559"/>
              <a:gd name="connsiteX363" fmla="*/ 3698969 w 13606828"/>
              <a:gd name="connsiteY363" fmla="*/ 2593425 h 10767559"/>
              <a:gd name="connsiteX364" fmla="*/ 3846897 w 13606828"/>
              <a:gd name="connsiteY364" fmla="*/ 2352047 h 10767559"/>
              <a:gd name="connsiteX365" fmla="*/ 4062559 w 13606828"/>
              <a:gd name="connsiteY365" fmla="*/ 2221029 h 10767559"/>
              <a:gd name="connsiteX366" fmla="*/ 4566784 w 13606828"/>
              <a:gd name="connsiteY366" fmla="*/ 1978130 h 10767559"/>
              <a:gd name="connsiteX367" fmla="*/ 11229061 w 13606828"/>
              <a:gd name="connsiteY367" fmla="*/ 4522486 h 10767559"/>
              <a:gd name="connsiteX368" fmla="*/ 11425648 w 13606828"/>
              <a:gd name="connsiteY368" fmla="*/ 4939624 h 10767559"/>
              <a:gd name="connsiteX369" fmla="*/ 11596178 w 13606828"/>
              <a:gd name="connsiteY369" fmla="*/ 5414157 h 10767559"/>
              <a:gd name="connsiteX370" fmla="*/ 11539369 w 13606828"/>
              <a:gd name="connsiteY370" fmla="*/ 5587633 h 10767559"/>
              <a:gd name="connsiteX371" fmla="*/ 11298171 w 13606828"/>
              <a:gd name="connsiteY371" fmla="*/ 6150994 h 10767559"/>
              <a:gd name="connsiteX372" fmla="*/ 11214254 w 13606828"/>
              <a:gd name="connsiteY372" fmla="*/ 6300907 h 10767559"/>
              <a:gd name="connsiteX373" fmla="*/ 11208019 w 13606828"/>
              <a:gd name="connsiteY373" fmla="*/ 6170350 h 10767559"/>
              <a:gd name="connsiteX374" fmla="*/ 11128826 w 13606828"/>
              <a:gd name="connsiteY374" fmla="*/ 5621551 h 10767559"/>
              <a:gd name="connsiteX375" fmla="*/ 11077152 w 13606828"/>
              <a:gd name="connsiteY375" fmla="*/ 5409906 h 10767559"/>
              <a:gd name="connsiteX376" fmla="*/ 11139623 w 13606828"/>
              <a:gd name="connsiteY376" fmla="*/ 5160635 h 10767559"/>
              <a:gd name="connsiteX377" fmla="*/ 11221365 w 13606828"/>
              <a:gd name="connsiteY377" fmla="*/ 4626223 h 10767559"/>
              <a:gd name="connsiteX378" fmla="*/ 4361770 w 13606828"/>
              <a:gd name="connsiteY378" fmla="*/ 1648032 h 10767559"/>
              <a:gd name="connsiteX379" fmla="*/ 4194877 w 13606828"/>
              <a:gd name="connsiteY379" fmla="*/ 1846326 h 10767559"/>
              <a:gd name="connsiteX380" fmla="*/ 3949395 w 13606828"/>
              <a:gd name="connsiteY380" fmla="*/ 2184797 h 10767559"/>
              <a:gd name="connsiteX381" fmla="*/ 3846897 w 13606828"/>
              <a:gd name="connsiteY381" fmla="*/ 2352047 h 10767559"/>
              <a:gd name="connsiteX382" fmla="*/ 3586969 w 13606828"/>
              <a:gd name="connsiteY382" fmla="*/ 2509957 h 10767559"/>
              <a:gd name="connsiteX383" fmla="*/ 3145175 w 13606828"/>
              <a:gd name="connsiteY383" fmla="*/ 2840325 h 10767559"/>
              <a:gd name="connsiteX384" fmla="*/ 3245221 w 13606828"/>
              <a:gd name="connsiteY384" fmla="*/ 2547261 h 10767559"/>
              <a:gd name="connsiteX385" fmla="*/ 3416768 w 13606828"/>
              <a:gd name="connsiteY385" fmla="*/ 2157498 h 10767559"/>
              <a:gd name="connsiteX386" fmla="*/ 3499615 w 13606828"/>
              <a:gd name="connsiteY386" fmla="*/ 2001448 h 10767559"/>
              <a:gd name="connsiteX387" fmla="*/ 3889111 w 13606828"/>
              <a:gd name="connsiteY387" fmla="*/ 1817887 h 10767559"/>
              <a:gd name="connsiteX388" fmla="*/ 11824802 w 13606828"/>
              <a:gd name="connsiteY388" fmla="*/ 4446045 h 10767559"/>
              <a:gd name="connsiteX389" fmla="*/ 11884059 w 13606828"/>
              <a:gd name="connsiteY389" fmla="*/ 4543580 h 10767559"/>
              <a:gd name="connsiteX390" fmla="*/ 12126955 w 13606828"/>
              <a:gd name="connsiteY390" fmla="*/ 5047808 h 10767559"/>
              <a:gd name="connsiteX391" fmla="*/ 12264847 w 13606828"/>
              <a:gd name="connsiteY391" fmla="*/ 5424559 h 10767559"/>
              <a:gd name="connsiteX392" fmla="*/ 12180128 w 13606828"/>
              <a:gd name="connsiteY392" fmla="*/ 5663423 h 10767559"/>
              <a:gd name="connsiteX393" fmla="*/ 12002819 w 13606828"/>
              <a:gd name="connsiteY393" fmla="*/ 6051897 h 10767559"/>
              <a:gd name="connsiteX394" fmla="*/ 11811757 w 13606828"/>
              <a:gd name="connsiteY394" fmla="*/ 6399718 h 10767559"/>
              <a:gd name="connsiteX395" fmla="*/ 11749693 w 13606828"/>
              <a:gd name="connsiteY395" fmla="*/ 5997868 h 10767559"/>
              <a:gd name="connsiteX396" fmla="*/ 11612847 w 13606828"/>
              <a:gd name="connsiteY396" fmla="*/ 5460538 h 10767559"/>
              <a:gd name="connsiteX397" fmla="*/ 11596178 w 13606828"/>
              <a:gd name="connsiteY397" fmla="*/ 5414157 h 10767559"/>
              <a:gd name="connsiteX398" fmla="*/ 11666610 w 13606828"/>
              <a:gd name="connsiteY398" fmla="*/ 5199083 h 10767559"/>
              <a:gd name="connsiteX399" fmla="*/ 11766262 w 13606828"/>
              <a:gd name="connsiteY399" fmla="*/ 4801936 h 10767559"/>
              <a:gd name="connsiteX400" fmla="*/ 4058999 w 13606828"/>
              <a:gd name="connsiteY400" fmla="*/ 1135213 h 10767559"/>
              <a:gd name="connsiteX401" fmla="*/ 3967896 w 13606828"/>
              <a:gd name="connsiteY401" fmla="*/ 1245210 h 10767559"/>
              <a:gd name="connsiteX402" fmla="*/ 3616617 w 13606828"/>
              <a:gd name="connsiteY402" fmla="*/ 1781069 h 10767559"/>
              <a:gd name="connsiteX403" fmla="*/ 3499615 w 13606828"/>
              <a:gd name="connsiteY403" fmla="*/ 2001448 h 10767559"/>
              <a:gd name="connsiteX404" fmla="*/ 3388402 w 13606828"/>
              <a:gd name="connsiteY404" fmla="*/ 2053862 h 10767559"/>
              <a:gd name="connsiteX405" fmla="*/ 2911685 w 13606828"/>
              <a:gd name="connsiteY405" fmla="*/ 2337044 h 10767559"/>
              <a:gd name="connsiteX406" fmla="*/ 2620991 w 13606828"/>
              <a:gd name="connsiteY406" fmla="*/ 2549961 h 10767559"/>
              <a:gd name="connsiteX407" fmla="*/ 2668739 w 13606828"/>
              <a:gd name="connsiteY407" fmla="*/ 2365396 h 10767559"/>
              <a:gd name="connsiteX408" fmla="*/ 2908473 w 13606828"/>
              <a:gd name="connsiteY408" fmla="*/ 1715414 h 10767559"/>
              <a:gd name="connsiteX409" fmla="*/ 3005224 w 13606828"/>
              <a:gd name="connsiteY409" fmla="*/ 1512176 h 10767559"/>
              <a:gd name="connsiteX410" fmla="*/ 3295613 w 13606828"/>
              <a:gd name="connsiteY410" fmla="*/ 1377398 h 10767559"/>
              <a:gd name="connsiteX411" fmla="*/ 3823910 w 13606828"/>
              <a:gd name="connsiteY411" fmla="*/ 1192612 h 10767559"/>
              <a:gd name="connsiteX412" fmla="*/ 12548409 w 13606828"/>
              <a:gd name="connsiteY412" fmla="*/ 4316828 h 10767559"/>
              <a:gd name="connsiteX413" fmla="*/ 12609130 w 13606828"/>
              <a:gd name="connsiteY413" fmla="*/ 4417182 h 10767559"/>
              <a:gd name="connsiteX414" fmla="*/ 12862340 w 13606828"/>
              <a:gd name="connsiteY414" fmla="*/ 4950659 h 10767559"/>
              <a:gd name="connsiteX415" fmla="*/ 13033477 w 13606828"/>
              <a:gd name="connsiteY415" fmla="*/ 5431022 h 10767559"/>
              <a:gd name="connsiteX416" fmla="*/ 13019341 w 13606828"/>
              <a:gd name="connsiteY416" fmla="*/ 5476909 h 10767559"/>
              <a:gd name="connsiteX417" fmla="*/ 12889556 w 13606828"/>
              <a:gd name="connsiteY417" fmla="*/ 5820234 h 10767559"/>
              <a:gd name="connsiteX418" fmla="*/ 12636347 w 13606828"/>
              <a:gd name="connsiteY418" fmla="*/ 6353711 h 10767559"/>
              <a:gd name="connsiteX419" fmla="*/ 12525162 w 13606828"/>
              <a:gd name="connsiteY419" fmla="*/ 6537464 h 10767559"/>
              <a:gd name="connsiteX420" fmla="*/ 12463061 w 13606828"/>
              <a:gd name="connsiteY420" fmla="*/ 6130560 h 10767559"/>
              <a:gd name="connsiteX421" fmla="*/ 12320920 w 13606828"/>
              <a:gd name="connsiteY421" fmla="*/ 5577767 h 10767559"/>
              <a:gd name="connsiteX422" fmla="*/ 12264847 w 13606828"/>
              <a:gd name="connsiteY422" fmla="*/ 5424559 h 10767559"/>
              <a:gd name="connsiteX423" fmla="*/ 12371910 w 13606828"/>
              <a:gd name="connsiteY423" fmla="*/ 5122696 h 10767559"/>
              <a:gd name="connsiteX424" fmla="*/ 12509903 w 13606828"/>
              <a:gd name="connsiteY424" fmla="*/ 4558743 h 10767559"/>
              <a:gd name="connsiteX425" fmla="*/ 10095232 w 13606828"/>
              <a:gd name="connsiteY425" fmla="*/ 3292484 h 10767559"/>
              <a:gd name="connsiteX426" fmla="*/ 10284092 w 13606828"/>
              <a:gd name="connsiteY426" fmla="*/ 3549375 h 10767559"/>
              <a:gd name="connsiteX427" fmla="*/ 10493789 w 13606828"/>
              <a:gd name="connsiteY427" fmla="*/ 3904234 h 10767559"/>
              <a:gd name="connsiteX428" fmla="*/ 10588369 w 13606828"/>
              <a:gd name="connsiteY428" fmla="*/ 4314295 h 10767559"/>
              <a:gd name="connsiteX429" fmla="*/ 10638840 w 13606828"/>
              <a:gd name="connsiteY429" fmla="*/ 4682189 h 10767559"/>
              <a:gd name="connsiteX430" fmla="*/ 10577660 w 13606828"/>
              <a:gd name="connsiteY430" fmla="*/ 4433535 h 10767559"/>
              <a:gd name="connsiteX431" fmla="*/ 10379481 w 13606828"/>
              <a:gd name="connsiteY431" fmla="*/ 3877265 h 10767559"/>
              <a:gd name="connsiteX432" fmla="*/ 10126273 w 13606828"/>
              <a:gd name="connsiteY432" fmla="*/ 3343788 h 10767559"/>
              <a:gd name="connsiteX433" fmla="*/ 6120408 w 13606828"/>
              <a:gd name="connsiteY433" fmla="*/ 1570161 h 10767559"/>
              <a:gd name="connsiteX434" fmla="*/ 5812111 w 13606828"/>
              <a:gd name="connsiteY434" fmla="*/ 1652208 h 10767559"/>
              <a:gd name="connsiteX435" fmla="*/ 5325797 w 13606828"/>
              <a:gd name="connsiteY435" fmla="*/ 1828916 h 10767559"/>
              <a:gd name="connsiteX436" fmla="*/ 4792320 w 13606828"/>
              <a:gd name="connsiteY436" fmla="*/ 2082122 h 10767559"/>
              <a:gd name="connsiteX437" fmla="*/ 4741021 w 13606828"/>
              <a:gd name="connsiteY437" fmla="*/ 2113163 h 10767559"/>
              <a:gd name="connsiteX438" fmla="*/ 4997909 w 13606828"/>
              <a:gd name="connsiteY438" fmla="*/ 1924306 h 10767559"/>
              <a:gd name="connsiteX439" fmla="*/ 5325083 w 13606828"/>
              <a:gd name="connsiteY439" fmla="*/ 1725451 h 10767559"/>
              <a:gd name="connsiteX440" fmla="*/ 5649536 w 13606828"/>
              <a:gd name="connsiteY440" fmla="*/ 1642024 h 10767559"/>
              <a:gd name="connsiteX441" fmla="*/ 3640043 w 13606828"/>
              <a:gd name="connsiteY441" fmla="*/ 498094 h 10767559"/>
              <a:gd name="connsiteX442" fmla="*/ 3522239 w 13606828"/>
              <a:gd name="connsiteY442" fmla="*/ 647334 h 10767559"/>
              <a:gd name="connsiteX443" fmla="*/ 3058611 w 13606828"/>
              <a:gd name="connsiteY443" fmla="*/ 1400026 h 10767559"/>
              <a:gd name="connsiteX444" fmla="*/ 3005224 w 13606828"/>
              <a:gd name="connsiteY444" fmla="*/ 1512176 h 10767559"/>
              <a:gd name="connsiteX445" fmla="*/ 2783720 w 13606828"/>
              <a:gd name="connsiteY445" fmla="*/ 1614982 h 10767559"/>
              <a:gd name="connsiteX446" fmla="*/ 2292329 w 13606828"/>
              <a:gd name="connsiteY446" fmla="*/ 1905359 h 10767559"/>
              <a:gd name="connsiteX447" fmla="*/ 1989984 w 13606828"/>
              <a:gd name="connsiteY447" fmla="*/ 2127637 h 10767559"/>
              <a:gd name="connsiteX448" fmla="*/ 2072823 w 13606828"/>
              <a:gd name="connsiteY448" fmla="*/ 1834626 h 10767559"/>
              <a:gd name="connsiteX449" fmla="*/ 2231280 w 13606828"/>
              <a:gd name="connsiteY449" fmla="*/ 1405431 h 10767559"/>
              <a:gd name="connsiteX450" fmla="*/ 2416658 w 13606828"/>
              <a:gd name="connsiteY450" fmla="*/ 1001840 h 10767559"/>
              <a:gd name="connsiteX451" fmla="*/ 2449771 w 13606828"/>
              <a:gd name="connsiteY451" fmla="*/ 942141 h 10767559"/>
              <a:gd name="connsiteX452" fmla="*/ 2842934 w 13606828"/>
              <a:gd name="connsiteY452" fmla="*/ 755530 h 10767559"/>
              <a:gd name="connsiteX453" fmla="*/ 3399206 w 13606828"/>
              <a:gd name="connsiteY453" fmla="*/ 557351 h 10767559"/>
              <a:gd name="connsiteX454" fmla="*/ 10216507 w 13606828"/>
              <a:gd name="connsiteY454" fmla="*/ 3109017 h 10767559"/>
              <a:gd name="connsiteX455" fmla="*/ 10577676 w 13606828"/>
              <a:gd name="connsiteY455" fmla="*/ 3513261 h 10767559"/>
              <a:gd name="connsiteX456" fmla="*/ 10757063 w 13606828"/>
              <a:gd name="connsiteY456" fmla="*/ 3758179 h 10767559"/>
              <a:gd name="connsiteX457" fmla="*/ 10823524 w 13606828"/>
              <a:gd name="connsiteY457" fmla="*/ 4355598 h 10767559"/>
              <a:gd name="connsiteX458" fmla="*/ 10828775 w 13606828"/>
              <a:gd name="connsiteY458" fmla="*/ 4600470 h 10767559"/>
              <a:gd name="connsiteX459" fmla="*/ 10812051 w 13606828"/>
              <a:gd name="connsiteY459" fmla="*/ 4552659 h 10767559"/>
              <a:gd name="connsiteX460" fmla="*/ 10574469 w 13606828"/>
              <a:gd name="connsiteY460" fmla="*/ 4040766 h 10767559"/>
              <a:gd name="connsiteX461" fmla="*/ 10493789 w 13606828"/>
              <a:gd name="connsiteY461" fmla="*/ 3904234 h 10767559"/>
              <a:gd name="connsiteX462" fmla="*/ 10472548 w 13606828"/>
              <a:gd name="connsiteY462" fmla="*/ 3812142 h 10767559"/>
              <a:gd name="connsiteX463" fmla="*/ 10314058 w 13606828"/>
              <a:gd name="connsiteY463" fmla="*/ 3327770 h 10767559"/>
              <a:gd name="connsiteX464" fmla="*/ 6048629 w 13606828"/>
              <a:gd name="connsiteY464" fmla="*/ 1377877 h 10767559"/>
              <a:gd name="connsiteX465" fmla="*/ 6033777 w 13606828"/>
              <a:gd name="connsiteY465" fmla="*/ 1383250 h 10767559"/>
              <a:gd name="connsiteX466" fmla="*/ 5364373 w 13606828"/>
              <a:gd name="connsiteY466" fmla="*/ 1701571 h 10767559"/>
              <a:gd name="connsiteX467" fmla="*/ 5325083 w 13606828"/>
              <a:gd name="connsiteY467" fmla="*/ 1725451 h 10767559"/>
              <a:gd name="connsiteX468" fmla="*/ 5096741 w 13606828"/>
              <a:gd name="connsiteY468" fmla="*/ 1784165 h 10767559"/>
              <a:gd name="connsiteX469" fmla="*/ 4579844 w 13606828"/>
              <a:gd name="connsiteY469" fmla="*/ 1973351 h 10767559"/>
              <a:gd name="connsiteX470" fmla="*/ 4648798 w 13606828"/>
              <a:gd name="connsiteY470" fmla="*/ 1903342 h 10767559"/>
              <a:gd name="connsiteX471" fmla="*/ 4951211 w 13606828"/>
              <a:gd name="connsiteY471" fmla="*/ 1639304 h 10767559"/>
              <a:gd name="connsiteX472" fmla="*/ 5193509 w 13606828"/>
              <a:gd name="connsiteY472" fmla="*/ 1455823 h 10767559"/>
              <a:gd name="connsiteX473" fmla="*/ 5497309 w 13606828"/>
              <a:gd name="connsiteY473" fmla="*/ 1408906 h 10767559"/>
              <a:gd name="connsiteX474" fmla="*/ 9879674 w 13606828"/>
              <a:gd name="connsiteY474" fmla="*/ 2936242 h 10767559"/>
              <a:gd name="connsiteX475" fmla="*/ 10095232 w 13606828"/>
              <a:gd name="connsiteY475" fmla="*/ 3292484 h 10767559"/>
              <a:gd name="connsiteX476" fmla="*/ 9940918 w 13606828"/>
              <a:gd name="connsiteY476" fmla="*/ 3082585 h 10767559"/>
              <a:gd name="connsiteX477" fmla="*/ 9779698 w 13606828"/>
              <a:gd name="connsiteY477" fmla="*/ 2894831 h 10767559"/>
              <a:gd name="connsiteX478" fmla="*/ 6414414 w 13606828"/>
              <a:gd name="connsiteY478" fmla="*/ 1500889 h 10767559"/>
              <a:gd name="connsiteX479" fmla="*/ 6494202 w 13606828"/>
              <a:gd name="connsiteY479" fmla="*/ 1533938 h 10767559"/>
              <a:gd name="connsiteX480" fmla="*/ 6222266 w 13606828"/>
              <a:gd name="connsiteY480" fmla="*/ 1554617 h 10767559"/>
              <a:gd name="connsiteX481" fmla="*/ 6120408 w 13606828"/>
              <a:gd name="connsiteY481" fmla="*/ 1570161 h 10767559"/>
              <a:gd name="connsiteX482" fmla="*/ 6303621 w 13606828"/>
              <a:gd name="connsiteY482" fmla="*/ 1521404 h 10767559"/>
              <a:gd name="connsiteX483" fmla="*/ 5620261 w 13606828"/>
              <a:gd name="connsiteY483" fmla="*/ 1171941 h 10767559"/>
              <a:gd name="connsiteX484" fmla="*/ 5518845 w 13606828"/>
              <a:gd name="connsiteY484" fmla="*/ 1232169 h 10767559"/>
              <a:gd name="connsiteX485" fmla="*/ 5269939 w 13606828"/>
              <a:gd name="connsiteY485" fmla="*/ 1397947 h 10767559"/>
              <a:gd name="connsiteX486" fmla="*/ 5193509 w 13606828"/>
              <a:gd name="connsiteY486" fmla="*/ 1455823 h 10767559"/>
              <a:gd name="connsiteX487" fmla="*/ 4947353 w 13606828"/>
              <a:gd name="connsiteY487" fmla="*/ 1493842 h 10767559"/>
              <a:gd name="connsiteX488" fmla="*/ 4410025 w 13606828"/>
              <a:gd name="connsiteY488" fmla="*/ 1630689 h 10767559"/>
              <a:gd name="connsiteX489" fmla="*/ 4361770 w 13606828"/>
              <a:gd name="connsiteY489" fmla="*/ 1648032 h 10767559"/>
              <a:gd name="connsiteX490" fmla="*/ 4463670 w 13606828"/>
              <a:gd name="connsiteY490" fmla="*/ 1526957 h 10767559"/>
              <a:gd name="connsiteX491" fmla="*/ 4907843 w 13606828"/>
              <a:gd name="connsiteY491" fmla="*/ 1086440 h 10767559"/>
              <a:gd name="connsiteX492" fmla="*/ 5047527 w 13606828"/>
              <a:gd name="connsiteY492" fmla="*/ 975020 h 10767559"/>
              <a:gd name="connsiteX493" fmla="*/ 5134792 w 13606828"/>
              <a:gd name="connsiteY493" fmla="*/ 970854 h 10767559"/>
              <a:gd name="connsiteX494" fmla="*/ 10198318 w 13606828"/>
              <a:gd name="connsiteY494" fmla="*/ 3068228 h 10767559"/>
              <a:gd name="connsiteX495" fmla="*/ 10216507 w 13606828"/>
              <a:gd name="connsiteY495" fmla="*/ 3109017 h 10767559"/>
              <a:gd name="connsiteX496" fmla="*/ 10204785 w 13606828"/>
              <a:gd name="connsiteY496" fmla="*/ 3095896 h 10767559"/>
              <a:gd name="connsiteX497" fmla="*/ 10159523 w 13606828"/>
              <a:gd name="connsiteY497" fmla="*/ 3052159 h 10767559"/>
              <a:gd name="connsiteX498" fmla="*/ 3727123 w 13606828"/>
              <a:gd name="connsiteY498" fmla="*/ 387780 h 10767559"/>
              <a:gd name="connsiteX499" fmla="*/ 3861751 w 13606828"/>
              <a:gd name="connsiteY499" fmla="*/ 443545 h 10767559"/>
              <a:gd name="connsiteX500" fmla="*/ 3640043 w 13606828"/>
              <a:gd name="connsiteY500" fmla="*/ 498094 h 10767559"/>
              <a:gd name="connsiteX501" fmla="*/ 13443812 w 13606828"/>
              <a:gd name="connsiteY501" fmla="*/ 4412551 h 10767559"/>
              <a:gd name="connsiteX502" fmla="*/ 13517639 w 13606828"/>
              <a:gd name="connsiteY502" fmla="*/ 4571616 h 10767559"/>
              <a:gd name="connsiteX503" fmla="*/ 13606828 w 13606828"/>
              <a:gd name="connsiteY503" fmla="*/ 4807990 h 10767559"/>
              <a:gd name="connsiteX504" fmla="*/ 13159239 w 13606828"/>
              <a:gd name="connsiteY504" fmla="*/ 5888569 h 10767559"/>
              <a:gd name="connsiteX505" fmla="*/ 13137102 w 13606828"/>
              <a:gd name="connsiteY505" fmla="*/ 5787669 h 10767559"/>
              <a:gd name="connsiteX506" fmla="*/ 13060519 w 13606828"/>
              <a:gd name="connsiteY506" fmla="*/ 5506929 h 10767559"/>
              <a:gd name="connsiteX507" fmla="*/ 13033477 w 13606828"/>
              <a:gd name="connsiteY507" fmla="*/ 5431022 h 10767559"/>
              <a:gd name="connsiteX508" fmla="*/ 13126008 w 13606828"/>
              <a:gd name="connsiteY508" fmla="*/ 5130614 h 10767559"/>
              <a:gd name="connsiteX509" fmla="*/ 13271472 w 13606828"/>
              <a:gd name="connsiteY509" fmla="*/ 4432705 h 10767559"/>
              <a:gd name="connsiteX510" fmla="*/ 13278747 w 13606828"/>
              <a:gd name="connsiteY510" fmla="*/ 4344180 h 10767559"/>
              <a:gd name="connsiteX511" fmla="*/ 12580699 w 13606828"/>
              <a:gd name="connsiteY511" fmla="*/ 4055039 h 10767559"/>
              <a:gd name="connsiteX512" fmla="*/ 12566773 w 13606828"/>
              <a:gd name="connsiteY512" fmla="*/ 4201466 h 10767559"/>
              <a:gd name="connsiteX513" fmla="*/ 12548409 w 13606828"/>
              <a:gd name="connsiteY513" fmla="*/ 4316828 h 10767559"/>
              <a:gd name="connsiteX514" fmla="*/ 12326226 w 13606828"/>
              <a:gd name="connsiteY514" fmla="*/ 3949634 h 10767559"/>
              <a:gd name="connsiteX515" fmla="*/ 11095924 w 13606828"/>
              <a:gd name="connsiteY515" fmla="*/ 3440027 h 10767559"/>
              <a:gd name="connsiteX516" fmla="*/ 11233206 w 13606828"/>
              <a:gd name="connsiteY516" fmla="*/ 3591074 h 10767559"/>
              <a:gd name="connsiteX517" fmla="*/ 11252318 w 13606828"/>
              <a:gd name="connsiteY517" fmla="*/ 3907660 h 10767559"/>
              <a:gd name="connsiteX518" fmla="*/ 11247988 w 13606828"/>
              <a:gd name="connsiteY518" fmla="*/ 4267334 h 10767559"/>
              <a:gd name="connsiteX519" fmla="*/ 11229061 w 13606828"/>
              <a:gd name="connsiteY519" fmla="*/ 4522486 h 10767559"/>
              <a:gd name="connsiteX520" fmla="*/ 11189677 w 13606828"/>
              <a:gd name="connsiteY520" fmla="*/ 4438915 h 10767559"/>
              <a:gd name="connsiteX521" fmla="*/ 10906494 w 13606828"/>
              <a:gd name="connsiteY521" fmla="*/ 3962199 h 10767559"/>
              <a:gd name="connsiteX522" fmla="*/ 10757063 w 13606828"/>
              <a:gd name="connsiteY522" fmla="*/ 3758179 h 10767559"/>
              <a:gd name="connsiteX523" fmla="*/ 10748015 w 13606828"/>
              <a:gd name="connsiteY523" fmla="*/ 3676848 h 10767559"/>
              <a:gd name="connsiteX524" fmla="*/ 10680591 w 13606828"/>
              <a:gd name="connsiteY524" fmla="*/ 3343445 h 10767559"/>
              <a:gd name="connsiteX525" fmla="*/ 10658208 w 13606828"/>
              <a:gd name="connsiteY525" fmla="*/ 3258720 h 10767559"/>
              <a:gd name="connsiteX526" fmla="*/ 2999069 w 13606828"/>
              <a:gd name="connsiteY526" fmla="*/ 86211 h 10767559"/>
              <a:gd name="connsiteX527" fmla="*/ 2866256 w 13606828"/>
              <a:gd name="connsiteY527" fmla="*/ 258437 h 10767559"/>
              <a:gd name="connsiteX528" fmla="*/ 2628848 w 13606828"/>
              <a:gd name="connsiteY528" fmla="*/ 619288 h 10767559"/>
              <a:gd name="connsiteX529" fmla="*/ 2449771 w 13606828"/>
              <a:gd name="connsiteY529" fmla="*/ 942141 h 10767559"/>
              <a:gd name="connsiteX530" fmla="*/ 2309457 w 13606828"/>
              <a:gd name="connsiteY530" fmla="*/ 1008738 h 10767559"/>
              <a:gd name="connsiteX531" fmla="*/ 2056793 w 13606828"/>
              <a:gd name="connsiteY531" fmla="*/ 1153100 h 10767559"/>
              <a:gd name="connsiteX532" fmla="*/ 1872781 w 13606828"/>
              <a:gd name="connsiteY532" fmla="*/ 1270894 h 10767559"/>
              <a:gd name="connsiteX533" fmla="*/ 2308320 w 13606828"/>
              <a:gd name="connsiteY533" fmla="*/ 219407 h 10767559"/>
              <a:gd name="connsiteX534" fmla="*/ 2499541 w 13606828"/>
              <a:gd name="connsiteY534" fmla="*/ 124001 h 10767559"/>
              <a:gd name="connsiteX535" fmla="*/ 2790935 w 13606828"/>
              <a:gd name="connsiteY535" fmla="*/ 0 h 10767559"/>
              <a:gd name="connsiteX536" fmla="*/ 11227374 w 13606828"/>
              <a:gd name="connsiteY536" fmla="*/ 3494475 h 10767559"/>
              <a:gd name="connsiteX537" fmla="*/ 11889869 w 13606828"/>
              <a:gd name="connsiteY537" fmla="*/ 3768889 h 10767559"/>
              <a:gd name="connsiteX538" fmla="*/ 11880288 w 13606828"/>
              <a:gd name="connsiteY538" fmla="*/ 3987933 h 10767559"/>
              <a:gd name="connsiteX539" fmla="*/ 11855132 w 13606828"/>
              <a:gd name="connsiteY539" fmla="*/ 4261659 h 10767559"/>
              <a:gd name="connsiteX540" fmla="*/ 11824802 w 13606828"/>
              <a:gd name="connsiteY540" fmla="*/ 4446045 h 10767559"/>
              <a:gd name="connsiteX541" fmla="*/ 11595128 w 13606828"/>
              <a:gd name="connsiteY541" fmla="*/ 4067990 h 10767559"/>
              <a:gd name="connsiteX542" fmla="*/ 11263068 w 13606828"/>
              <a:gd name="connsiteY542" fmla="*/ 3623933 h 10767559"/>
              <a:gd name="connsiteX543" fmla="*/ 11233206 w 13606828"/>
              <a:gd name="connsiteY543" fmla="*/ 3591074 h 10767559"/>
              <a:gd name="connsiteX544" fmla="*/ 6119021 w 13606828"/>
              <a:gd name="connsiteY544" fmla="*/ 1378533 h 10767559"/>
              <a:gd name="connsiteX545" fmla="*/ 6056105 w 13606828"/>
              <a:gd name="connsiteY545" fmla="*/ 1377455 h 10767559"/>
              <a:gd name="connsiteX546" fmla="*/ 6048629 w 13606828"/>
              <a:gd name="connsiteY546" fmla="*/ 1377877 h 10767559"/>
              <a:gd name="connsiteX547" fmla="*/ 6085359 w 13606828"/>
              <a:gd name="connsiteY547" fmla="*/ 1364590 h 10767559"/>
              <a:gd name="connsiteX548" fmla="*/ 4445176 w 13606828"/>
              <a:gd name="connsiteY548" fmla="*/ 685206 h 10767559"/>
              <a:gd name="connsiteX549" fmla="*/ 5080792 w 13606828"/>
              <a:gd name="connsiteY549" fmla="*/ 948486 h 10767559"/>
              <a:gd name="connsiteX550" fmla="*/ 5047527 w 13606828"/>
              <a:gd name="connsiteY550" fmla="*/ 975020 h 10767559"/>
              <a:gd name="connsiteX551" fmla="*/ 4913304 w 13606828"/>
              <a:gd name="connsiteY551" fmla="*/ 981429 h 10767559"/>
              <a:gd name="connsiteX552" fmla="*/ 4364505 w 13606828"/>
              <a:gd name="connsiteY552" fmla="*/ 1060622 h 10767559"/>
              <a:gd name="connsiteX553" fmla="*/ 4058999 w 13606828"/>
              <a:gd name="connsiteY553" fmla="*/ 1135213 h 10767559"/>
              <a:gd name="connsiteX554" fmla="*/ 4378830 w 13606828"/>
              <a:gd name="connsiteY554" fmla="*/ 749062 h 1076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</a:cxnLst>
            <a:rect l="l" t="t" r="r" b="b"/>
            <a:pathLst>
              <a:path w="13606828" h="10767559">
                <a:moveTo>
                  <a:pt x="7596411" y="9382222"/>
                </a:moveTo>
                <a:lnTo>
                  <a:pt x="7548716" y="9400996"/>
                </a:lnTo>
                <a:lnTo>
                  <a:pt x="7492933" y="9377890"/>
                </a:lnTo>
                <a:close/>
                <a:moveTo>
                  <a:pt x="3420604" y="7625064"/>
                </a:moveTo>
                <a:lnTo>
                  <a:pt x="3526771" y="7735057"/>
                </a:lnTo>
                <a:lnTo>
                  <a:pt x="3455573" y="7705567"/>
                </a:lnTo>
                <a:lnTo>
                  <a:pt x="3426660" y="7641612"/>
                </a:lnTo>
                <a:close/>
                <a:moveTo>
                  <a:pt x="10011386" y="10268052"/>
                </a:moveTo>
                <a:lnTo>
                  <a:pt x="9940913" y="10363912"/>
                </a:lnTo>
                <a:lnTo>
                  <a:pt x="9923202" y="10384537"/>
                </a:lnTo>
                <a:lnTo>
                  <a:pt x="9777235" y="10324076"/>
                </a:lnTo>
                <a:close/>
                <a:moveTo>
                  <a:pt x="7515810" y="9192865"/>
                </a:moveTo>
                <a:lnTo>
                  <a:pt x="7221224" y="9265345"/>
                </a:lnTo>
                <a:lnTo>
                  <a:pt x="7130594" y="9227805"/>
                </a:lnTo>
                <a:lnTo>
                  <a:pt x="7141728" y="9227523"/>
                </a:lnTo>
                <a:cubicBezTo>
                  <a:pt x="7240043" y="9222540"/>
                  <a:pt x="7337709" y="9215095"/>
                  <a:pt x="7434664" y="9205249"/>
                </a:cubicBezTo>
                <a:close/>
                <a:moveTo>
                  <a:pt x="1111698" y="6453641"/>
                </a:moveTo>
                <a:lnTo>
                  <a:pt x="1354372" y="6835223"/>
                </a:lnTo>
                <a:lnTo>
                  <a:pt x="1072444" y="6718445"/>
                </a:lnTo>
                <a:lnTo>
                  <a:pt x="1073596" y="6703292"/>
                </a:lnTo>
                <a:close/>
                <a:moveTo>
                  <a:pt x="3561694" y="7467367"/>
                </a:moveTo>
                <a:lnTo>
                  <a:pt x="3716012" y="7677273"/>
                </a:lnTo>
                <a:lnTo>
                  <a:pt x="3897478" y="7888609"/>
                </a:lnTo>
                <a:lnTo>
                  <a:pt x="3789522" y="7843892"/>
                </a:lnTo>
                <a:close/>
                <a:moveTo>
                  <a:pt x="9597124" y="9628837"/>
                </a:moveTo>
                <a:lnTo>
                  <a:pt x="9531503" y="9718429"/>
                </a:lnTo>
                <a:cubicBezTo>
                  <a:pt x="9472982" y="9790726"/>
                  <a:pt x="9412628" y="9861708"/>
                  <a:pt x="9350468" y="9931295"/>
                </a:cubicBezTo>
                <a:lnTo>
                  <a:pt x="9204529" y="10086854"/>
                </a:lnTo>
                <a:lnTo>
                  <a:pt x="8564476" y="9821736"/>
                </a:lnTo>
                <a:lnTo>
                  <a:pt x="8607864" y="9784915"/>
                </a:lnTo>
                <a:lnTo>
                  <a:pt x="8743626" y="9778432"/>
                </a:lnTo>
                <a:cubicBezTo>
                  <a:pt x="8984923" y="9755334"/>
                  <a:pt x="9225041" y="9717076"/>
                  <a:pt x="9462436" y="9663661"/>
                </a:cubicBezTo>
                <a:close/>
                <a:moveTo>
                  <a:pt x="1832653" y="6315572"/>
                </a:moveTo>
                <a:lnTo>
                  <a:pt x="1991493" y="6585281"/>
                </a:lnTo>
                <a:cubicBezTo>
                  <a:pt x="2074196" y="6713731"/>
                  <a:pt x="2161860" y="6838684"/>
                  <a:pt x="2254214" y="6959872"/>
                </a:cubicBezTo>
                <a:lnTo>
                  <a:pt x="2423482" y="7159332"/>
                </a:lnTo>
                <a:lnTo>
                  <a:pt x="2429264" y="7280457"/>
                </a:lnTo>
                <a:lnTo>
                  <a:pt x="1767186" y="7006216"/>
                </a:lnTo>
                <a:lnTo>
                  <a:pt x="1772572" y="6837383"/>
                </a:lnTo>
                <a:cubicBezTo>
                  <a:pt x="1777825" y="6744224"/>
                  <a:pt x="1785339" y="6651354"/>
                  <a:pt x="1795081" y="6558852"/>
                </a:cubicBezTo>
                <a:close/>
                <a:moveTo>
                  <a:pt x="9301117" y="9109690"/>
                </a:moveTo>
                <a:lnTo>
                  <a:pt x="9292420" y="9120450"/>
                </a:lnTo>
                <a:cubicBezTo>
                  <a:pt x="9160187" y="9274367"/>
                  <a:pt x="9019976" y="9421232"/>
                  <a:pt x="8872425" y="9560401"/>
                </a:cubicBezTo>
                <a:lnTo>
                  <a:pt x="8607864" y="9784915"/>
                </a:lnTo>
                <a:lnTo>
                  <a:pt x="8489252" y="9790578"/>
                </a:lnTo>
                <a:lnTo>
                  <a:pt x="8011986" y="9592888"/>
                </a:lnTo>
                <a:lnTo>
                  <a:pt x="8268795" y="9442955"/>
                </a:lnTo>
                <a:lnTo>
                  <a:pt x="8461682" y="9304305"/>
                </a:lnTo>
                <a:lnTo>
                  <a:pt x="8709575" y="9266022"/>
                </a:lnTo>
                <a:cubicBezTo>
                  <a:pt x="8891001" y="9228970"/>
                  <a:pt x="9070321" y="9183269"/>
                  <a:pt x="9246905" y="9129172"/>
                </a:cubicBezTo>
                <a:close/>
                <a:moveTo>
                  <a:pt x="2427476" y="6241385"/>
                </a:moveTo>
                <a:lnTo>
                  <a:pt x="2765441" y="6820261"/>
                </a:lnTo>
                <a:lnTo>
                  <a:pt x="2904086" y="7013143"/>
                </a:lnTo>
                <a:lnTo>
                  <a:pt x="2942371" y="7261040"/>
                </a:lnTo>
                <a:lnTo>
                  <a:pt x="3001154" y="7517340"/>
                </a:lnTo>
                <a:lnTo>
                  <a:pt x="2578855" y="7342419"/>
                </a:lnTo>
                <a:lnTo>
                  <a:pt x="2423482" y="7159332"/>
                </a:lnTo>
                <a:lnTo>
                  <a:pt x="2403566" y="6742193"/>
                </a:lnTo>
                <a:close/>
                <a:moveTo>
                  <a:pt x="9073606" y="8787787"/>
                </a:moveTo>
                <a:lnTo>
                  <a:pt x="8901473" y="8953930"/>
                </a:lnTo>
                <a:cubicBezTo>
                  <a:pt x="8801452" y="9043002"/>
                  <a:pt x="8698563" y="9128352"/>
                  <a:pt x="8593039" y="9209889"/>
                </a:cubicBezTo>
                <a:lnTo>
                  <a:pt x="8461682" y="9304305"/>
                </a:lnTo>
                <a:lnTo>
                  <a:pt x="8159620" y="9350956"/>
                </a:lnTo>
                <a:cubicBezTo>
                  <a:pt x="7974619" y="9370443"/>
                  <a:pt x="7788140" y="9381013"/>
                  <a:pt x="7600824" y="9382406"/>
                </a:cubicBezTo>
                <a:lnTo>
                  <a:pt x="7596411" y="9382222"/>
                </a:lnTo>
                <a:lnTo>
                  <a:pt x="7813626" y="9296723"/>
                </a:lnTo>
                <a:cubicBezTo>
                  <a:pt x="7954609" y="9234577"/>
                  <a:pt x="8093610" y="9166514"/>
                  <a:pt x="8230255" y="9092526"/>
                </a:cubicBezTo>
                <a:lnTo>
                  <a:pt x="8323742" y="9036497"/>
                </a:lnTo>
                <a:lnTo>
                  <a:pt x="8560189" y="8975701"/>
                </a:lnTo>
                <a:close/>
                <a:moveTo>
                  <a:pt x="2826172" y="6147872"/>
                </a:moveTo>
                <a:lnTo>
                  <a:pt x="2911675" y="6365094"/>
                </a:lnTo>
                <a:cubicBezTo>
                  <a:pt x="2973820" y="6506077"/>
                  <a:pt x="3041885" y="6645077"/>
                  <a:pt x="3115869" y="6781723"/>
                </a:cubicBezTo>
                <a:lnTo>
                  <a:pt x="3171895" y="6875200"/>
                </a:lnTo>
                <a:lnTo>
                  <a:pt x="3232693" y="7111655"/>
                </a:lnTo>
                <a:lnTo>
                  <a:pt x="3420604" y="7625064"/>
                </a:lnTo>
                <a:lnTo>
                  <a:pt x="3254466" y="7452939"/>
                </a:lnTo>
                <a:cubicBezTo>
                  <a:pt x="3165396" y="7352918"/>
                  <a:pt x="3080044" y="7250029"/>
                  <a:pt x="2998507" y="7144505"/>
                </a:cubicBezTo>
                <a:lnTo>
                  <a:pt x="2904086" y="7013143"/>
                </a:lnTo>
                <a:lnTo>
                  <a:pt x="2857436" y="6711084"/>
                </a:lnTo>
                <a:cubicBezTo>
                  <a:pt x="2837950" y="6526079"/>
                  <a:pt x="2827380" y="6339606"/>
                  <a:pt x="2825985" y="6152289"/>
                </a:cubicBezTo>
                <a:close/>
                <a:moveTo>
                  <a:pt x="8915910" y="8646695"/>
                </a:moveTo>
                <a:lnTo>
                  <a:pt x="8659018" y="8835558"/>
                </a:lnTo>
                <a:lnTo>
                  <a:pt x="8323742" y="9036497"/>
                </a:lnTo>
                <a:lnTo>
                  <a:pt x="8007396" y="9117840"/>
                </a:lnTo>
                <a:lnTo>
                  <a:pt x="7515810" y="9192865"/>
                </a:lnTo>
                <a:lnTo>
                  <a:pt x="7774861" y="9129127"/>
                </a:lnTo>
                <a:cubicBezTo>
                  <a:pt x="7961548" y="9073115"/>
                  <a:pt x="8147181" y="9007141"/>
                  <a:pt x="8331130" y="8930946"/>
                </a:cubicBezTo>
                <a:cubicBezTo>
                  <a:pt x="8515080" y="8854753"/>
                  <a:pt x="8692994" y="8770137"/>
                  <a:pt x="8864608" y="8677739"/>
                </a:cubicBezTo>
                <a:close/>
                <a:moveTo>
                  <a:pt x="3018685" y="6087949"/>
                </a:moveTo>
                <a:lnTo>
                  <a:pt x="3100740" y="6396284"/>
                </a:lnTo>
                <a:cubicBezTo>
                  <a:pt x="3151932" y="6559397"/>
                  <a:pt x="3210778" y="6721641"/>
                  <a:pt x="3277448" y="6882596"/>
                </a:cubicBezTo>
                <a:cubicBezTo>
                  <a:pt x="3353641" y="7066546"/>
                  <a:pt x="3438257" y="7244460"/>
                  <a:pt x="3530654" y="7416073"/>
                </a:cubicBezTo>
                <a:lnTo>
                  <a:pt x="3561694" y="7467367"/>
                </a:lnTo>
                <a:lnTo>
                  <a:pt x="3372839" y="7210487"/>
                </a:lnTo>
                <a:lnTo>
                  <a:pt x="3171895" y="6875200"/>
                </a:lnTo>
                <a:lnTo>
                  <a:pt x="3090553" y="6558859"/>
                </a:lnTo>
                <a:close/>
                <a:moveTo>
                  <a:pt x="11627333" y="9586929"/>
                </a:moveTo>
                <a:lnTo>
                  <a:pt x="11202093" y="10613552"/>
                </a:lnTo>
                <a:lnTo>
                  <a:pt x="11157381" y="10635861"/>
                </a:lnTo>
                <a:lnTo>
                  <a:pt x="10847900" y="10767559"/>
                </a:lnTo>
                <a:lnTo>
                  <a:pt x="10651326" y="10686135"/>
                </a:lnTo>
                <a:lnTo>
                  <a:pt x="10706208" y="10616773"/>
                </a:lnTo>
                <a:cubicBezTo>
                  <a:pt x="10877720" y="10388580"/>
                  <a:pt x="11033840" y="10145330"/>
                  <a:pt x="11172441" y="9887910"/>
                </a:cubicBezTo>
                <a:lnTo>
                  <a:pt x="11202367" y="9824858"/>
                </a:lnTo>
                <a:lnTo>
                  <a:pt x="11468825" y="9683895"/>
                </a:lnTo>
                <a:close/>
                <a:moveTo>
                  <a:pt x="458294" y="4685781"/>
                </a:moveTo>
                <a:lnTo>
                  <a:pt x="472077" y="4760888"/>
                </a:lnTo>
                <a:cubicBezTo>
                  <a:pt x="506012" y="4925427"/>
                  <a:pt x="547398" y="5089583"/>
                  <a:pt x="596409" y="5252933"/>
                </a:cubicBezTo>
                <a:lnTo>
                  <a:pt x="626080" y="5336221"/>
                </a:lnTo>
                <a:lnTo>
                  <a:pt x="569192" y="5495899"/>
                </a:lnTo>
                <a:cubicBezTo>
                  <a:pt x="485173" y="5775930"/>
                  <a:pt x="423565" y="6058328"/>
                  <a:pt x="383484" y="6340961"/>
                </a:cubicBezTo>
                <a:lnTo>
                  <a:pt x="373244" y="6428828"/>
                </a:lnTo>
                <a:lnTo>
                  <a:pt x="218266" y="6364634"/>
                </a:lnTo>
                <a:lnTo>
                  <a:pt x="86598" y="6053451"/>
                </a:lnTo>
                <a:lnTo>
                  <a:pt x="0" y="5792203"/>
                </a:lnTo>
                <a:close/>
                <a:moveTo>
                  <a:pt x="11663711" y="8636068"/>
                </a:moveTo>
                <a:lnTo>
                  <a:pt x="11623830" y="8798160"/>
                </a:lnTo>
                <a:cubicBezTo>
                  <a:pt x="11567816" y="8984848"/>
                  <a:pt x="11501842" y="9170481"/>
                  <a:pt x="11425649" y="9354433"/>
                </a:cubicBezTo>
                <a:lnTo>
                  <a:pt x="11202367" y="9824858"/>
                </a:lnTo>
                <a:lnTo>
                  <a:pt x="11148533" y="9853339"/>
                </a:lnTo>
                <a:cubicBezTo>
                  <a:pt x="11039373" y="9906794"/>
                  <a:pt x="10927841" y="9957178"/>
                  <a:pt x="10813994" y="10004332"/>
                </a:cubicBezTo>
                <a:cubicBezTo>
                  <a:pt x="10584054" y="10099575"/>
                  <a:pt x="10351486" y="10178847"/>
                  <a:pt x="10117520" y="10242658"/>
                </a:cubicBezTo>
                <a:lnTo>
                  <a:pt x="10011386" y="10268052"/>
                </a:lnTo>
                <a:lnTo>
                  <a:pt x="10284086" y="9897120"/>
                </a:lnTo>
                <a:cubicBezTo>
                  <a:pt x="10389679" y="9737198"/>
                  <a:pt x="10486472" y="9573171"/>
                  <a:pt x="10574466" y="9405729"/>
                </a:cubicBezTo>
                <a:lnTo>
                  <a:pt x="10648633" y="9245930"/>
                </a:lnTo>
                <a:lnTo>
                  <a:pt x="10841777" y="9161277"/>
                </a:lnTo>
                <a:cubicBezTo>
                  <a:pt x="11062099" y="9047228"/>
                  <a:pt x="11276613" y="8918021"/>
                  <a:pt x="11483768" y="8773657"/>
                </a:cubicBezTo>
                <a:close/>
                <a:moveTo>
                  <a:pt x="1128498" y="4227799"/>
                </a:moveTo>
                <a:lnTo>
                  <a:pt x="1254453" y="4893411"/>
                </a:lnTo>
                <a:lnTo>
                  <a:pt x="1394177" y="5329042"/>
                </a:lnTo>
                <a:lnTo>
                  <a:pt x="1303144" y="5577767"/>
                </a:lnTo>
                <a:cubicBezTo>
                  <a:pt x="1246963" y="5758386"/>
                  <a:pt x="1199425" y="5942813"/>
                  <a:pt x="1161005" y="6130563"/>
                </a:cubicBezTo>
                <a:lnTo>
                  <a:pt x="1111698" y="6453641"/>
                </a:lnTo>
                <a:lnTo>
                  <a:pt x="1089377" y="6418545"/>
                </a:lnTo>
                <a:cubicBezTo>
                  <a:pt x="980654" y="6223654"/>
                  <a:pt x="882072" y="6020409"/>
                  <a:pt x="794587" y="5809205"/>
                </a:cubicBezTo>
                <a:lnTo>
                  <a:pt x="626080" y="5336221"/>
                </a:lnTo>
                <a:lnTo>
                  <a:pt x="767371" y="4939629"/>
                </a:lnTo>
                <a:cubicBezTo>
                  <a:pt x="843567" y="4755680"/>
                  <a:pt x="928180" y="4577766"/>
                  <a:pt x="1020580" y="4406152"/>
                </a:cubicBezTo>
                <a:close/>
                <a:moveTo>
                  <a:pt x="11035215" y="8208352"/>
                </a:moveTo>
                <a:lnTo>
                  <a:pt x="10996836" y="8365539"/>
                </a:lnTo>
                <a:cubicBezTo>
                  <a:pt x="10944038" y="8543915"/>
                  <a:pt x="10882443" y="8720241"/>
                  <a:pt x="10812048" y="8893836"/>
                </a:cubicBezTo>
                <a:lnTo>
                  <a:pt x="10648633" y="9245930"/>
                </a:lnTo>
                <a:lnTo>
                  <a:pt x="10164907" y="9457943"/>
                </a:lnTo>
                <a:cubicBezTo>
                  <a:pt x="10049707" y="9499809"/>
                  <a:pt x="9933437" y="9537885"/>
                  <a:pt x="9816293" y="9572172"/>
                </a:cubicBezTo>
                <a:lnTo>
                  <a:pt x="9597124" y="9628837"/>
                </a:lnTo>
                <a:lnTo>
                  <a:pt x="9860324" y="9269494"/>
                </a:lnTo>
                <a:cubicBezTo>
                  <a:pt x="9962411" y="9115009"/>
                  <a:pt x="10056893" y="8955891"/>
                  <a:pt x="10143505" y="8792778"/>
                </a:cubicBezTo>
                <a:lnTo>
                  <a:pt x="10162129" y="8753259"/>
                </a:lnTo>
                <a:lnTo>
                  <a:pt x="10329506" y="8673155"/>
                </a:lnTo>
                <a:cubicBezTo>
                  <a:pt x="10511874" y="8573505"/>
                  <a:pt x="10689080" y="8463942"/>
                  <a:pt x="10860230" y="8344833"/>
                </a:cubicBezTo>
                <a:close/>
                <a:moveTo>
                  <a:pt x="1845592" y="4369787"/>
                </a:moveTo>
                <a:lnTo>
                  <a:pt x="1883068" y="4636609"/>
                </a:lnTo>
                <a:cubicBezTo>
                  <a:pt x="1910319" y="4786930"/>
                  <a:pt x="1943493" y="4935920"/>
                  <a:pt x="1982439" y="5083227"/>
                </a:cubicBezTo>
                <a:lnTo>
                  <a:pt x="2064582" y="5338780"/>
                </a:lnTo>
                <a:lnTo>
                  <a:pt x="2016865" y="5471567"/>
                </a:lnTo>
                <a:cubicBezTo>
                  <a:pt x="1962771" y="5648151"/>
                  <a:pt x="1917066" y="5827471"/>
                  <a:pt x="1880015" y="6008895"/>
                </a:cubicBezTo>
                <a:lnTo>
                  <a:pt x="1832653" y="6315572"/>
                </a:lnTo>
                <a:lnTo>
                  <a:pt x="1758531" y="6189716"/>
                </a:lnTo>
                <a:cubicBezTo>
                  <a:pt x="1649763" y="5986960"/>
                  <a:pt x="1552762" y="5776947"/>
                  <a:pt x="1468444" y="5560591"/>
                </a:cubicBezTo>
                <a:lnTo>
                  <a:pt x="1394177" y="5329042"/>
                </a:lnTo>
                <a:lnTo>
                  <a:pt x="1497111" y="5047808"/>
                </a:lnTo>
                <a:cubicBezTo>
                  <a:pt x="1570082" y="4875281"/>
                  <a:pt x="1651208" y="4707046"/>
                  <a:pt x="1740008" y="4543584"/>
                </a:cubicBezTo>
                <a:close/>
                <a:moveTo>
                  <a:pt x="10516282" y="7911386"/>
                </a:moveTo>
                <a:lnTo>
                  <a:pt x="10379479" y="8292068"/>
                </a:lnTo>
                <a:lnTo>
                  <a:pt x="10162129" y="8753259"/>
                </a:lnTo>
                <a:lnTo>
                  <a:pt x="9767818" y="8941975"/>
                </a:lnTo>
                <a:lnTo>
                  <a:pt x="9301117" y="9109690"/>
                </a:lnTo>
                <a:lnTo>
                  <a:pt x="9511171" y="8849799"/>
                </a:lnTo>
                <a:cubicBezTo>
                  <a:pt x="9581404" y="8757359"/>
                  <a:pt x="9648911" y="8662736"/>
                  <a:pt x="9713570" y="8566049"/>
                </a:cubicBezTo>
                <a:lnTo>
                  <a:pt x="9812622" y="8406248"/>
                </a:lnTo>
                <a:lnTo>
                  <a:pt x="10069964" y="8249907"/>
                </a:lnTo>
                <a:close/>
                <a:moveTo>
                  <a:pt x="10189196" y="7692302"/>
                </a:moveTo>
                <a:lnTo>
                  <a:pt x="10110947" y="7872136"/>
                </a:lnTo>
                <a:cubicBezTo>
                  <a:pt x="10052626" y="7992701"/>
                  <a:pt x="9990231" y="8110932"/>
                  <a:pt x="9923944" y="8226643"/>
                </a:cubicBezTo>
                <a:lnTo>
                  <a:pt x="9812622" y="8406248"/>
                </a:lnTo>
                <a:lnTo>
                  <a:pt x="9594373" y="8538835"/>
                </a:lnTo>
                <a:cubicBezTo>
                  <a:pt x="9430910" y="8627634"/>
                  <a:pt x="9262673" y="8708760"/>
                  <a:pt x="9090148" y="8781731"/>
                </a:cubicBezTo>
                <a:lnTo>
                  <a:pt x="9073606" y="8787787"/>
                </a:lnTo>
                <a:lnTo>
                  <a:pt x="9232815" y="8634119"/>
                </a:lnTo>
                <a:cubicBezTo>
                  <a:pt x="9339281" y="8522755"/>
                  <a:pt x="9441657" y="8406676"/>
                  <a:pt x="9539588" y="8286030"/>
                </a:cubicBezTo>
                <a:lnTo>
                  <a:pt x="9611524" y="8189040"/>
                </a:lnTo>
                <a:lnTo>
                  <a:pt x="9816614" y="8034943"/>
                </a:lnTo>
                <a:close/>
                <a:moveTo>
                  <a:pt x="2438748" y="4452672"/>
                </a:moveTo>
                <a:lnTo>
                  <a:pt x="2439100" y="4475111"/>
                </a:lnTo>
                <a:cubicBezTo>
                  <a:pt x="2456625" y="4706357"/>
                  <a:pt x="2488032" y="4936748"/>
                  <a:pt x="2533322" y="5164931"/>
                </a:cubicBezTo>
                <a:lnTo>
                  <a:pt x="2578388" y="5356941"/>
                </a:lnTo>
                <a:lnTo>
                  <a:pt x="2509157" y="5640499"/>
                </a:lnTo>
                <a:cubicBezTo>
                  <a:pt x="2473960" y="5822290"/>
                  <a:pt x="2447561" y="6005453"/>
                  <a:pt x="2429961" y="6189297"/>
                </a:cubicBezTo>
                <a:lnTo>
                  <a:pt x="2427476" y="6241385"/>
                </a:lnTo>
                <a:lnTo>
                  <a:pt x="2414413" y="6219009"/>
                </a:lnTo>
                <a:cubicBezTo>
                  <a:pt x="2322813" y="6037940"/>
                  <a:pt x="2240786" y="5852197"/>
                  <a:pt x="2168675" y="5662620"/>
                </a:cubicBezTo>
                <a:lnTo>
                  <a:pt x="2064582" y="5338780"/>
                </a:lnTo>
                <a:lnTo>
                  <a:pt x="2204059" y="4950654"/>
                </a:lnTo>
                <a:close/>
                <a:moveTo>
                  <a:pt x="10041178" y="7547721"/>
                </a:moveTo>
                <a:lnTo>
                  <a:pt x="9837375" y="7884541"/>
                </a:lnTo>
                <a:lnTo>
                  <a:pt x="9611524" y="8189040"/>
                </a:lnTo>
                <a:lnTo>
                  <a:pt x="9360291" y="8377809"/>
                </a:lnTo>
                <a:lnTo>
                  <a:pt x="8915910" y="8646695"/>
                </a:lnTo>
                <a:lnTo>
                  <a:pt x="9125805" y="8492384"/>
                </a:lnTo>
                <a:cubicBezTo>
                  <a:pt x="9276846" y="8369195"/>
                  <a:pt x="9423103" y="8237205"/>
                  <a:pt x="9563892" y="8096416"/>
                </a:cubicBezTo>
                <a:cubicBezTo>
                  <a:pt x="9704681" y="7955627"/>
                  <a:pt x="9836671" y="7809370"/>
                  <a:pt x="9959863" y="7658329"/>
                </a:cubicBezTo>
                <a:close/>
                <a:moveTo>
                  <a:pt x="3027401" y="4626717"/>
                </a:moveTo>
                <a:lnTo>
                  <a:pt x="2990182" y="4952554"/>
                </a:lnTo>
                <a:cubicBezTo>
                  <a:pt x="2979040" y="5099030"/>
                  <a:pt x="2973366" y="5247033"/>
                  <a:pt x="2973365" y="5396363"/>
                </a:cubicBezTo>
                <a:cubicBezTo>
                  <a:pt x="2973365" y="5595468"/>
                  <a:pt x="2983453" y="5792218"/>
                  <a:pt x="3003144" y="5986130"/>
                </a:cubicBezTo>
                <a:lnTo>
                  <a:pt x="3018685" y="6087949"/>
                </a:lnTo>
                <a:lnTo>
                  <a:pt x="2969935" y="5904774"/>
                </a:lnTo>
                <a:cubicBezTo>
                  <a:pt x="2938377" y="5760907"/>
                  <a:pt x="2912544" y="5616699"/>
                  <a:pt x="2892316" y="5472435"/>
                </a:cubicBezTo>
                <a:lnTo>
                  <a:pt x="2881358" y="5364669"/>
                </a:lnTo>
                <a:lnTo>
                  <a:pt x="2929816" y="5023333"/>
                </a:lnTo>
                <a:close/>
                <a:moveTo>
                  <a:pt x="2841258" y="4538582"/>
                </a:moveTo>
                <a:lnTo>
                  <a:pt x="2836879" y="4662234"/>
                </a:lnTo>
                <a:cubicBezTo>
                  <a:pt x="2836545" y="4787776"/>
                  <a:pt x="2840335" y="4913680"/>
                  <a:pt x="2848326" y="5039761"/>
                </a:cubicBezTo>
                <a:lnTo>
                  <a:pt x="2881358" y="5364669"/>
                </a:lnTo>
                <a:lnTo>
                  <a:pt x="2849590" y="5588441"/>
                </a:lnTo>
                <a:lnTo>
                  <a:pt x="2826172" y="6147872"/>
                </a:lnTo>
                <a:lnTo>
                  <a:pt x="2743004" y="5936589"/>
                </a:lnTo>
                <a:cubicBezTo>
                  <a:pt x="2698991" y="5810096"/>
                  <a:pt x="2659512" y="5682375"/>
                  <a:pt x="2624564" y="5553680"/>
                </a:cubicBezTo>
                <a:lnTo>
                  <a:pt x="2578388" y="5356941"/>
                </a:lnTo>
                <a:lnTo>
                  <a:pt x="2641145" y="5099901"/>
                </a:lnTo>
                <a:cubicBezTo>
                  <a:pt x="2693942" y="4921525"/>
                  <a:pt x="2755538" y="4745198"/>
                  <a:pt x="2825932" y="4571606"/>
                </a:cubicBezTo>
                <a:close/>
                <a:moveTo>
                  <a:pt x="3584327" y="3254877"/>
                </a:moveTo>
                <a:lnTo>
                  <a:pt x="3418991" y="3566712"/>
                </a:lnTo>
                <a:cubicBezTo>
                  <a:pt x="3364948" y="3676899"/>
                  <a:pt x="3314035" y="3789510"/>
                  <a:pt x="3266416" y="3904479"/>
                </a:cubicBezTo>
                <a:cubicBezTo>
                  <a:pt x="3190220" y="4088428"/>
                  <a:pt x="3124249" y="4274061"/>
                  <a:pt x="3068235" y="4460748"/>
                </a:cubicBezTo>
                <a:lnTo>
                  <a:pt x="3027401" y="4626717"/>
                </a:lnTo>
                <a:lnTo>
                  <a:pt x="3039828" y="4517921"/>
                </a:lnTo>
                <a:cubicBezTo>
                  <a:pt x="3058975" y="4392610"/>
                  <a:pt x="3082153" y="4268626"/>
                  <a:pt x="3109228" y="4146103"/>
                </a:cubicBezTo>
                <a:lnTo>
                  <a:pt x="3182966" y="3857566"/>
                </a:lnTo>
                <a:lnTo>
                  <a:pt x="3353892" y="3568322"/>
                </a:lnTo>
                <a:close/>
                <a:moveTo>
                  <a:pt x="10621099" y="6167397"/>
                </a:moveTo>
                <a:lnTo>
                  <a:pt x="10566371" y="6525996"/>
                </a:lnTo>
                <a:lnTo>
                  <a:pt x="10470726" y="6907763"/>
                </a:lnTo>
                <a:lnTo>
                  <a:pt x="10303037" y="7191539"/>
                </a:lnTo>
                <a:lnTo>
                  <a:pt x="10041178" y="7547721"/>
                </a:lnTo>
                <a:lnTo>
                  <a:pt x="10137305" y="7388857"/>
                </a:lnTo>
                <a:cubicBezTo>
                  <a:pt x="10229705" y="7217244"/>
                  <a:pt x="10314318" y="7039332"/>
                  <a:pt x="10390511" y="6855380"/>
                </a:cubicBezTo>
                <a:cubicBezTo>
                  <a:pt x="10466707" y="6671430"/>
                  <a:pt x="10532678" y="6485798"/>
                  <a:pt x="10588692" y="6299110"/>
                </a:cubicBezTo>
                <a:close/>
                <a:moveTo>
                  <a:pt x="10814236" y="6225902"/>
                </a:moveTo>
                <a:lnTo>
                  <a:pt x="10788459" y="6683870"/>
                </a:lnTo>
                <a:lnTo>
                  <a:pt x="10729459" y="7065908"/>
                </a:lnTo>
                <a:lnTo>
                  <a:pt x="10642355" y="7188789"/>
                </a:lnTo>
                <a:cubicBezTo>
                  <a:pt x="10514495" y="7350160"/>
                  <a:pt x="10377592" y="7505160"/>
                  <a:pt x="10232001" y="7652934"/>
                </a:cubicBezTo>
                <a:lnTo>
                  <a:pt x="10189196" y="7692302"/>
                </a:lnTo>
                <a:lnTo>
                  <a:pt x="10294680" y="7449868"/>
                </a:lnTo>
                <a:cubicBezTo>
                  <a:pt x="10350426" y="7306237"/>
                  <a:pt x="10400587" y="7159819"/>
                  <a:pt x="10444893" y="7010880"/>
                </a:cubicBezTo>
                <a:lnTo>
                  <a:pt x="10470726" y="6907763"/>
                </a:lnTo>
                <a:lnTo>
                  <a:pt x="10593413" y="6700148"/>
                </a:lnTo>
                <a:close/>
                <a:moveTo>
                  <a:pt x="11214254" y="6300907"/>
                </a:moveTo>
                <a:lnTo>
                  <a:pt x="11234418" y="6723249"/>
                </a:lnTo>
                <a:lnTo>
                  <a:pt x="11210504" y="7224105"/>
                </a:lnTo>
                <a:lnTo>
                  <a:pt x="11033736" y="7432427"/>
                </a:lnTo>
                <a:cubicBezTo>
                  <a:pt x="10888751" y="7585519"/>
                  <a:pt x="10735464" y="7730671"/>
                  <a:pt x="10574595" y="7867158"/>
                </a:cubicBezTo>
                <a:lnTo>
                  <a:pt x="10516282" y="7911386"/>
                </a:lnTo>
                <a:lnTo>
                  <a:pt x="10566678" y="7771155"/>
                </a:lnTo>
                <a:cubicBezTo>
                  <a:pt x="10620771" y="7594570"/>
                  <a:pt x="10666475" y="7415251"/>
                  <a:pt x="10703526" y="7233827"/>
                </a:cubicBezTo>
                <a:lnTo>
                  <a:pt x="10729459" y="7065908"/>
                </a:lnTo>
                <a:lnTo>
                  <a:pt x="10998455" y="6686426"/>
                </a:lnTo>
                <a:close/>
                <a:moveTo>
                  <a:pt x="3469265" y="3066149"/>
                </a:moveTo>
                <a:lnTo>
                  <a:pt x="3418146" y="3171353"/>
                </a:lnTo>
                <a:cubicBezTo>
                  <a:pt x="3335074" y="3369868"/>
                  <a:pt x="3262786" y="3574020"/>
                  <a:pt x="3202007" y="3783068"/>
                </a:cubicBezTo>
                <a:lnTo>
                  <a:pt x="3182966" y="3857566"/>
                </a:lnTo>
                <a:lnTo>
                  <a:pt x="3063514" y="4059713"/>
                </a:lnTo>
                <a:lnTo>
                  <a:pt x="2841258" y="4538582"/>
                </a:lnTo>
                <a:lnTo>
                  <a:pt x="2850173" y="4286889"/>
                </a:lnTo>
                <a:lnTo>
                  <a:pt x="2923966" y="3699144"/>
                </a:lnTo>
                <a:lnTo>
                  <a:pt x="3052036" y="3524293"/>
                </a:lnTo>
                <a:cubicBezTo>
                  <a:pt x="3169073" y="3379699"/>
                  <a:pt x="3293458" y="3240366"/>
                  <a:pt x="3424924" y="3106925"/>
                </a:cubicBezTo>
                <a:close/>
                <a:moveTo>
                  <a:pt x="3145175" y="2840325"/>
                </a:moveTo>
                <a:lnTo>
                  <a:pt x="3061748" y="3084712"/>
                </a:lnTo>
                <a:cubicBezTo>
                  <a:pt x="3009374" y="3266848"/>
                  <a:pt x="2965883" y="3451744"/>
                  <a:pt x="2931554" y="3638716"/>
                </a:cubicBezTo>
                <a:lnTo>
                  <a:pt x="2923966" y="3699144"/>
                </a:lnTo>
                <a:lnTo>
                  <a:pt x="2723214" y="3973228"/>
                </a:lnTo>
                <a:cubicBezTo>
                  <a:pt x="2621127" y="4127713"/>
                  <a:pt x="2526646" y="4286829"/>
                  <a:pt x="2440034" y="4449944"/>
                </a:cubicBezTo>
                <a:lnTo>
                  <a:pt x="2438748" y="4452672"/>
                </a:lnTo>
                <a:lnTo>
                  <a:pt x="2428182" y="3780164"/>
                </a:lnTo>
                <a:lnTo>
                  <a:pt x="2451010" y="3524891"/>
                </a:lnTo>
                <a:lnTo>
                  <a:pt x="2733287" y="3214308"/>
                </a:lnTo>
                <a:cubicBezTo>
                  <a:pt x="2863768" y="3083829"/>
                  <a:pt x="3000470" y="2959570"/>
                  <a:pt x="3142912" y="2842018"/>
                </a:cubicBezTo>
                <a:close/>
                <a:moveTo>
                  <a:pt x="11811757" y="6399718"/>
                </a:moveTo>
                <a:lnTo>
                  <a:pt x="11834628" y="6547822"/>
                </a:lnTo>
                <a:cubicBezTo>
                  <a:pt x="11854115" y="6732827"/>
                  <a:pt x="11864683" y="6919302"/>
                  <a:pt x="11866076" y="7106618"/>
                </a:cubicBezTo>
                <a:lnTo>
                  <a:pt x="11850979" y="7467346"/>
                </a:lnTo>
                <a:lnTo>
                  <a:pt x="11807205" y="7518627"/>
                </a:lnTo>
                <a:cubicBezTo>
                  <a:pt x="11663892" y="7674425"/>
                  <a:pt x="11512723" y="7821421"/>
                  <a:pt x="11354594" y="7959245"/>
                </a:cubicBezTo>
                <a:lnTo>
                  <a:pt x="11035215" y="8208352"/>
                </a:lnTo>
                <a:lnTo>
                  <a:pt x="11128826" y="7824943"/>
                </a:lnTo>
                <a:cubicBezTo>
                  <a:pt x="11164023" y="7643149"/>
                  <a:pt x="11190418" y="7459989"/>
                  <a:pt x="11208019" y="7276145"/>
                </a:cubicBezTo>
                <a:lnTo>
                  <a:pt x="11210504" y="7224105"/>
                </a:lnTo>
                <a:lnTo>
                  <a:pt x="11443060" y="6950038"/>
                </a:lnTo>
                <a:cubicBezTo>
                  <a:pt x="11570718" y="6781779"/>
                  <a:pt x="11689355" y="6606298"/>
                  <a:pt x="11798244" y="6424315"/>
                </a:cubicBezTo>
                <a:close/>
                <a:moveTo>
                  <a:pt x="2620991" y="2549961"/>
                </a:moveTo>
                <a:lnTo>
                  <a:pt x="2553763" y="2809829"/>
                </a:lnTo>
                <a:cubicBezTo>
                  <a:pt x="2521415" y="2959139"/>
                  <a:pt x="2495046" y="3109481"/>
                  <a:pt x="2474658" y="3260477"/>
                </a:cubicBezTo>
                <a:lnTo>
                  <a:pt x="2451010" y="3524891"/>
                </a:lnTo>
                <a:lnTo>
                  <a:pt x="2360997" y="3623933"/>
                </a:lnTo>
                <a:cubicBezTo>
                  <a:pt x="2243442" y="3766374"/>
                  <a:pt x="2132595" y="3914554"/>
                  <a:pt x="2028936" y="4067990"/>
                </a:cubicBezTo>
                <a:lnTo>
                  <a:pt x="1845592" y="4369787"/>
                </a:lnTo>
                <a:lnTo>
                  <a:pt x="1819216" y="4182004"/>
                </a:lnTo>
                <a:cubicBezTo>
                  <a:pt x="1796317" y="3953059"/>
                  <a:pt x="1787069" y="3721912"/>
                  <a:pt x="1791964" y="3489760"/>
                </a:cubicBezTo>
                <a:lnTo>
                  <a:pt x="1801563" y="3303880"/>
                </a:lnTo>
                <a:lnTo>
                  <a:pt x="2045383" y="3038753"/>
                </a:lnTo>
                <a:cubicBezTo>
                  <a:pt x="2178824" y="2907288"/>
                  <a:pt x="2318157" y="2782903"/>
                  <a:pt x="2462751" y="2665863"/>
                </a:cubicBezTo>
                <a:close/>
                <a:moveTo>
                  <a:pt x="12525162" y="6537464"/>
                </a:moveTo>
                <a:lnTo>
                  <a:pt x="12550470" y="6703292"/>
                </a:lnTo>
                <a:cubicBezTo>
                  <a:pt x="12560317" y="6800248"/>
                  <a:pt x="12567761" y="6897913"/>
                  <a:pt x="12572744" y="6996228"/>
                </a:cubicBezTo>
                <a:lnTo>
                  <a:pt x="12580091" y="7286761"/>
                </a:lnTo>
                <a:lnTo>
                  <a:pt x="12215477" y="8167019"/>
                </a:lnTo>
                <a:lnTo>
                  <a:pt x="12081610" y="8295088"/>
                </a:lnTo>
                <a:cubicBezTo>
                  <a:pt x="12017979" y="8353315"/>
                  <a:pt x="11953359" y="8409857"/>
                  <a:pt x="11887806" y="8464716"/>
                </a:cubicBezTo>
                <a:lnTo>
                  <a:pt x="11663711" y="8636068"/>
                </a:lnTo>
                <a:lnTo>
                  <a:pt x="11762248" y="8235577"/>
                </a:lnTo>
                <a:cubicBezTo>
                  <a:pt x="11798600" y="8047416"/>
                  <a:pt x="11825259" y="7858836"/>
                  <a:pt x="11842475" y="7670468"/>
                </a:cubicBezTo>
                <a:lnTo>
                  <a:pt x="11850979" y="7467346"/>
                </a:lnTo>
                <a:lnTo>
                  <a:pt x="12083087" y="7195412"/>
                </a:lnTo>
                <a:cubicBezTo>
                  <a:pt x="12171380" y="7083838"/>
                  <a:pt x="12255912" y="6968463"/>
                  <a:pt x="12336416" y="6849395"/>
                </a:cubicBezTo>
                <a:close/>
                <a:moveTo>
                  <a:pt x="1989984" y="2127637"/>
                </a:moveTo>
                <a:lnTo>
                  <a:pt x="1950273" y="2268105"/>
                </a:lnTo>
                <a:cubicBezTo>
                  <a:pt x="1880378" y="2558131"/>
                  <a:pt x="1833934" y="2849848"/>
                  <a:pt x="1809978" y="3140924"/>
                </a:cubicBezTo>
                <a:lnTo>
                  <a:pt x="1801563" y="3303880"/>
                </a:lnTo>
                <a:lnTo>
                  <a:pt x="1663373" y="3454146"/>
                </a:lnTo>
                <a:cubicBezTo>
                  <a:pt x="1542352" y="3599517"/>
                  <a:pt x="1427852" y="3751712"/>
                  <a:pt x="1320510" y="3910466"/>
                </a:cubicBezTo>
                <a:lnTo>
                  <a:pt x="1128498" y="4227799"/>
                </a:lnTo>
                <a:lnTo>
                  <a:pt x="1122038" y="4193654"/>
                </a:lnTo>
                <a:cubicBezTo>
                  <a:pt x="1092105" y="3955583"/>
                  <a:pt x="1076680" y="3712994"/>
                  <a:pt x="1076680" y="3466803"/>
                </a:cubicBezTo>
                <a:lnTo>
                  <a:pt x="1086051" y="3170236"/>
                </a:lnTo>
                <a:lnTo>
                  <a:pt x="1233065" y="2815312"/>
                </a:lnTo>
                <a:lnTo>
                  <a:pt x="1387450" y="2644503"/>
                </a:lnTo>
                <a:cubicBezTo>
                  <a:pt x="1528241" y="2503714"/>
                  <a:pt x="1674498" y="2371724"/>
                  <a:pt x="1825537" y="2248535"/>
                </a:cubicBezTo>
                <a:close/>
                <a:moveTo>
                  <a:pt x="10638840" y="4682189"/>
                </a:moveTo>
                <a:lnTo>
                  <a:pt x="10716080" y="4996118"/>
                </a:lnTo>
                <a:lnTo>
                  <a:pt x="10774825" y="5409914"/>
                </a:lnTo>
                <a:lnTo>
                  <a:pt x="10727109" y="5736527"/>
                </a:lnTo>
                <a:lnTo>
                  <a:pt x="10621099" y="6167397"/>
                </a:lnTo>
                <a:lnTo>
                  <a:pt x="10653780" y="5953264"/>
                </a:lnTo>
                <a:cubicBezTo>
                  <a:pt x="10673472" y="5759353"/>
                  <a:pt x="10683560" y="5562605"/>
                  <a:pt x="10683560" y="5363498"/>
                </a:cubicBezTo>
                <a:cubicBezTo>
                  <a:pt x="10683559" y="5184347"/>
                  <a:pt x="10675392" y="5007102"/>
                  <a:pt x="10659410" y="4832118"/>
                </a:cubicBezTo>
                <a:close/>
                <a:moveTo>
                  <a:pt x="4741021" y="2113163"/>
                </a:moveTo>
                <a:lnTo>
                  <a:pt x="4531120" y="2267477"/>
                </a:lnTo>
                <a:cubicBezTo>
                  <a:pt x="4380081" y="2390666"/>
                  <a:pt x="4233824" y="2522659"/>
                  <a:pt x="4093035" y="2663446"/>
                </a:cubicBezTo>
                <a:cubicBezTo>
                  <a:pt x="3952246" y="2804237"/>
                  <a:pt x="3820254" y="2950492"/>
                  <a:pt x="3697064" y="3101533"/>
                </a:cubicBezTo>
                <a:lnTo>
                  <a:pt x="3584327" y="3254877"/>
                </a:lnTo>
                <a:lnTo>
                  <a:pt x="3590373" y="3243477"/>
                </a:lnTo>
                <a:cubicBezTo>
                  <a:pt x="3695651" y="3059237"/>
                  <a:pt x="3810057" y="2882610"/>
                  <a:pt x="3932762" y="2713939"/>
                </a:cubicBezTo>
                <a:lnTo>
                  <a:pt x="4055338" y="2563357"/>
                </a:lnTo>
                <a:lnTo>
                  <a:pt x="4296636" y="2382052"/>
                </a:lnTo>
                <a:close/>
                <a:moveTo>
                  <a:pt x="10828775" y="4600470"/>
                </a:moveTo>
                <a:lnTo>
                  <a:pt x="10996836" y="5080956"/>
                </a:lnTo>
                <a:lnTo>
                  <a:pt x="11077152" y="5409906"/>
                </a:lnTo>
                <a:lnTo>
                  <a:pt x="11007718" y="5686957"/>
                </a:lnTo>
                <a:cubicBezTo>
                  <a:pt x="10955386" y="5860627"/>
                  <a:pt x="10894697" y="6032316"/>
                  <a:pt x="10825649" y="6201394"/>
                </a:cubicBezTo>
                <a:lnTo>
                  <a:pt x="10814236" y="6225902"/>
                </a:lnTo>
                <a:lnTo>
                  <a:pt x="10819911" y="6125074"/>
                </a:lnTo>
                <a:cubicBezTo>
                  <a:pt x="10821306" y="5937756"/>
                  <a:pt x="10813524" y="5749598"/>
                  <a:pt x="10796308" y="5561227"/>
                </a:cubicBezTo>
                <a:lnTo>
                  <a:pt x="10774825" y="5409914"/>
                </a:lnTo>
                <a:lnTo>
                  <a:pt x="10802939" y="5217463"/>
                </a:lnTo>
                <a:cubicBezTo>
                  <a:pt x="10820168" y="5044414"/>
                  <a:pt x="10829418" y="4871498"/>
                  <a:pt x="10830889" y="4699206"/>
                </a:cubicBezTo>
                <a:close/>
                <a:moveTo>
                  <a:pt x="4579844" y="1973351"/>
                </a:moveTo>
                <a:lnTo>
                  <a:pt x="4324953" y="2232136"/>
                </a:lnTo>
                <a:lnTo>
                  <a:pt x="4055338" y="2563357"/>
                </a:lnTo>
                <a:lnTo>
                  <a:pt x="3840316" y="2724915"/>
                </a:lnTo>
                <a:lnTo>
                  <a:pt x="3469265" y="3066149"/>
                </a:lnTo>
                <a:lnTo>
                  <a:pt x="3698969" y="2593425"/>
                </a:lnTo>
                <a:lnTo>
                  <a:pt x="3846897" y="2352047"/>
                </a:lnTo>
                <a:lnTo>
                  <a:pt x="4062559" y="2221029"/>
                </a:lnTo>
                <a:cubicBezTo>
                  <a:pt x="4226022" y="2132229"/>
                  <a:pt x="4394257" y="2051103"/>
                  <a:pt x="4566784" y="1978130"/>
                </a:cubicBezTo>
                <a:close/>
                <a:moveTo>
                  <a:pt x="11229061" y="4522486"/>
                </a:moveTo>
                <a:lnTo>
                  <a:pt x="11425648" y="4939624"/>
                </a:lnTo>
                <a:lnTo>
                  <a:pt x="11596178" y="5414157"/>
                </a:lnTo>
                <a:lnTo>
                  <a:pt x="11539369" y="5587633"/>
                </a:lnTo>
                <a:cubicBezTo>
                  <a:pt x="11468959" y="5779504"/>
                  <a:pt x="11388441" y="5967574"/>
                  <a:pt x="11298171" y="6150994"/>
                </a:cubicBezTo>
                <a:lnTo>
                  <a:pt x="11214254" y="6300907"/>
                </a:lnTo>
                <a:lnTo>
                  <a:pt x="11208019" y="6170350"/>
                </a:lnTo>
                <a:cubicBezTo>
                  <a:pt x="11190422" y="5986506"/>
                  <a:pt x="11164023" y="5803346"/>
                  <a:pt x="11128826" y="5621551"/>
                </a:cubicBezTo>
                <a:lnTo>
                  <a:pt x="11077152" y="5409906"/>
                </a:lnTo>
                <a:lnTo>
                  <a:pt x="11139623" y="5160635"/>
                </a:lnTo>
                <a:cubicBezTo>
                  <a:pt x="11175231" y="4983633"/>
                  <a:pt x="11202478" y="4805287"/>
                  <a:pt x="11221365" y="4626223"/>
                </a:cubicBezTo>
                <a:close/>
                <a:moveTo>
                  <a:pt x="4361770" y="1648032"/>
                </a:moveTo>
                <a:lnTo>
                  <a:pt x="4194877" y="1846326"/>
                </a:lnTo>
                <a:cubicBezTo>
                  <a:pt x="4109099" y="1956034"/>
                  <a:pt x="4027200" y="2068928"/>
                  <a:pt x="3949395" y="2184797"/>
                </a:cubicBezTo>
                <a:lnTo>
                  <a:pt x="3846897" y="2352047"/>
                </a:lnTo>
                <a:lnTo>
                  <a:pt x="3586969" y="2509957"/>
                </a:lnTo>
                <a:lnTo>
                  <a:pt x="3145175" y="2840325"/>
                </a:lnTo>
                <a:lnTo>
                  <a:pt x="3245221" y="2547261"/>
                </a:lnTo>
                <a:cubicBezTo>
                  <a:pt x="3297606" y="2415309"/>
                  <a:pt x="3354829" y="2285291"/>
                  <a:pt x="3416768" y="2157498"/>
                </a:cubicBezTo>
                <a:lnTo>
                  <a:pt x="3499615" y="2001448"/>
                </a:lnTo>
                <a:lnTo>
                  <a:pt x="3889111" y="1817887"/>
                </a:lnTo>
                <a:close/>
                <a:moveTo>
                  <a:pt x="11824802" y="4446045"/>
                </a:moveTo>
                <a:lnTo>
                  <a:pt x="11884059" y="4543580"/>
                </a:lnTo>
                <a:cubicBezTo>
                  <a:pt x="11972856" y="4707046"/>
                  <a:pt x="12053982" y="4875281"/>
                  <a:pt x="12126955" y="5047808"/>
                </a:cubicBezTo>
                <a:lnTo>
                  <a:pt x="12264847" y="5424559"/>
                </a:lnTo>
                <a:lnTo>
                  <a:pt x="12180128" y="5663423"/>
                </a:lnTo>
                <a:cubicBezTo>
                  <a:pt x="12125711" y="5795448"/>
                  <a:pt x="12066538" y="5925011"/>
                  <a:pt x="12002819" y="6051897"/>
                </a:cubicBezTo>
                <a:lnTo>
                  <a:pt x="11811757" y="6399718"/>
                </a:lnTo>
                <a:lnTo>
                  <a:pt x="11749693" y="5997868"/>
                </a:lnTo>
                <a:cubicBezTo>
                  <a:pt x="11712645" y="5816442"/>
                  <a:pt x="11666940" y="5637122"/>
                  <a:pt x="11612847" y="5460538"/>
                </a:cubicBezTo>
                <a:lnTo>
                  <a:pt x="11596178" y="5414157"/>
                </a:lnTo>
                <a:lnTo>
                  <a:pt x="11666610" y="5199083"/>
                </a:lnTo>
                <a:cubicBezTo>
                  <a:pt x="11704459" y="5068049"/>
                  <a:pt x="11737714" y="4935582"/>
                  <a:pt x="11766262" y="4801936"/>
                </a:cubicBezTo>
                <a:close/>
                <a:moveTo>
                  <a:pt x="4058999" y="1135213"/>
                </a:moveTo>
                <a:lnTo>
                  <a:pt x="3967896" y="1245210"/>
                </a:lnTo>
                <a:cubicBezTo>
                  <a:pt x="3840725" y="1417535"/>
                  <a:pt x="3723498" y="1596478"/>
                  <a:pt x="3616617" y="1781069"/>
                </a:cubicBezTo>
                <a:lnTo>
                  <a:pt x="3499615" y="2001448"/>
                </a:lnTo>
                <a:lnTo>
                  <a:pt x="3388402" y="2053862"/>
                </a:lnTo>
                <a:cubicBezTo>
                  <a:pt x="3225286" y="2140473"/>
                  <a:pt x="3066171" y="2234955"/>
                  <a:pt x="2911685" y="2337044"/>
                </a:cubicBezTo>
                <a:lnTo>
                  <a:pt x="2620991" y="2549961"/>
                </a:lnTo>
                <a:lnTo>
                  <a:pt x="2668739" y="2365396"/>
                </a:lnTo>
                <a:cubicBezTo>
                  <a:pt x="2735197" y="2145113"/>
                  <a:pt x="2815110" y="1928023"/>
                  <a:pt x="2908473" y="1715414"/>
                </a:cubicBezTo>
                <a:lnTo>
                  <a:pt x="3005224" y="1512176"/>
                </a:lnTo>
                <a:lnTo>
                  <a:pt x="3295613" y="1377398"/>
                </a:lnTo>
                <a:cubicBezTo>
                  <a:pt x="3469207" y="1307005"/>
                  <a:pt x="3645531" y="1245407"/>
                  <a:pt x="3823910" y="1192612"/>
                </a:cubicBezTo>
                <a:close/>
                <a:moveTo>
                  <a:pt x="12548409" y="4316828"/>
                </a:moveTo>
                <a:lnTo>
                  <a:pt x="12609130" y="4417182"/>
                </a:lnTo>
                <a:cubicBezTo>
                  <a:pt x="12701531" y="4588795"/>
                  <a:pt x="12786145" y="4766709"/>
                  <a:pt x="12862340" y="4950659"/>
                </a:cubicBezTo>
                <a:lnTo>
                  <a:pt x="13033477" y="5431022"/>
                </a:lnTo>
                <a:lnTo>
                  <a:pt x="13019341" y="5476909"/>
                </a:lnTo>
                <a:cubicBezTo>
                  <a:pt x="12979954" y="5591898"/>
                  <a:pt x="12936714" y="5706387"/>
                  <a:pt x="12889556" y="5820234"/>
                </a:cubicBezTo>
                <a:cubicBezTo>
                  <a:pt x="12813363" y="6004184"/>
                  <a:pt x="12728750" y="6182098"/>
                  <a:pt x="12636347" y="6353711"/>
                </a:cubicBezTo>
                <a:lnTo>
                  <a:pt x="12525162" y="6537464"/>
                </a:lnTo>
                <a:lnTo>
                  <a:pt x="12463061" y="6130560"/>
                </a:lnTo>
                <a:cubicBezTo>
                  <a:pt x="12424642" y="5942813"/>
                  <a:pt x="12377103" y="5758386"/>
                  <a:pt x="12320920" y="5577767"/>
                </a:cubicBezTo>
                <a:lnTo>
                  <a:pt x="12264847" y="5424559"/>
                </a:lnTo>
                <a:lnTo>
                  <a:pt x="12371910" y="5122696"/>
                </a:lnTo>
                <a:cubicBezTo>
                  <a:pt x="12427041" y="4938413"/>
                  <a:pt x="12473207" y="4750260"/>
                  <a:pt x="12509903" y="4558743"/>
                </a:cubicBezTo>
                <a:close/>
                <a:moveTo>
                  <a:pt x="10095232" y="3292484"/>
                </a:moveTo>
                <a:lnTo>
                  <a:pt x="10284092" y="3549375"/>
                </a:lnTo>
                <a:lnTo>
                  <a:pt x="10493789" y="3904234"/>
                </a:lnTo>
                <a:lnTo>
                  <a:pt x="10588369" y="4314295"/>
                </a:lnTo>
                <a:lnTo>
                  <a:pt x="10638840" y="4682189"/>
                </a:lnTo>
                <a:lnTo>
                  <a:pt x="10577660" y="4433535"/>
                </a:lnTo>
                <a:cubicBezTo>
                  <a:pt x="10521649" y="4246850"/>
                  <a:pt x="10455675" y="4061215"/>
                  <a:pt x="10379481" y="3877265"/>
                </a:cubicBezTo>
                <a:cubicBezTo>
                  <a:pt x="10303286" y="3693315"/>
                  <a:pt x="10218672" y="3515401"/>
                  <a:pt x="10126273" y="3343788"/>
                </a:cubicBezTo>
                <a:close/>
                <a:moveTo>
                  <a:pt x="6120408" y="1570161"/>
                </a:moveTo>
                <a:lnTo>
                  <a:pt x="5812111" y="1652208"/>
                </a:lnTo>
                <a:cubicBezTo>
                  <a:pt x="5648999" y="1703400"/>
                  <a:pt x="5486752" y="1762243"/>
                  <a:pt x="5325797" y="1828916"/>
                </a:cubicBezTo>
                <a:cubicBezTo>
                  <a:pt x="5141847" y="1905109"/>
                  <a:pt x="4963933" y="1989722"/>
                  <a:pt x="4792320" y="2082122"/>
                </a:cubicBezTo>
                <a:lnTo>
                  <a:pt x="4741021" y="2113163"/>
                </a:lnTo>
                <a:lnTo>
                  <a:pt x="4997909" y="1924306"/>
                </a:lnTo>
                <a:lnTo>
                  <a:pt x="5325083" y="1725451"/>
                </a:lnTo>
                <a:lnTo>
                  <a:pt x="5649536" y="1642024"/>
                </a:lnTo>
                <a:close/>
                <a:moveTo>
                  <a:pt x="3640043" y="498094"/>
                </a:moveTo>
                <a:lnTo>
                  <a:pt x="3522239" y="647334"/>
                </a:lnTo>
                <a:cubicBezTo>
                  <a:pt x="3346677" y="888537"/>
                  <a:pt x="3192133" y="1140274"/>
                  <a:pt x="3058611" y="1400026"/>
                </a:cubicBezTo>
                <a:lnTo>
                  <a:pt x="3005224" y="1512176"/>
                </a:lnTo>
                <a:lnTo>
                  <a:pt x="2783720" y="1614982"/>
                </a:lnTo>
                <a:cubicBezTo>
                  <a:pt x="2616277" y="1702974"/>
                  <a:pt x="2452252" y="1799767"/>
                  <a:pt x="2292329" y="1905359"/>
                </a:cubicBezTo>
                <a:lnTo>
                  <a:pt x="1989984" y="2127637"/>
                </a:lnTo>
                <a:lnTo>
                  <a:pt x="2072823" y="1834626"/>
                </a:lnTo>
                <a:cubicBezTo>
                  <a:pt x="2119620" y="1690749"/>
                  <a:pt x="2172397" y="1547588"/>
                  <a:pt x="2231280" y="1405431"/>
                </a:cubicBezTo>
                <a:cubicBezTo>
                  <a:pt x="2288428" y="1267468"/>
                  <a:pt x="2350308" y="1132901"/>
                  <a:pt x="2416658" y="1001840"/>
                </a:cubicBezTo>
                <a:lnTo>
                  <a:pt x="2449771" y="942141"/>
                </a:lnTo>
                <a:lnTo>
                  <a:pt x="2842934" y="755530"/>
                </a:lnTo>
                <a:cubicBezTo>
                  <a:pt x="3026886" y="679337"/>
                  <a:pt x="3212519" y="613363"/>
                  <a:pt x="3399206" y="557351"/>
                </a:cubicBezTo>
                <a:close/>
                <a:moveTo>
                  <a:pt x="10216507" y="3109017"/>
                </a:moveTo>
                <a:lnTo>
                  <a:pt x="10577676" y="3513261"/>
                </a:lnTo>
                <a:lnTo>
                  <a:pt x="10757063" y="3758179"/>
                </a:lnTo>
                <a:lnTo>
                  <a:pt x="10823524" y="4355598"/>
                </a:lnTo>
                <a:lnTo>
                  <a:pt x="10828775" y="4600470"/>
                </a:lnTo>
                <a:lnTo>
                  <a:pt x="10812051" y="4552659"/>
                </a:lnTo>
                <a:cubicBezTo>
                  <a:pt x="10741656" y="4379067"/>
                  <a:pt x="10662463" y="4208208"/>
                  <a:pt x="10574469" y="4040766"/>
                </a:cubicBezTo>
                <a:lnTo>
                  <a:pt x="10493789" y="3904234"/>
                </a:lnTo>
                <a:lnTo>
                  <a:pt x="10472548" y="3812142"/>
                </a:lnTo>
                <a:cubicBezTo>
                  <a:pt x="10426713" y="3647603"/>
                  <a:pt x="10373764" y="3486030"/>
                  <a:pt x="10314058" y="3327770"/>
                </a:cubicBezTo>
                <a:close/>
                <a:moveTo>
                  <a:pt x="6048629" y="1377877"/>
                </a:moveTo>
                <a:lnTo>
                  <a:pt x="6033777" y="1383250"/>
                </a:lnTo>
                <a:cubicBezTo>
                  <a:pt x="5805490" y="1474198"/>
                  <a:pt x="5581842" y="1580307"/>
                  <a:pt x="5364373" y="1701571"/>
                </a:cubicBezTo>
                <a:lnTo>
                  <a:pt x="5325083" y="1725451"/>
                </a:lnTo>
                <a:lnTo>
                  <a:pt x="5096741" y="1784165"/>
                </a:lnTo>
                <a:lnTo>
                  <a:pt x="4579844" y="1973351"/>
                </a:lnTo>
                <a:lnTo>
                  <a:pt x="4648798" y="1903342"/>
                </a:lnTo>
                <a:cubicBezTo>
                  <a:pt x="4746729" y="1811614"/>
                  <a:pt x="4847612" y="1723566"/>
                  <a:pt x="4951211" y="1639304"/>
                </a:cubicBezTo>
                <a:lnTo>
                  <a:pt x="5193509" y="1455823"/>
                </a:lnTo>
                <a:lnTo>
                  <a:pt x="5497309" y="1408906"/>
                </a:lnTo>
                <a:close/>
                <a:moveTo>
                  <a:pt x="9879674" y="2936242"/>
                </a:moveTo>
                <a:lnTo>
                  <a:pt x="10095232" y="3292484"/>
                </a:lnTo>
                <a:lnTo>
                  <a:pt x="9940918" y="3082585"/>
                </a:lnTo>
                <a:lnTo>
                  <a:pt x="9779698" y="2894831"/>
                </a:lnTo>
                <a:close/>
                <a:moveTo>
                  <a:pt x="6414414" y="1500889"/>
                </a:moveTo>
                <a:lnTo>
                  <a:pt x="6494202" y="1533938"/>
                </a:lnTo>
                <a:lnTo>
                  <a:pt x="6222266" y="1554617"/>
                </a:lnTo>
                <a:lnTo>
                  <a:pt x="6120408" y="1570161"/>
                </a:lnTo>
                <a:lnTo>
                  <a:pt x="6303621" y="1521404"/>
                </a:lnTo>
                <a:close/>
                <a:moveTo>
                  <a:pt x="5620261" y="1171941"/>
                </a:moveTo>
                <a:lnTo>
                  <a:pt x="5518845" y="1232169"/>
                </a:lnTo>
                <a:cubicBezTo>
                  <a:pt x="5434545" y="1285220"/>
                  <a:pt x="5351543" y="1340493"/>
                  <a:pt x="5269939" y="1397947"/>
                </a:cubicBezTo>
                <a:lnTo>
                  <a:pt x="5193509" y="1455823"/>
                </a:lnTo>
                <a:lnTo>
                  <a:pt x="4947353" y="1493842"/>
                </a:lnTo>
                <a:cubicBezTo>
                  <a:pt x="4765929" y="1530891"/>
                  <a:pt x="4586609" y="1576595"/>
                  <a:pt x="4410025" y="1630689"/>
                </a:cubicBezTo>
                <a:lnTo>
                  <a:pt x="4361770" y="1648032"/>
                </a:lnTo>
                <a:lnTo>
                  <a:pt x="4463670" y="1526957"/>
                </a:lnTo>
                <a:cubicBezTo>
                  <a:pt x="4603687" y="1372255"/>
                  <a:pt x="4751978" y="1225183"/>
                  <a:pt x="4907843" y="1086440"/>
                </a:cubicBezTo>
                <a:lnTo>
                  <a:pt x="5047527" y="975020"/>
                </a:lnTo>
                <a:lnTo>
                  <a:pt x="5134792" y="970854"/>
                </a:lnTo>
                <a:close/>
                <a:moveTo>
                  <a:pt x="10198318" y="3068228"/>
                </a:moveTo>
                <a:lnTo>
                  <a:pt x="10216507" y="3109017"/>
                </a:lnTo>
                <a:lnTo>
                  <a:pt x="10204785" y="3095896"/>
                </a:lnTo>
                <a:lnTo>
                  <a:pt x="10159523" y="3052159"/>
                </a:lnTo>
                <a:close/>
                <a:moveTo>
                  <a:pt x="3727123" y="387780"/>
                </a:moveTo>
                <a:lnTo>
                  <a:pt x="3861751" y="443545"/>
                </a:lnTo>
                <a:lnTo>
                  <a:pt x="3640043" y="498094"/>
                </a:lnTo>
                <a:close/>
                <a:moveTo>
                  <a:pt x="13443812" y="4412551"/>
                </a:moveTo>
                <a:lnTo>
                  <a:pt x="13517639" y="4571616"/>
                </a:lnTo>
                <a:lnTo>
                  <a:pt x="13606828" y="4807990"/>
                </a:lnTo>
                <a:lnTo>
                  <a:pt x="13159239" y="5888569"/>
                </a:lnTo>
                <a:lnTo>
                  <a:pt x="13137102" y="5787669"/>
                </a:lnTo>
                <a:cubicBezTo>
                  <a:pt x="13114042" y="5693878"/>
                  <a:pt x="13088525" y="5600272"/>
                  <a:pt x="13060519" y="5506929"/>
                </a:cubicBezTo>
                <a:lnTo>
                  <a:pt x="13033477" y="5431022"/>
                </a:lnTo>
                <a:lnTo>
                  <a:pt x="13126008" y="5130614"/>
                </a:lnTo>
                <a:cubicBezTo>
                  <a:pt x="13189496" y="4898962"/>
                  <a:pt x="13237819" y="4665927"/>
                  <a:pt x="13271472" y="4432705"/>
                </a:cubicBezTo>
                <a:lnTo>
                  <a:pt x="13278747" y="4344180"/>
                </a:lnTo>
                <a:close/>
                <a:moveTo>
                  <a:pt x="12580699" y="4055039"/>
                </a:moveTo>
                <a:lnTo>
                  <a:pt x="12566773" y="4201466"/>
                </a:lnTo>
                <a:lnTo>
                  <a:pt x="12548409" y="4316828"/>
                </a:lnTo>
                <a:lnTo>
                  <a:pt x="12326226" y="3949634"/>
                </a:lnTo>
                <a:close/>
                <a:moveTo>
                  <a:pt x="11095924" y="3440027"/>
                </a:moveTo>
                <a:lnTo>
                  <a:pt x="11233206" y="3591074"/>
                </a:lnTo>
                <a:lnTo>
                  <a:pt x="11252318" y="3907660"/>
                </a:lnTo>
                <a:cubicBezTo>
                  <a:pt x="11254590" y="4027557"/>
                  <a:pt x="11253148" y="4147511"/>
                  <a:pt x="11247988" y="4267334"/>
                </a:cubicBezTo>
                <a:lnTo>
                  <a:pt x="11229061" y="4522486"/>
                </a:lnTo>
                <a:lnTo>
                  <a:pt x="11189677" y="4438915"/>
                </a:lnTo>
                <a:cubicBezTo>
                  <a:pt x="11103063" y="4275800"/>
                  <a:pt x="11008584" y="4116684"/>
                  <a:pt x="10906494" y="3962199"/>
                </a:cubicBezTo>
                <a:lnTo>
                  <a:pt x="10757063" y="3758179"/>
                </a:lnTo>
                <a:lnTo>
                  <a:pt x="10748015" y="3676848"/>
                </a:lnTo>
                <a:cubicBezTo>
                  <a:pt x="10728797" y="3564954"/>
                  <a:pt x="10706301" y="3453771"/>
                  <a:pt x="10680591" y="3343445"/>
                </a:cubicBezTo>
                <a:lnTo>
                  <a:pt x="10658208" y="3258720"/>
                </a:lnTo>
                <a:close/>
                <a:moveTo>
                  <a:pt x="2999069" y="86211"/>
                </a:moveTo>
                <a:lnTo>
                  <a:pt x="2866256" y="258437"/>
                </a:lnTo>
                <a:cubicBezTo>
                  <a:pt x="2783096" y="375031"/>
                  <a:pt x="2703871" y="495351"/>
                  <a:pt x="2628848" y="619288"/>
                </a:cubicBezTo>
                <a:lnTo>
                  <a:pt x="2449771" y="942141"/>
                </a:lnTo>
                <a:lnTo>
                  <a:pt x="2309457" y="1008738"/>
                </a:lnTo>
                <a:cubicBezTo>
                  <a:pt x="2223650" y="1054938"/>
                  <a:pt x="2139418" y="1103085"/>
                  <a:pt x="2056793" y="1153100"/>
                </a:cubicBezTo>
                <a:lnTo>
                  <a:pt x="1872781" y="1270894"/>
                </a:lnTo>
                <a:lnTo>
                  <a:pt x="2308320" y="219407"/>
                </a:lnTo>
                <a:lnTo>
                  <a:pt x="2499541" y="124001"/>
                </a:lnTo>
                <a:lnTo>
                  <a:pt x="2790935" y="0"/>
                </a:lnTo>
                <a:close/>
                <a:moveTo>
                  <a:pt x="11227374" y="3494475"/>
                </a:moveTo>
                <a:lnTo>
                  <a:pt x="11889869" y="3768889"/>
                </a:lnTo>
                <a:lnTo>
                  <a:pt x="11880288" y="3987933"/>
                </a:lnTo>
                <a:cubicBezTo>
                  <a:pt x="11874075" y="4079499"/>
                  <a:pt x="11865680" y="4170766"/>
                  <a:pt x="11855132" y="4261659"/>
                </a:cubicBezTo>
                <a:lnTo>
                  <a:pt x="11824802" y="4446045"/>
                </a:lnTo>
                <a:lnTo>
                  <a:pt x="11595128" y="4067990"/>
                </a:lnTo>
                <a:cubicBezTo>
                  <a:pt x="11491469" y="3914554"/>
                  <a:pt x="11380624" y="3766374"/>
                  <a:pt x="11263068" y="3623933"/>
                </a:cubicBezTo>
                <a:lnTo>
                  <a:pt x="11233206" y="3591074"/>
                </a:lnTo>
                <a:close/>
                <a:moveTo>
                  <a:pt x="6119021" y="1378533"/>
                </a:moveTo>
                <a:lnTo>
                  <a:pt x="6056105" y="1377455"/>
                </a:lnTo>
                <a:lnTo>
                  <a:pt x="6048629" y="1377877"/>
                </a:lnTo>
                <a:lnTo>
                  <a:pt x="6085359" y="1364590"/>
                </a:lnTo>
                <a:close/>
                <a:moveTo>
                  <a:pt x="4445176" y="685206"/>
                </a:moveTo>
                <a:lnTo>
                  <a:pt x="5080792" y="948486"/>
                </a:lnTo>
                <a:lnTo>
                  <a:pt x="5047527" y="975020"/>
                </a:lnTo>
                <a:lnTo>
                  <a:pt x="4913304" y="981429"/>
                </a:lnTo>
                <a:cubicBezTo>
                  <a:pt x="4729460" y="999026"/>
                  <a:pt x="4546300" y="1025425"/>
                  <a:pt x="4364505" y="1060622"/>
                </a:cubicBezTo>
                <a:lnTo>
                  <a:pt x="4058999" y="1135213"/>
                </a:lnTo>
                <a:lnTo>
                  <a:pt x="4378830" y="749062"/>
                </a:lnTo>
                <a:close/>
              </a:path>
            </a:pathLst>
          </a:custGeom>
          <a:noFill/>
          <a:ln w="25400"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ECE52A3-BA3B-4CDD-8A77-EEB8BDBAE511}"/>
              </a:ext>
            </a:extLst>
          </p:cNvPr>
          <p:cNvSpPr txBox="1"/>
          <p:nvPr/>
        </p:nvSpPr>
        <p:spPr>
          <a:xfrm>
            <a:off x="2413000" y="2223006"/>
            <a:ext cx="737617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latin typeface="Agency FB" panose="020B0503020202020204" pitchFamily="34" charset="0"/>
                <a:ea typeface="Adobe Gothic Std B" panose="020B0800000000000000" pitchFamily="34" charset="-128"/>
              </a:rPr>
              <a:t>THE END</a:t>
            </a:r>
            <a:endParaRPr lang="zh-CN" altLang="en-US" sz="11500" b="1" dirty="0">
              <a:latin typeface="Agency FB" panose="020B0503020202020204" pitchFamily="34" charset="0"/>
              <a:ea typeface="Hanyi Senty Wen 汉仪新蒂文徵明體" panose="03000600000000000000" pitchFamily="66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82461BC-6A9B-4980-9147-BEF289E938CF}"/>
              </a:ext>
            </a:extLst>
          </p:cNvPr>
          <p:cNvGrpSpPr/>
          <p:nvPr/>
        </p:nvGrpSpPr>
        <p:grpSpPr>
          <a:xfrm>
            <a:off x="4885297" y="4106153"/>
            <a:ext cx="2421904" cy="478831"/>
            <a:chOff x="3464668" y="4090221"/>
            <a:chExt cx="1722820" cy="478831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0C0314FE-F961-4B89-B5BF-F621E8C31872}"/>
                </a:ext>
              </a:extLst>
            </p:cNvPr>
            <p:cNvSpPr/>
            <p:nvPr/>
          </p:nvSpPr>
          <p:spPr>
            <a:xfrm>
              <a:off x="3482940" y="4115987"/>
              <a:ext cx="1704548" cy="453065"/>
            </a:xfrm>
            <a:prstGeom prst="roundRect">
              <a:avLst>
                <a:gd name="adj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8EB7AC4-0C31-446E-A42E-6368231ED57D}"/>
                </a:ext>
              </a:extLst>
            </p:cNvPr>
            <p:cNvSpPr txBox="1"/>
            <p:nvPr/>
          </p:nvSpPr>
          <p:spPr>
            <a:xfrm>
              <a:off x="3464668" y="4090221"/>
              <a:ext cx="17124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Thank You</a:t>
              </a:r>
              <a:endParaRPr lang="zh-CN" altLang="en-US" sz="2400" spc="3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0ADBBBE8-4AA5-4D4F-A8FE-50B4DB7771D1}"/>
              </a:ext>
            </a:extLst>
          </p:cNvPr>
          <p:cNvSpPr/>
          <p:nvPr/>
        </p:nvSpPr>
        <p:spPr>
          <a:xfrm>
            <a:off x="3481138" y="795795"/>
            <a:ext cx="5271984" cy="527198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D727032E-E557-4947-97D8-A70E1D963D03}"/>
              </a:ext>
            </a:extLst>
          </p:cNvPr>
          <p:cNvSpPr/>
          <p:nvPr/>
        </p:nvSpPr>
        <p:spPr>
          <a:xfrm rot="10800000">
            <a:off x="6005685" y="3855371"/>
            <a:ext cx="166514" cy="14354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427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61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>
        <p14:warp dir="in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FB9CA1F-E68E-4915-94BF-2CE15462C30A}"/>
              </a:ext>
            </a:extLst>
          </p:cNvPr>
          <p:cNvSpPr txBox="1"/>
          <p:nvPr/>
        </p:nvSpPr>
        <p:spPr>
          <a:xfrm>
            <a:off x="6081875" y="1826740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7DA0C1D-7B5F-4CF1-973A-CCF1F941A2D9}"/>
              </a:ext>
            </a:extLst>
          </p:cNvPr>
          <p:cNvSpPr txBox="1"/>
          <p:nvPr/>
        </p:nvSpPr>
        <p:spPr>
          <a:xfrm>
            <a:off x="6115411" y="2750678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9614A37-70D7-489D-B04B-676D8C4D977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576424" y="1731237"/>
            <a:ext cx="3652536" cy="3652536"/>
          </a:xfrm>
          <a:custGeom>
            <a:avLst/>
            <a:gdLst>
              <a:gd name="connsiteX0" fmla="*/ 1343503 w 6088384"/>
              <a:gd name="connsiteY0" fmla="*/ 5543275 h 6088385"/>
              <a:gd name="connsiteX1" fmla="*/ 1441220 w 6088384"/>
              <a:gd name="connsiteY1" fmla="*/ 5601018 h 6088385"/>
              <a:gd name="connsiteX2" fmla="*/ 1853457 w 6088384"/>
              <a:gd name="connsiteY2" fmla="*/ 5768407 h 6088385"/>
              <a:gd name="connsiteX3" fmla="*/ 1889262 w 6088384"/>
              <a:gd name="connsiteY3" fmla="*/ 5777149 h 6088385"/>
              <a:gd name="connsiteX4" fmla="*/ 1978543 w 6088384"/>
              <a:gd name="connsiteY4" fmla="*/ 5828749 h 6088385"/>
              <a:gd name="connsiteX5" fmla="*/ 2331123 w 6088384"/>
              <a:gd name="connsiteY5" fmla="*/ 5977101 h 6088385"/>
              <a:gd name="connsiteX6" fmla="*/ 2425205 w 6088384"/>
              <a:gd name="connsiteY6" fmla="*/ 6004449 h 6088385"/>
              <a:gd name="connsiteX7" fmla="*/ 2322710 w 6088384"/>
              <a:gd name="connsiteY7" fmla="*/ 5989898 h 6088385"/>
              <a:gd name="connsiteX8" fmla="*/ 1879298 w 6088384"/>
              <a:gd name="connsiteY8" fmla="*/ 5856500 h 6088385"/>
              <a:gd name="connsiteX9" fmla="*/ 1356537 w 6088384"/>
              <a:gd name="connsiteY9" fmla="*/ 5554260 h 6088385"/>
              <a:gd name="connsiteX10" fmla="*/ 1947471 w 6088384"/>
              <a:gd name="connsiteY10" fmla="*/ 5573687 h 6088385"/>
              <a:gd name="connsiteX11" fmla="*/ 2140862 w 6088384"/>
              <a:gd name="connsiteY11" fmla="*/ 5705378 h 6088385"/>
              <a:gd name="connsiteX12" fmla="*/ 2362340 w 6088384"/>
              <a:gd name="connsiteY12" fmla="*/ 5823019 h 6088385"/>
              <a:gd name="connsiteX13" fmla="*/ 2452498 w 6088384"/>
              <a:gd name="connsiteY13" fmla="*/ 5860088 h 6088385"/>
              <a:gd name="connsiteX14" fmla="*/ 2285194 w 6088384"/>
              <a:gd name="connsiteY14" fmla="*/ 5852101 h 6088385"/>
              <a:gd name="connsiteX15" fmla="*/ 2067700 w 6088384"/>
              <a:gd name="connsiteY15" fmla="*/ 5820716 h 6088385"/>
              <a:gd name="connsiteX16" fmla="*/ 1889262 w 6088384"/>
              <a:gd name="connsiteY16" fmla="*/ 5777149 h 6088385"/>
              <a:gd name="connsiteX17" fmla="*/ 1814261 w 6088384"/>
              <a:gd name="connsiteY17" fmla="*/ 5733801 h 6088385"/>
              <a:gd name="connsiteX18" fmla="*/ 1444426 w 6088384"/>
              <a:gd name="connsiteY18" fmla="*/ 5441694 h 6088385"/>
              <a:gd name="connsiteX19" fmla="*/ 1418395 w 6088384"/>
              <a:gd name="connsiteY19" fmla="*/ 5413657 h 6088385"/>
              <a:gd name="connsiteX20" fmla="*/ 1464689 w 6088384"/>
              <a:gd name="connsiteY20" fmla="*/ 5435475 h 6088385"/>
              <a:gd name="connsiteX21" fmla="*/ 1884080 w 6088384"/>
              <a:gd name="connsiteY21" fmla="*/ 5563897 h 6088385"/>
              <a:gd name="connsiteX22" fmla="*/ 3591548 w 6088384"/>
              <a:gd name="connsiteY22" fmla="*/ 6017987 h 6088385"/>
              <a:gd name="connsiteX23" fmla="*/ 3498389 w 6088384"/>
              <a:gd name="connsiteY23" fmla="*/ 6041941 h 6088385"/>
              <a:gd name="connsiteX24" fmla="*/ 3037681 w 6088384"/>
              <a:gd name="connsiteY24" fmla="*/ 6088385 h 6088385"/>
              <a:gd name="connsiteX25" fmla="*/ 2466375 w 6088384"/>
              <a:gd name="connsiteY25" fmla="*/ 6016415 h 6088385"/>
              <a:gd name="connsiteX26" fmla="*/ 2425205 w 6088384"/>
              <a:gd name="connsiteY26" fmla="*/ 6004449 h 6088385"/>
              <a:gd name="connsiteX27" fmla="*/ 2546668 w 6088384"/>
              <a:gd name="connsiteY27" fmla="*/ 6021692 h 6088385"/>
              <a:gd name="connsiteX28" fmla="*/ 2991582 w 6088384"/>
              <a:gd name="connsiteY28" fmla="*/ 6018582 h 6088385"/>
              <a:gd name="connsiteX29" fmla="*/ 3020321 w 6088384"/>
              <a:gd name="connsiteY29" fmla="*/ 6014145 h 6088385"/>
              <a:gd name="connsiteX30" fmla="*/ 3068845 w 6088384"/>
              <a:gd name="connsiteY30" fmla="*/ 6021079 h 6088385"/>
              <a:gd name="connsiteX31" fmla="*/ 3474961 w 6088384"/>
              <a:gd name="connsiteY31" fmla="*/ 6030481 h 6088385"/>
              <a:gd name="connsiteX32" fmla="*/ 511297 w 6088384"/>
              <a:gd name="connsiteY32" fmla="*/ 4692103 h 6088385"/>
              <a:gd name="connsiteX33" fmla="*/ 582607 w 6088384"/>
              <a:gd name="connsiteY33" fmla="*/ 4787012 h 6088385"/>
              <a:gd name="connsiteX34" fmla="*/ 899408 w 6088384"/>
              <a:gd name="connsiteY34" fmla="*/ 5099414 h 6088385"/>
              <a:gd name="connsiteX35" fmla="*/ 930525 w 6088384"/>
              <a:gd name="connsiteY35" fmla="*/ 5122206 h 6088385"/>
              <a:gd name="connsiteX36" fmla="*/ 943945 w 6088384"/>
              <a:gd name="connsiteY36" fmla="*/ 5141241 h 6088385"/>
              <a:gd name="connsiteX37" fmla="*/ 1206210 w 6088384"/>
              <a:gd name="connsiteY37" fmla="*/ 5427555 h 6088385"/>
              <a:gd name="connsiteX38" fmla="*/ 1343503 w 6088384"/>
              <a:gd name="connsiteY38" fmla="*/ 5543275 h 6088385"/>
              <a:gd name="connsiteX39" fmla="*/ 1246477 w 6088384"/>
              <a:gd name="connsiteY39" fmla="*/ 5485939 h 6088385"/>
              <a:gd name="connsiteX40" fmla="*/ 887866 w 6088384"/>
              <a:gd name="connsiteY40" fmla="*/ 5193009 h 6088385"/>
              <a:gd name="connsiteX41" fmla="*/ 534782 w 6088384"/>
              <a:gd name="connsiteY41" fmla="*/ 4738145 h 6088385"/>
              <a:gd name="connsiteX42" fmla="*/ 2085160 w 6088384"/>
              <a:gd name="connsiteY42" fmla="*/ 5313536 h 6088385"/>
              <a:gd name="connsiteX43" fmla="*/ 2133737 w 6088384"/>
              <a:gd name="connsiteY43" fmla="*/ 5357443 h 6088385"/>
              <a:gd name="connsiteX44" fmla="*/ 2332286 w 6088384"/>
              <a:gd name="connsiteY44" fmla="*/ 5502327 h 6088385"/>
              <a:gd name="connsiteX45" fmla="*/ 2505795 w 6088384"/>
              <a:gd name="connsiteY45" fmla="*/ 5602389 h 6088385"/>
              <a:gd name="connsiteX46" fmla="*/ 2323489 w 6088384"/>
              <a:gd name="connsiteY46" fmla="*/ 5610021 h 6088385"/>
              <a:gd name="connsiteX47" fmla="*/ 2102033 w 6088384"/>
              <a:gd name="connsiteY47" fmla="*/ 5597557 h 6088385"/>
              <a:gd name="connsiteX48" fmla="*/ 1947471 w 6088384"/>
              <a:gd name="connsiteY48" fmla="*/ 5573687 h 6088385"/>
              <a:gd name="connsiteX49" fmla="*/ 1932919 w 6088384"/>
              <a:gd name="connsiteY49" fmla="*/ 5563777 h 6088385"/>
              <a:gd name="connsiteX50" fmla="*/ 1566593 w 6088384"/>
              <a:gd name="connsiteY50" fmla="*/ 5212406 h 6088385"/>
              <a:gd name="connsiteX51" fmla="*/ 1559965 w 6088384"/>
              <a:gd name="connsiteY51" fmla="*/ 5203585 h 6088385"/>
              <a:gd name="connsiteX52" fmla="*/ 1633129 w 6088384"/>
              <a:gd name="connsiteY52" fmla="*/ 5229092 h 6088385"/>
              <a:gd name="connsiteX53" fmla="*/ 2052272 w 6088384"/>
              <a:gd name="connsiteY53" fmla="*/ 5311875 h 6088385"/>
              <a:gd name="connsiteX54" fmla="*/ 3597768 w 6088384"/>
              <a:gd name="connsiteY54" fmla="*/ 5867697 h 6088385"/>
              <a:gd name="connsiteX55" fmla="*/ 3422483 w 6088384"/>
              <a:gd name="connsiteY55" fmla="*/ 5930687 h 6088385"/>
              <a:gd name="connsiteX56" fmla="*/ 3209535 w 6088384"/>
              <a:gd name="connsiteY56" fmla="*/ 5984922 h 6088385"/>
              <a:gd name="connsiteX57" fmla="*/ 3020321 w 6088384"/>
              <a:gd name="connsiteY57" fmla="*/ 6014145 h 6088385"/>
              <a:gd name="connsiteX58" fmla="*/ 2935708 w 6088384"/>
              <a:gd name="connsiteY58" fmla="*/ 6002052 h 6088385"/>
              <a:gd name="connsiteX59" fmla="*/ 2547763 w 6088384"/>
              <a:gd name="connsiteY59" fmla="*/ 5899258 h 6088385"/>
              <a:gd name="connsiteX60" fmla="*/ 2452498 w 6088384"/>
              <a:gd name="connsiteY60" fmla="*/ 5860088 h 6088385"/>
              <a:gd name="connsiteX61" fmla="*/ 2504312 w 6088384"/>
              <a:gd name="connsiteY61" fmla="*/ 5862562 h 6088385"/>
              <a:gd name="connsiteX62" fmla="*/ 2940924 w 6088384"/>
              <a:gd name="connsiteY62" fmla="*/ 5820715 h 6088385"/>
              <a:gd name="connsiteX63" fmla="*/ 3022078 w 6088384"/>
              <a:gd name="connsiteY63" fmla="*/ 5800901 h 6088385"/>
              <a:gd name="connsiteX64" fmla="*/ 3170591 w 6088384"/>
              <a:gd name="connsiteY64" fmla="*/ 5833940 h 6088385"/>
              <a:gd name="connsiteX65" fmla="*/ 3544858 w 6088384"/>
              <a:gd name="connsiteY65" fmla="*/ 5869852 h 6088385"/>
              <a:gd name="connsiteX66" fmla="*/ 647315 w 6088384"/>
              <a:gd name="connsiteY66" fmla="*/ 4630339 h 6088385"/>
              <a:gd name="connsiteX67" fmla="*/ 676653 w 6088384"/>
              <a:gd name="connsiteY67" fmla="*/ 4661192 h 6088385"/>
              <a:gd name="connsiteX68" fmla="*/ 990122 w 6088384"/>
              <a:gd name="connsiteY68" fmla="*/ 4921149 h 6088385"/>
              <a:gd name="connsiteX69" fmla="*/ 1080064 w 6088384"/>
              <a:gd name="connsiteY69" fmla="*/ 4978402 h 6088385"/>
              <a:gd name="connsiteX70" fmla="*/ 1142095 w 6088384"/>
              <a:gd name="connsiteY70" fmla="*/ 5080508 h 6088385"/>
              <a:gd name="connsiteX71" fmla="*/ 1284110 w 6088384"/>
              <a:gd name="connsiteY71" fmla="*/ 5269024 h 6088385"/>
              <a:gd name="connsiteX72" fmla="*/ 1418395 w 6088384"/>
              <a:gd name="connsiteY72" fmla="*/ 5413657 h 6088385"/>
              <a:gd name="connsiteX73" fmla="*/ 1266253 w 6088384"/>
              <a:gd name="connsiteY73" fmla="*/ 5341956 h 6088385"/>
              <a:gd name="connsiteX74" fmla="*/ 1077325 w 6088384"/>
              <a:gd name="connsiteY74" fmla="*/ 5229729 h 6088385"/>
              <a:gd name="connsiteX75" fmla="*/ 930525 w 6088384"/>
              <a:gd name="connsiteY75" fmla="*/ 5122206 h 6088385"/>
              <a:gd name="connsiteX76" fmla="*/ 832840 w 6088384"/>
              <a:gd name="connsiteY76" fmla="*/ 4983644 h 6088385"/>
              <a:gd name="connsiteX77" fmla="*/ 735643 w 6088384"/>
              <a:gd name="connsiteY77" fmla="*/ 4817761 h 6088385"/>
              <a:gd name="connsiteX78" fmla="*/ 3544352 w 6088384"/>
              <a:gd name="connsiteY78" fmla="*/ 5611717 h 6088385"/>
              <a:gd name="connsiteX79" fmla="*/ 3364537 w 6088384"/>
              <a:gd name="connsiteY79" fmla="*/ 5695173 h 6088385"/>
              <a:gd name="connsiteX80" fmla="*/ 3155168 w 6088384"/>
              <a:gd name="connsiteY80" fmla="*/ 5768406 h 6088385"/>
              <a:gd name="connsiteX81" fmla="*/ 3022078 w 6088384"/>
              <a:gd name="connsiteY81" fmla="*/ 5800901 h 6088385"/>
              <a:gd name="connsiteX82" fmla="*/ 2986273 w 6088384"/>
              <a:gd name="connsiteY82" fmla="*/ 5792936 h 6088385"/>
              <a:gd name="connsiteX83" fmla="*/ 2541890 w 6088384"/>
              <a:gd name="connsiteY83" fmla="*/ 5623205 h 6088385"/>
              <a:gd name="connsiteX84" fmla="*/ 2505795 w 6088384"/>
              <a:gd name="connsiteY84" fmla="*/ 5602389 h 6088385"/>
              <a:gd name="connsiteX85" fmla="*/ 2546947 w 6088384"/>
              <a:gd name="connsiteY85" fmla="*/ 5600666 h 6088385"/>
              <a:gd name="connsiteX86" fmla="*/ 2993863 w 6088384"/>
              <a:gd name="connsiteY86" fmla="*/ 5514015 h 6088385"/>
              <a:gd name="connsiteX87" fmla="*/ 3023947 w 6088384"/>
              <a:gd name="connsiteY87" fmla="*/ 5503296 h 6088385"/>
              <a:gd name="connsiteX88" fmla="*/ 3142999 w 6088384"/>
              <a:gd name="connsiteY88" fmla="*/ 5539967 h 6088385"/>
              <a:gd name="connsiteX89" fmla="*/ 3419588 w 6088384"/>
              <a:gd name="connsiteY89" fmla="*/ 5597615 h 6088385"/>
              <a:gd name="connsiteX90" fmla="*/ 857739 w 6088384"/>
              <a:gd name="connsiteY90" fmla="*/ 4491136 h 6088385"/>
              <a:gd name="connsiteX91" fmla="*/ 872267 w 6088384"/>
              <a:gd name="connsiteY91" fmla="*/ 4504243 h 6088385"/>
              <a:gd name="connsiteX92" fmla="*/ 1133068 w 6088384"/>
              <a:gd name="connsiteY92" fmla="*/ 4693534 h 6088385"/>
              <a:gd name="connsiteX93" fmla="*/ 1285741 w 6088384"/>
              <a:gd name="connsiteY93" fmla="*/ 4780113 h 6088385"/>
              <a:gd name="connsiteX94" fmla="*/ 1311848 w 6088384"/>
              <a:gd name="connsiteY94" fmla="*/ 4835117 h 6088385"/>
              <a:gd name="connsiteX95" fmla="*/ 1430713 w 6088384"/>
              <a:gd name="connsiteY95" fmla="*/ 5031561 h 6088385"/>
              <a:gd name="connsiteX96" fmla="*/ 1559965 w 6088384"/>
              <a:gd name="connsiteY96" fmla="*/ 5203585 h 6088385"/>
              <a:gd name="connsiteX97" fmla="*/ 1434825 w 6088384"/>
              <a:gd name="connsiteY97" fmla="*/ 5159958 h 6088385"/>
              <a:gd name="connsiteX98" fmla="*/ 1131717 w 6088384"/>
              <a:gd name="connsiteY98" fmla="*/ 5011282 h 6088385"/>
              <a:gd name="connsiteX99" fmla="*/ 1080064 w 6088384"/>
              <a:gd name="connsiteY99" fmla="*/ 4978402 h 6088385"/>
              <a:gd name="connsiteX100" fmla="*/ 1027590 w 6088384"/>
              <a:gd name="connsiteY100" fmla="*/ 4892027 h 6088385"/>
              <a:gd name="connsiteX101" fmla="*/ 931327 w 6088384"/>
              <a:gd name="connsiteY101" fmla="*/ 4692198 h 6088385"/>
              <a:gd name="connsiteX102" fmla="*/ 2221435 w 6088384"/>
              <a:gd name="connsiteY102" fmla="*/ 5036400 h 6088385"/>
              <a:gd name="connsiteX103" fmla="*/ 2280985 w 6088384"/>
              <a:gd name="connsiteY103" fmla="*/ 5091164 h 6088385"/>
              <a:gd name="connsiteX104" fmla="*/ 2461830 w 6088384"/>
              <a:gd name="connsiteY104" fmla="*/ 5227045 h 6088385"/>
              <a:gd name="connsiteX105" fmla="*/ 2587593 w 6088384"/>
              <a:gd name="connsiteY105" fmla="*/ 5303142 h 6088385"/>
              <a:gd name="connsiteX106" fmla="*/ 2574060 w 6088384"/>
              <a:gd name="connsiteY106" fmla="*/ 5305703 h 6088385"/>
              <a:gd name="connsiteX107" fmla="*/ 2286002 w 6088384"/>
              <a:gd name="connsiteY107" fmla="*/ 5323678 h 6088385"/>
              <a:gd name="connsiteX108" fmla="*/ 2085160 w 6088384"/>
              <a:gd name="connsiteY108" fmla="*/ 5313536 h 6088385"/>
              <a:gd name="connsiteX109" fmla="*/ 1960119 w 6088384"/>
              <a:gd name="connsiteY109" fmla="*/ 5200516 h 6088385"/>
              <a:gd name="connsiteX110" fmla="*/ 1803192 w 6088384"/>
              <a:gd name="connsiteY110" fmla="*/ 5026898 h 6088385"/>
              <a:gd name="connsiteX111" fmla="*/ 1755280 w 6088384"/>
              <a:gd name="connsiteY111" fmla="*/ 4961727 h 6088385"/>
              <a:gd name="connsiteX112" fmla="*/ 1810948 w 6088384"/>
              <a:gd name="connsiteY112" fmla="*/ 4977466 h 6088385"/>
              <a:gd name="connsiteX113" fmla="*/ 2156854 w 6088384"/>
              <a:gd name="connsiteY113" fmla="*/ 5033065 h 6088385"/>
              <a:gd name="connsiteX114" fmla="*/ 3464693 w 6088384"/>
              <a:gd name="connsiteY114" fmla="*/ 5311556 h 6088385"/>
              <a:gd name="connsiteX115" fmla="*/ 3425740 w 6088384"/>
              <a:gd name="connsiteY115" fmla="*/ 5335125 h 6088385"/>
              <a:gd name="connsiteX116" fmla="*/ 3214318 w 6088384"/>
              <a:gd name="connsiteY116" fmla="*/ 5435474 h 6088385"/>
              <a:gd name="connsiteX117" fmla="*/ 3023947 w 6088384"/>
              <a:gd name="connsiteY117" fmla="*/ 5503296 h 6088385"/>
              <a:gd name="connsiteX118" fmla="*/ 3005759 w 6088384"/>
              <a:gd name="connsiteY118" fmla="*/ 5497694 h 6088385"/>
              <a:gd name="connsiteX119" fmla="*/ 2869696 w 6088384"/>
              <a:gd name="connsiteY119" fmla="*/ 5446259 h 6088385"/>
              <a:gd name="connsiteX120" fmla="*/ 2658274 w 6088384"/>
              <a:gd name="connsiteY120" fmla="*/ 5345910 h 6088385"/>
              <a:gd name="connsiteX121" fmla="*/ 2587593 w 6088384"/>
              <a:gd name="connsiteY121" fmla="*/ 5303142 h 6088385"/>
              <a:gd name="connsiteX122" fmla="*/ 2851380 w 6088384"/>
              <a:gd name="connsiteY122" fmla="*/ 5253226 h 6088385"/>
              <a:gd name="connsiteX123" fmla="*/ 3024025 w 6088384"/>
              <a:gd name="connsiteY123" fmla="*/ 5197851 h 6088385"/>
              <a:gd name="connsiteX124" fmla="*/ 3122596 w 6088384"/>
              <a:gd name="connsiteY124" fmla="*/ 5233929 h 6088385"/>
              <a:gd name="connsiteX125" fmla="*/ 3454247 w 6088384"/>
              <a:gd name="connsiteY125" fmla="*/ 5310362 h 6088385"/>
              <a:gd name="connsiteX126" fmla="*/ 1109645 w 6088384"/>
              <a:gd name="connsiteY126" fmla="*/ 4308484 h 6088385"/>
              <a:gd name="connsiteX127" fmla="*/ 1148200 w 6088384"/>
              <a:gd name="connsiteY127" fmla="*/ 4339444 h 6088385"/>
              <a:gd name="connsiteX128" fmla="*/ 1422998 w 6088384"/>
              <a:gd name="connsiteY128" fmla="*/ 4515033 h 6088385"/>
              <a:gd name="connsiteX129" fmla="*/ 1511581 w 6088384"/>
              <a:gd name="connsiteY129" fmla="*/ 4559841 h 6088385"/>
              <a:gd name="connsiteX130" fmla="*/ 1552109 w 6088384"/>
              <a:gd name="connsiteY130" fmla="*/ 4647162 h 6088385"/>
              <a:gd name="connsiteX131" fmla="*/ 1667188 w 6088384"/>
              <a:gd name="connsiteY131" fmla="*/ 4841905 h 6088385"/>
              <a:gd name="connsiteX132" fmla="*/ 1755280 w 6088384"/>
              <a:gd name="connsiteY132" fmla="*/ 4961727 h 6088385"/>
              <a:gd name="connsiteX133" fmla="*/ 1639156 w 6088384"/>
              <a:gd name="connsiteY133" fmla="*/ 4928897 h 6088385"/>
              <a:gd name="connsiteX134" fmla="*/ 1469062 w 6088384"/>
              <a:gd name="connsiteY134" fmla="*/ 4866099 h 6088385"/>
              <a:gd name="connsiteX135" fmla="*/ 1296159 w 6088384"/>
              <a:gd name="connsiteY135" fmla="*/ 4786021 h 6088385"/>
              <a:gd name="connsiteX136" fmla="*/ 1285741 w 6088384"/>
              <a:gd name="connsiteY136" fmla="*/ 4780113 h 6088385"/>
              <a:gd name="connsiteX137" fmla="*/ 1211499 w 6088384"/>
              <a:gd name="connsiteY137" fmla="*/ 4623695 h 6088385"/>
              <a:gd name="connsiteX138" fmla="*/ 1132958 w 6088384"/>
              <a:gd name="connsiteY138" fmla="*/ 4403240 h 6088385"/>
              <a:gd name="connsiteX139" fmla="*/ 2311127 w 6088384"/>
              <a:gd name="connsiteY139" fmla="*/ 4780931 h 6088385"/>
              <a:gd name="connsiteX140" fmla="*/ 2348273 w 6088384"/>
              <a:gd name="connsiteY140" fmla="*/ 4814691 h 6088385"/>
              <a:gd name="connsiteX141" fmla="*/ 2524257 w 6088384"/>
              <a:gd name="connsiteY141" fmla="*/ 4946290 h 6088385"/>
              <a:gd name="connsiteX142" fmla="*/ 2643863 w 6088384"/>
              <a:gd name="connsiteY142" fmla="*/ 5018952 h 6088385"/>
              <a:gd name="connsiteX143" fmla="*/ 2569444 w 6088384"/>
              <a:gd name="connsiteY143" fmla="*/ 5029405 h 6088385"/>
              <a:gd name="connsiteX144" fmla="*/ 2295101 w 6088384"/>
              <a:gd name="connsiteY144" fmla="*/ 5040205 h 6088385"/>
              <a:gd name="connsiteX145" fmla="*/ 2221435 w 6088384"/>
              <a:gd name="connsiteY145" fmla="*/ 5036400 h 6088385"/>
              <a:gd name="connsiteX146" fmla="*/ 2116362 w 6088384"/>
              <a:gd name="connsiteY146" fmla="*/ 4939770 h 6088385"/>
              <a:gd name="connsiteX147" fmla="*/ 1968582 w 6088384"/>
              <a:gd name="connsiteY147" fmla="*/ 4774364 h 6088385"/>
              <a:gd name="connsiteX148" fmla="*/ 1923859 w 6088384"/>
              <a:gd name="connsiteY148" fmla="*/ 4713306 h 6088385"/>
              <a:gd name="connsiteX149" fmla="*/ 1937205 w 6088384"/>
              <a:gd name="connsiteY149" fmla="*/ 4717291 h 6088385"/>
              <a:gd name="connsiteX150" fmla="*/ 2101929 w 6088384"/>
              <a:gd name="connsiteY150" fmla="*/ 4753474 h 6088385"/>
              <a:gd name="connsiteX151" fmla="*/ 4676938 w 6088384"/>
              <a:gd name="connsiteY151" fmla="*/ 5588484 h 6088385"/>
              <a:gd name="connsiteX152" fmla="*/ 4606168 w 6088384"/>
              <a:gd name="connsiteY152" fmla="*/ 5641658 h 6088385"/>
              <a:gd name="connsiteX153" fmla="*/ 4198302 w 6088384"/>
              <a:gd name="connsiteY153" fmla="*/ 5860871 h 6088385"/>
              <a:gd name="connsiteX154" fmla="*/ 3656943 w 6088384"/>
              <a:gd name="connsiteY154" fmla="*/ 6010980 h 6088385"/>
              <a:gd name="connsiteX155" fmla="*/ 3591548 w 6088384"/>
              <a:gd name="connsiteY155" fmla="*/ 6017987 h 6088385"/>
              <a:gd name="connsiteX156" fmla="*/ 3717467 w 6088384"/>
              <a:gd name="connsiteY156" fmla="*/ 5985610 h 6088385"/>
              <a:gd name="connsiteX157" fmla="*/ 4127323 w 6088384"/>
              <a:gd name="connsiteY157" fmla="*/ 5812476 h 6088385"/>
              <a:gd name="connsiteX158" fmla="*/ 4157728 w 6088384"/>
              <a:gd name="connsiteY158" fmla="*/ 5794006 h 6088385"/>
              <a:gd name="connsiteX159" fmla="*/ 4206688 w 6088384"/>
              <a:gd name="connsiteY159" fmla="*/ 5781946 h 6088385"/>
              <a:gd name="connsiteX160" fmla="*/ 4676840 w 6088384"/>
              <a:gd name="connsiteY160" fmla="*/ 5588543 h 6088385"/>
              <a:gd name="connsiteX161" fmla="*/ 3414997 w 6088384"/>
              <a:gd name="connsiteY161" fmla="*/ 5024078 h 6088385"/>
              <a:gd name="connsiteX162" fmla="*/ 3365117 w 6088384"/>
              <a:gd name="connsiteY162" fmla="*/ 5053454 h 6088385"/>
              <a:gd name="connsiteX163" fmla="*/ 3115790 w 6088384"/>
              <a:gd name="connsiteY163" fmla="*/ 5168418 h 6088385"/>
              <a:gd name="connsiteX164" fmla="*/ 3024025 w 6088384"/>
              <a:gd name="connsiteY164" fmla="*/ 5197851 h 6088385"/>
              <a:gd name="connsiteX165" fmla="*/ 2912568 w 6088384"/>
              <a:gd name="connsiteY165" fmla="*/ 5157057 h 6088385"/>
              <a:gd name="connsiteX166" fmla="*/ 2712739 w 6088384"/>
              <a:gd name="connsiteY166" fmla="*/ 5060795 h 6088385"/>
              <a:gd name="connsiteX167" fmla="*/ 2643863 w 6088384"/>
              <a:gd name="connsiteY167" fmla="*/ 5018952 h 6088385"/>
              <a:gd name="connsiteX168" fmla="*/ 2749609 w 6088384"/>
              <a:gd name="connsiteY168" fmla="*/ 5004100 h 6088385"/>
              <a:gd name="connsiteX169" fmla="*/ 2926607 w 6088384"/>
              <a:gd name="connsiteY169" fmla="*/ 4964717 h 6088385"/>
              <a:gd name="connsiteX170" fmla="*/ 3027887 w 6088384"/>
              <a:gd name="connsiteY170" fmla="*/ 4932163 h 6088385"/>
              <a:gd name="connsiteX171" fmla="*/ 3080509 w 6088384"/>
              <a:gd name="connsiteY171" fmla="*/ 4951073 h 6088385"/>
              <a:gd name="connsiteX172" fmla="*/ 3293458 w 6088384"/>
              <a:gd name="connsiteY172" fmla="*/ 5005308 h 6088385"/>
              <a:gd name="connsiteX173" fmla="*/ 2378012 w 6088384"/>
              <a:gd name="connsiteY173" fmla="*/ 4591530 h 6088385"/>
              <a:gd name="connsiteX174" fmla="*/ 2486703 w 6088384"/>
              <a:gd name="connsiteY174" fmla="*/ 4671140 h 6088385"/>
              <a:gd name="connsiteX175" fmla="*/ 2675630 w 6088384"/>
              <a:gd name="connsiteY175" fmla="*/ 4783367 h 6088385"/>
              <a:gd name="connsiteX176" fmla="*/ 2677230 w 6088384"/>
              <a:gd name="connsiteY176" fmla="*/ 4784121 h 6088385"/>
              <a:gd name="connsiteX177" fmla="*/ 2547949 w 6088384"/>
              <a:gd name="connsiteY177" fmla="*/ 4790029 h 6088385"/>
              <a:gd name="connsiteX178" fmla="*/ 2324215 w 6088384"/>
              <a:gd name="connsiteY178" fmla="*/ 4782649 h 6088385"/>
              <a:gd name="connsiteX179" fmla="*/ 2311127 w 6088384"/>
              <a:gd name="connsiteY179" fmla="*/ 4780931 h 6088385"/>
              <a:gd name="connsiteX180" fmla="*/ 2185935 w 6088384"/>
              <a:gd name="connsiteY180" fmla="*/ 4667149 h 6088385"/>
              <a:gd name="connsiteX181" fmla="*/ 2040791 w 6088384"/>
              <a:gd name="connsiteY181" fmla="*/ 4507450 h 6088385"/>
              <a:gd name="connsiteX182" fmla="*/ 2053155 w 6088384"/>
              <a:gd name="connsiteY182" fmla="*/ 4511921 h 6088385"/>
              <a:gd name="connsiteX183" fmla="*/ 2320016 w 6088384"/>
              <a:gd name="connsiteY183" fmla="*/ 4582041 h 6088385"/>
              <a:gd name="connsiteX184" fmla="*/ 1362549 w 6088384"/>
              <a:gd name="connsiteY184" fmla="*/ 4144117 h 6088385"/>
              <a:gd name="connsiteX185" fmla="*/ 1387153 w 6088384"/>
              <a:gd name="connsiteY185" fmla="*/ 4164132 h 6088385"/>
              <a:gd name="connsiteX186" fmla="*/ 1525492 w 6088384"/>
              <a:gd name="connsiteY186" fmla="*/ 4260598 h 6088385"/>
              <a:gd name="connsiteX187" fmla="*/ 1705819 w 6088384"/>
              <a:gd name="connsiteY187" fmla="*/ 4364615 h 6088385"/>
              <a:gd name="connsiteX188" fmla="*/ 1726039 w 6088384"/>
              <a:gd name="connsiteY188" fmla="*/ 4407519 h 6088385"/>
              <a:gd name="connsiteX189" fmla="*/ 1838267 w 6088384"/>
              <a:gd name="connsiteY189" fmla="*/ 4596447 h 6088385"/>
              <a:gd name="connsiteX190" fmla="*/ 1923859 w 6088384"/>
              <a:gd name="connsiteY190" fmla="*/ 4713306 h 6088385"/>
              <a:gd name="connsiteX191" fmla="*/ 1774996 w 6088384"/>
              <a:gd name="connsiteY191" fmla="*/ 4668849 h 6088385"/>
              <a:gd name="connsiteX192" fmla="*/ 1537993 w 6088384"/>
              <a:gd name="connsiteY192" fmla="*/ 4573201 h 6088385"/>
              <a:gd name="connsiteX193" fmla="*/ 1511581 w 6088384"/>
              <a:gd name="connsiteY193" fmla="*/ 4559841 h 6088385"/>
              <a:gd name="connsiteX194" fmla="*/ 1457953 w 6088384"/>
              <a:gd name="connsiteY194" fmla="*/ 4444294 h 6088385"/>
              <a:gd name="connsiteX195" fmla="*/ 1384721 w 6088384"/>
              <a:gd name="connsiteY195" fmla="*/ 4234925 h 6088385"/>
              <a:gd name="connsiteX196" fmla="*/ 72840 w 6088384"/>
              <a:gd name="connsiteY196" fmla="*/ 3605021 h 6088385"/>
              <a:gd name="connsiteX197" fmla="*/ 137279 w 6088384"/>
              <a:gd name="connsiteY197" fmla="*/ 3819751 h 6088385"/>
              <a:gd name="connsiteX198" fmla="*/ 239263 w 6088384"/>
              <a:gd name="connsiteY198" fmla="*/ 4056973 h 6088385"/>
              <a:gd name="connsiteX199" fmla="*/ 295547 w 6088384"/>
              <a:gd name="connsiteY199" fmla="*/ 4158112 h 6088385"/>
              <a:gd name="connsiteX200" fmla="*/ 312469 w 6088384"/>
              <a:gd name="connsiteY200" fmla="*/ 4227419 h 6088385"/>
              <a:gd name="connsiteX201" fmla="*/ 407279 w 6088384"/>
              <a:gd name="connsiteY201" fmla="*/ 4488178 h 6088385"/>
              <a:gd name="connsiteX202" fmla="*/ 511297 w 6088384"/>
              <a:gd name="connsiteY202" fmla="*/ 4692103 h 6088385"/>
              <a:gd name="connsiteX203" fmla="*/ 446728 w 6088384"/>
              <a:gd name="connsiteY203" fmla="*/ 4606167 h 6088385"/>
              <a:gd name="connsiteX204" fmla="*/ 227514 w 6088384"/>
              <a:gd name="connsiteY204" fmla="*/ 4198301 h 6088385"/>
              <a:gd name="connsiteX205" fmla="*/ 94117 w 6088384"/>
              <a:gd name="connsiteY205" fmla="*/ 3754889 h 6088385"/>
              <a:gd name="connsiteX206" fmla="*/ 4631772 w 6088384"/>
              <a:gd name="connsiteY206" fmla="*/ 5439147 h 6088385"/>
              <a:gd name="connsiteX207" fmla="*/ 4491788 w 6088384"/>
              <a:gd name="connsiteY207" fmla="*/ 5566373 h 6088385"/>
              <a:gd name="connsiteX208" fmla="*/ 4315805 w 6088384"/>
              <a:gd name="connsiteY208" fmla="*/ 5697971 h 6088385"/>
              <a:gd name="connsiteX209" fmla="*/ 4157728 w 6088384"/>
              <a:gd name="connsiteY209" fmla="*/ 5794006 h 6088385"/>
              <a:gd name="connsiteX210" fmla="*/ 4043540 w 6088384"/>
              <a:gd name="connsiteY210" fmla="*/ 5822132 h 6088385"/>
              <a:gd name="connsiteX211" fmla="*/ 3795258 w 6088384"/>
              <a:gd name="connsiteY211" fmla="*/ 5859650 h 6088385"/>
              <a:gd name="connsiteX212" fmla="*/ 3597768 w 6088384"/>
              <a:gd name="connsiteY212" fmla="*/ 5867697 h 6088385"/>
              <a:gd name="connsiteX213" fmla="*/ 3628926 w 6088384"/>
              <a:gd name="connsiteY213" fmla="*/ 5856500 h 6088385"/>
              <a:gd name="connsiteX214" fmla="*/ 4016289 w 6088384"/>
              <a:gd name="connsiteY214" fmla="*/ 5650753 h 6088385"/>
              <a:gd name="connsiteX215" fmla="*/ 4098619 w 6088384"/>
              <a:gd name="connsiteY215" fmla="*/ 5590451 h 6088385"/>
              <a:gd name="connsiteX216" fmla="*/ 4187288 w 6088384"/>
              <a:gd name="connsiteY216" fmla="*/ 5577227 h 6088385"/>
              <a:gd name="connsiteX217" fmla="*/ 4603467 w 6088384"/>
              <a:gd name="connsiteY217" fmla="*/ 5452759 h 6088385"/>
              <a:gd name="connsiteX218" fmla="*/ 219052 w 6088384"/>
              <a:gd name="connsiteY218" fmla="*/ 3592029 h 6088385"/>
              <a:gd name="connsiteX219" fmla="*/ 248952 w 6088384"/>
              <a:gd name="connsiteY219" fmla="*/ 3669045 h 6088385"/>
              <a:gd name="connsiteX220" fmla="*/ 429378 w 6088384"/>
              <a:gd name="connsiteY220" fmla="*/ 4003706 h 6088385"/>
              <a:gd name="connsiteX221" fmla="*/ 497795 w 6088384"/>
              <a:gd name="connsiteY221" fmla="*/ 4096935 h 6088385"/>
              <a:gd name="connsiteX222" fmla="*/ 513702 w 6088384"/>
              <a:gd name="connsiteY222" fmla="*/ 4199935 h 6088385"/>
              <a:gd name="connsiteX223" fmla="*/ 642125 w 6088384"/>
              <a:gd name="connsiteY223" fmla="*/ 4619326 h 6088385"/>
              <a:gd name="connsiteX224" fmla="*/ 647315 w 6088384"/>
              <a:gd name="connsiteY224" fmla="*/ 4630339 h 6088385"/>
              <a:gd name="connsiteX225" fmla="*/ 583094 w 6088384"/>
              <a:gd name="connsiteY225" fmla="*/ 4562802 h 6088385"/>
              <a:gd name="connsiteX226" fmla="*/ 339023 w 6088384"/>
              <a:gd name="connsiteY226" fmla="*/ 4236234 h 6088385"/>
              <a:gd name="connsiteX227" fmla="*/ 295547 w 6088384"/>
              <a:gd name="connsiteY227" fmla="*/ 4158112 h 6088385"/>
              <a:gd name="connsiteX228" fmla="*/ 260160 w 6088384"/>
              <a:gd name="connsiteY228" fmla="*/ 4013176 h 6088385"/>
              <a:gd name="connsiteX229" fmla="*/ 228775 w 6088384"/>
              <a:gd name="connsiteY229" fmla="*/ 3795682 h 6088385"/>
              <a:gd name="connsiteX230" fmla="*/ 2438699 w 6088384"/>
              <a:gd name="connsiteY230" fmla="*/ 4487655 h 6088385"/>
              <a:gd name="connsiteX231" fmla="*/ 2520979 w 6088384"/>
              <a:gd name="connsiteY231" fmla="*/ 4536277 h 6088385"/>
              <a:gd name="connsiteX232" fmla="*/ 2709174 w 6088384"/>
              <a:gd name="connsiteY232" fmla="*/ 4623622 h 6088385"/>
              <a:gd name="connsiteX233" fmla="*/ 2634354 w 6088384"/>
              <a:gd name="connsiteY233" fmla="*/ 4622298 h 6088385"/>
              <a:gd name="connsiteX234" fmla="*/ 2476192 w 6088384"/>
              <a:gd name="connsiteY234" fmla="*/ 4607592 h 6088385"/>
              <a:gd name="connsiteX235" fmla="*/ 2378012 w 6088384"/>
              <a:gd name="connsiteY235" fmla="*/ 4591530 h 6088385"/>
              <a:gd name="connsiteX236" fmla="*/ 2308786 w 6088384"/>
              <a:gd name="connsiteY236" fmla="*/ 4540825 h 6088385"/>
              <a:gd name="connsiteX237" fmla="*/ 2143380 w 6088384"/>
              <a:gd name="connsiteY237" fmla="*/ 4393046 h 6088385"/>
              <a:gd name="connsiteX238" fmla="*/ 2127779 w 6088384"/>
              <a:gd name="connsiteY238" fmla="*/ 4376081 h 6088385"/>
              <a:gd name="connsiteX239" fmla="*/ 2223858 w 6088384"/>
              <a:gd name="connsiteY239" fmla="*/ 4417886 h 6088385"/>
              <a:gd name="connsiteX240" fmla="*/ 2397833 w 6088384"/>
              <a:gd name="connsiteY240" fmla="*/ 4477417 h 6088385"/>
              <a:gd name="connsiteX241" fmla="*/ 2185070 w 6088384"/>
              <a:gd name="connsiteY241" fmla="*/ 4317416 h 6088385"/>
              <a:gd name="connsiteX242" fmla="*/ 2248037 w 6088384"/>
              <a:gd name="connsiteY242" fmla="*/ 4355516 h 6088385"/>
              <a:gd name="connsiteX243" fmla="*/ 2459459 w 6088384"/>
              <a:gd name="connsiteY243" fmla="*/ 4455864 h 6088385"/>
              <a:gd name="connsiteX244" fmla="*/ 2679914 w 6088384"/>
              <a:gd name="connsiteY244" fmla="*/ 4534405 h 6088385"/>
              <a:gd name="connsiteX245" fmla="*/ 2732125 w 6088384"/>
              <a:gd name="connsiteY245" fmla="*/ 4547251 h 6088385"/>
              <a:gd name="connsiteX246" fmla="*/ 2589997 w 6088384"/>
              <a:gd name="connsiteY246" fmla="*/ 4525560 h 6088385"/>
              <a:gd name="connsiteX247" fmla="*/ 2438699 w 6088384"/>
              <a:gd name="connsiteY247" fmla="*/ 4487655 h 6088385"/>
              <a:gd name="connsiteX248" fmla="*/ 2326236 w 6088384"/>
              <a:gd name="connsiteY248" fmla="*/ 4421198 h 6088385"/>
              <a:gd name="connsiteX249" fmla="*/ 3385597 w 6088384"/>
              <a:gd name="connsiteY249" fmla="*/ 4788345 h 6088385"/>
              <a:gd name="connsiteX250" fmla="*/ 3376728 w 6088384"/>
              <a:gd name="connsiteY250" fmla="*/ 4793523 h 6088385"/>
              <a:gd name="connsiteX251" fmla="*/ 3156226 w 6088384"/>
              <a:gd name="connsiteY251" fmla="*/ 4890911 h 6088385"/>
              <a:gd name="connsiteX252" fmla="*/ 3027887 w 6088384"/>
              <a:gd name="connsiteY252" fmla="*/ 4932163 h 6088385"/>
              <a:gd name="connsiteX253" fmla="*/ 2874066 w 6088384"/>
              <a:gd name="connsiteY253" fmla="*/ 4876886 h 6088385"/>
              <a:gd name="connsiteX254" fmla="*/ 2677230 w 6088384"/>
              <a:gd name="connsiteY254" fmla="*/ 4784121 h 6088385"/>
              <a:gd name="connsiteX255" fmla="*/ 2685603 w 6088384"/>
              <a:gd name="connsiteY255" fmla="*/ 4783739 h 6088385"/>
              <a:gd name="connsiteX256" fmla="*/ 2958985 w 6088384"/>
              <a:gd name="connsiteY256" fmla="*/ 4746397 h 6088385"/>
              <a:gd name="connsiteX257" fmla="*/ 3035084 w 6088384"/>
              <a:gd name="connsiteY257" fmla="*/ 4728537 h 6088385"/>
              <a:gd name="connsiteX258" fmla="*/ 3147459 w 6088384"/>
              <a:gd name="connsiteY258" fmla="*/ 4755974 h 6088385"/>
              <a:gd name="connsiteX259" fmla="*/ 3364953 w 6088384"/>
              <a:gd name="connsiteY259" fmla="*/ 4787359 h 6088385"/>
              <a:gd name="connsiteX260" fmla="*/ 1566054 w 6088384"/>
              <a:gd name="connsiteY260" fmla="*/ 4024127 h 6088385"/>
              <a:gd name="connsiteX261" fmla="*/ 1669052 w 6088384"/>
              <a:gd name="connsiteY261" fmla="*/ 4107374 h 6088385"/>
              <a:gd name="connsiteX262" fmla="*/ 1781505 w 6088384"/>
              <a:gd name="connsiteY262" fmla="*/ 4187587 h 6088385"/>
              <a:gd name="connsiteX263" fmla="*/ 1844836 w 6088384"/>
              <a:gd name="connsiteY263" fmla="*/ 4226841 h 6088385"/>
              <a:gd name="connsiteX264" fmla="*/ 1906794 w 6088384"/>
              <a:gd name="connsiteY264" fmla="*/ 4328828 h 6088385"/>
              <a:gd name="connsiteX265" fmla="*/ 2038392 w 6088384"/>
              <a:gd name="connsiteY265" fmla="*/ 4504811 h 6088385"/>
              <a:gd name="connsiteX266" fmla="*/ 2040791 w 6088384"/>
              <a:gd name="connsiteY266" fmla="*/ 4507450 h 6088385"/>
              <a:gd name="connsiteX267" fmla="*/ 1923572 w 6088384"/>
              <a:gd name="connsiteY267" fmla="*/ 4465055 h 6088385"/>
              <a:gd name="connsiteX268" fmla="*/ 1719692 w 6088384"/>
              <a:gd name="connsiteY268" fmla="*/ 4372617 h 6088385"/>
              <a:gd name="connsiteX269" fmla="*/ 1705819 w 6088384"/>
              <a:gd name="connsiteY269" fmla="*/ 4364615 h 6088385"/>
              <a:gd name="connsiteX270" fmla="*/ 1632521 w 6088384"/>
              <a:gd name="connsiteY270" fmla="*/ 4209084 h 6088385"/>
              <a:gd name="connsiteX271" fmla="*/ 4495012 w 6088384"/>
              <a:gd name="connsiteY271" fmla="*/ 5225428 h 6088385"/>
              <a:gd name="connsiteX272" fmla="*/ 4359613 w 6088384"/>
              <a:gd name="connsiteY272" fmla="*/ 5372658 h 6088385"/>
              <a:gd name="connsiteX273" fmla="*/ 4194206 w 6088384"/>
              <a:gd name="connsiteY273" fmla="*/ 5520438 h 6088385"/>
              <a:gd name="connsiteX274" fmla="*/ 4098619 w 6088384"/>
              <a:gd name="connsiteY274" fmla="*/ 5590451 h 6088385"/>
              <a:gd name="connsiteX275" fmla="*/ 3971238 w 6088384"/>
              <a:gd name="connsiteY275" fmla="*/ 5609448 h 6088385"/>
              <a:gd name="connsiteX276" fmla="*/ 3558225 w 6088384"/>
              <a:gd name="connsiteY276" fmla="*/ 5613285 h 6088385"/>
              <a:gd name="connsiteX277" fmla="*/ 3544352 w 6088384"/>
              <a:gd name="connsiteY277" fmla="*/ 5611717 h 6088385"/>
              <a:gd name="connsiteX278" fmla="*/ 3567405 w 6088384"/>
              <a:gd name="connsiteY278" fmla="*/ 5601017 h 6088385"/>
              <a:gd name="connsiteX279" fmla="*/ 3947141 w 6088384"/>
              <a:gd name="connsiteY279" fmla="*/ 5349934 h 6088385"/>
              <a:gd name="connsiteX280" fmla="*/ 3969028 w 6088384"/>
              <a:gd name="connsiteY280" fmla="*/ 5330152 h 6088385"/>
              <a:gd name="connsiteX281" fmla="*/ 4090742 w 6088384"/>
              <a:gd name="connsiteY281" fmla="*/ 5318689 h 6088385"/>
              <a:gd name="connsiteX282" fmla="*/ 4368337 w 6088384"/>
              <a:gd name="connsiteY282" fmla="*/ 5266103 h 6088385"/>
              <a:gd name="connsiteX283" fmla="*/ 476768 w 6088384"/>
              <a:gd name="connsiteY283" fmla="*/ 3541015 h 6088385"/>
              <a:gd name="connsiteX284" fmla="*/ 560527 w 6088384"/>
              <a:gd name="connsiteY284" fmla="*/ 3696221 h 6088385"/>
              <a:gd name="connsiteX285" fmla="*/ 702487 w 6088384"/>
              <a:gd name="connsiteY285" fmla="*/ 3901894 h 6088385"/>
              <a:gd name="connsiteX286" fmla="*/ 760236 w 6088384"/>
              <a:gd name="connsiteY286" fmla="*/ 3971783 h 6088385"/>
              <a:gd name="connsiteX287" fmla="*/ 763485 w 6088384"/>
              <a:gd name="connsiteY287" fmla="*/ 4036113 h 6088385"/>
              <a:gd name="connsiteX288" fmla="*/ 854457 w 6088384"/>
              <a:gd name="connsiteY288" fmla="*/ 4482170 h 6088385"/>
              <a:gd name="connsiteX289" fmla="*/ 857739 w 6088384"/>
              <a:gd name="connsiteY289" fmla="*/ 4491136 h 6088385"/>
              <a:gd name="connsiteX290" fmla="*/ 754076 w 6088384"/>
              <a:gd name="connsiteY290" fmla="*/ 4397619 h 6088385"/>
              <a:gd name="connsiteX291" fmla="*/ 580108 w 6088384"/>
              <a:gd name="connsiteY291" fmla="*/ 4209099 h 6088385"/>
              <a:gd name="connsiteX292" fmla="*/ 497795 w 6088384"/>
              <a:gd name="connsiteY292" fmla="*/ 4096935 h 6088385"/>
              <a:gd name="connsiteX293" fmla="*/ 480042 w 6088384"/>
              <a:gd name="connsiteY293" fmla="*/ 3981981 h 6088385"/>
              <a:gd name="connsiteX294" fmla="*/ 467578 w 6088384"/>
              <a:gd name="connsiteY294" fmla="*/ 3760525 h 6088385"/>
              <a:gd name="connsiteX295" fmla="*/ 3348538 w 6088384"/>
              <a:gd name="connsiteY295" fmla="*/ 4630337 h 6088385"/>
              <a:gd name="connsiteX296" fmla="*/ 3264801 w 6088384"/>
              <a:gd name="connsiteY296" fmla="*/ 4663298 h 6088385"/>
              <a:gd name="connsiteX297" fmla="*/ 3113051 w 6088384"/>
              <a:gd name="connsiteY297" fmla="*/ 4710237 h 6088385"/>
              <a:gd name="connsiteX298" fmla="*/ 3035084 w 6088384"/>
              <a:gd name="connsiteY298" fmla="*/ 4728537 h 6088385"/>
              <a:gd name="connsiteX299" fmla="*/ 2933216 w 6088384"/>
              <a:gd name="connsiteY299" fmla="*/ 4703665 h 6088385"/>
              <a:gd name="connsiteX300" fmla="*/ 2723847 w 6088384"/>
              <a:gd name="connsiteY300" fmla="*/ 4630433 h 6088385"/>
              <a:gd name="connsiteX301" fmla="*/ 2709174 w 6088384"/>
              <a:gd name="connsiteY301" fmla="*/ 4623622 h 6088385"/>
              <a:gd name="connsiteX302" fmla="*/ 2816829 w 6088384"/>
              <a:gd name="connsiteY302" fmla="*/ 4625529 h 6088385"/>
              <a:gd name="connsiteX303" fmla="*/ 3000342 w 6088384"/>
              <a:gd name="connsiteY303" fmla="*/ 4613950 h 6088385"/>
              <a:gd name="connsiteX304" fmla="*/ 3037726 w 6088384"/>
              <a:gd name="connsiteY304" fmla="*/ 4608406 h 6088385"/>
              <a:gd name="connsiteX305" fmla="*/ 3126829 w 6088384"/>
              <a:gd name="connsiteY305" fmla="*/ 4621056 h 6088385"/>
              <a:gd name="connsiteX306" fmla="*/ 1693626 w 6088384"/>
              <a:gd name="connsiteY306" fmla="*/ 3933959 h 6088385"/>
              <a:gd name="connsiteX307" fmla="*/ 1754529 w 6088384"/>
              <a:gd name="connsiteY307" fmla="*/ 3997057 h 6088385"/>
              <a:gd name="connsiteX308" fmla="*/ 1892480 w 6088384"/>
              <a:gd name="connsiteY308" fmla="*/ 4118634 h 6088385"/>
              <a:gd name="connsiteX309" fmla="*/ 1930914 w 6088384"/>
              <a:gd name="connsiteY309" fmla="*/ 4147142 h 6088385"/>
              <a:gd name="connsiteX310" fmla="*/ 1991986 w 6088384"/>
              <a:gd name="connsiteY310" fmla="*/ 4228423 h 6088385"/>
              <a:gd name="connsiteX311" fmla="*/ 2127779 w 6088384"/>
              <a:gd name="connsiteY311" fmla="*/ 4376081 h 6088385"/>
              <a:gd name="connsiteX312" fmla="*/ 2056509 w 6088384"/>
              <a:gd name="connsiteY312" fmla="*/ 4345072 h 6088385"/>
              <a:gd name="connsiteX313" fmla="*/ 1916015 w 6088384"/>
              <a:gd name="connsiteY313" fmla="*/ 4270960 h 6088385"/>
              <a:gd name="connsiteX314" fmla="*/ 1844836 w 6088384"/>
              <a:gd name="connsiteY314" fmla="*/ 4226841 h 6088385"/>
              <a:gd name="connsiteX315" fmla="*/ 1792289 w 6088384"/>
              <a:gd name="connsiteY315" fmla="*/ 4140346 h 6088385"/>
              <a:gd name="connsiteX316" fmla="*/ 1696026 w 6088384"/>
              <a:gd name="connsiteY316" fmla="*/ 3940517 h 6088385"/>
              <a:gd name="connsiteX317" fmla="*/ 4305615 w 6088384"/>
              <a:gd name="connsiteY317" fmla="*/ 4981400 h 6088385"/>
              <a:gd name="connsiteX318" fmla="*/ 4277686 w 6088384"/>
              <a:gd name="connsiteY318" fmla="*/ 5019390 h 6088385"/>
              <a:gd name="connsiteX319" fmla="*/ 4120759 w 6088384"/>
              <a:gd name="connsiteY319" fmla="*/ 5193007 h 6088385"/>
              <a:gd name="connsiteX320" fmla="*/ 3969028 w 6088384"/>
              <a:gd name="connsiteY320" fmla="*/ 5330152 h 6088385"/>
              <a:gd name="connsiteX321" fmla="*/ 3947771 w 6088384"/>
              <a:gd name="connsiteY321" fmla="*/ 5332154 h 6088385"/>
              <a:gd name="connsiteX322" fmla="*/ 3802383 w 6088384"/>
              <a:gd name="connsiteY322" fmla="*/ 5336702 h 6088385"/>
              <a:gd name="connsiteX323" fmla="*/ 3626497 w 6088384"/>
              <a:gd name="connsiteY323" fmla="*/ 5330036 h 6088385"/>
              <a:gd name="connsiteX324" fmla="*/ 3464693 w 6088384"/>
              <a:gd name="connsiteY324" fmla="*/ 5311556 h 6088385"/>
              <a:gd name="connsiteX325" fmla="*/ 3622185 w 6088384"/>
              <a:gd name="connsiteY325" fmla="*/ 5216260 h 6088385"/>
              <a:gd name="connsiteX326" fmla="*/ 3803030 w 6088384"/>
              <a:gd name="connsiteY326" fmla="*/ 5080380 h 6088385"/>
              <a:gd name="connsiteX327" fmla="*/ 3837046 w 6088384"/>
              <a:gd name="connsiteY327" fmla="*/ 5049097 h 6088385"/>
              <a:gd name="connsiteX328" fmla="*/ 3858412 w 6088384"/>
              <a:gd name="connsiteY328" fmla="*/ 5048894 h 6088385"/>
              <a:gd name="connsiteX329" fmla="*/ 4208238 w 6088384"/>
              <a:gd name="connsiteY329" fmla="*/ 5004699 h 6088385"/>
              <a:gd name="connsiteX330" fmla="*/ 3316595 w 6088384"/>
              <a:gd name="connsiteY330" fmla="*/ 4555293 h 6088385"/>
              <a:gd name="connsiteX331" fmla="*/ 3196302 w 6088384"/>
              <a:gd name="connsiteY331" fmla="*/ 4584890 h 6088385"/>
              <a:gd name="connsiteX332" fmla="*/ 3037726 w 6088384"/>
              <a:gd name="connsiteY332" fmla="*/ 4608406 h 6088385"/>
              <a:gd name="connsiteX333" fmla="*/ 2902871 w 6088384"/>
              <a:gd name="connsiteY333" fmla="*/ 4589261 h 6088385"/>
              <a:gd name="connsiteX334" fmla="*/ 2732125 w 6088384"/>
              <a:gd name="connsiteY334" fmla="*/ 4547251 h 6088385"/>
              <a:gd name="connsiteX335" fmla="*/ 2816976 w 6088384"/>
              <a:gd name="connsiteY335" fmla="*/ 4560201 h 6088385"/>
              <a:gd name="connsiteX336" fmla="*/ 3050706 w 6088384"/>
              <a:gd name="connsiteY336" fmla="*/ 4572003 h 6088385"/>
              <a:gd name="connsiteX337" fmla="*/ 3284436 w 6088384"/>
              <a:gd name="connsiteY337" fmla="*/ 4560201 h 6088385"/>
              <a:gd name="connsiteX338" fmla="*/ 778585 w 6088384"/>
              <a:gd name="connsiteY338" fmla="*/ 3469713 h 6088385"/>
              <a:gd name="connsiteX339" fmla="*/ 910683 w 6088384"/>
              <a:gd name="connsiteY339" fmla="*/ 3677425 h 6088385"/>
              <a:gd name="connsiteX340" fmla="*/ 1041381 w 6088384"/>
              <a:gd name="connsiteY340" fmla="*/ 3838653 h 6088385"/>
              <a:gd name="connsiteX341" fmla="*/ 1046307 w 6088384"/>
              <a:gd name="connsiteY341" fmla="*/ 3956323 h 6088385"/>
              <a:gd name="connsiteX342" fmla="*/ 1078102 w 6088384"/>
              <a:gd name="connsiteY342" fmla="*/ 4180282 h 6088385"/>
              <a:gd name="connsiteX343" fmla="*/ 1109645 w 6088384"/>
              <a:gd name="connsiteY343" fmla="*/ 4308484 h 6088385"/>
              <a:gd name="connsiteX344" fmla="*/ 1018741 w 6088384"/>
              <a:gd name="connsiteY344" fmla="*/ 4235488 h 6088385"/>
              <a:gd name="connsiteX345" fmla="*/ 895376 w 6088384"/>
              <a:gd name="connsiteY345" fmla="*/ 4120757 h 6088385"/>
              <a:gd name="connsiteX346" fmla="*/ 794845 w 6088384"/>
              <a:gd name="connsiteY346" fmla="*/ 4013667 h 6088385"/>
              <a:gd name="connsiteX347" fmla="*/ 760236 w 6088384"/>
              <a:gd name="connsiteY347" fmla="*/ 3971783 h 6088385"/>
              <a:gd name="connsiteX348" fmla="*/ 751682 w 6088384"/>
              <a:gd name="connsiteY348" fmla="*/ 3802383 h 6088385"/>
              <a:gd name="connsiteX349" fmla="*/ 763485 w 6088384"/>
              <a:gd name="connsiteY349" fmla="*/ 3568652 h 6088385"/>
              <a:gd name="connsiteX350" fmla="*/ 1749541 w 6088384"/>
              <a:gd name="connsiteY350" fmla="*/ 3871462 h 6088385"/>
              <a:gd name="connsiteX351" fmla="*/ 1810699 w 6088384"/>
              <a:gd name="connsiteY351" fmla="*/ 3954650 h 6088385"/>
              <a:gd name="connsiteX352" fmla="*/ 1967625 w 6088384"/>
              <a:gd name="connsiteY352" fmla="*/ 4128268 h 6088385"/>
              <a:gd name="connsiteX353" fmla="*/ 2141243 w 6088384"/>
              <a:gd name="connsiteY353" fmla="*/ 4285195 h 6088385"/>
              <a:gd name="connsiteX354" fmla="*/ 2185070 w 6088384"/>
              <a:gd name="connsiteY354" fmla="*/ 4317416 h 6088385"/>
              <a:gd name="connsiteX355" fmla="*/ 2051593 w 6088384"/>
              <a:gd name="connsiteY355" fmla="*/ 4236650 h 6088385"/>
              <a:gd name="connsiteX356" fmla="*/ 1930914 w 6088384"/>
              <a:gd name="connsiteY356" fmla="*/ 4147142 h 6088385"/>
              <a:gd name="connsiteX357" fmla="*/ 1856106 w 6088384"/>
              <a:gd name="connsiteY357" fmla="*/ 4047578 h 6088385"/>
              <a:gd name="connsiteX358" fmla="*/ 4141439 w 6088384"/>
              <a:gd name="connsiteY358" fmla="*/ 4728073 h 6088385"/>
              <a:gd name="connsiteX359" fmla="*/ 4115433 w 6088384"/>
              <a:gd name="connsiteY359" fmla="*/ 4763579 h 6088385"/>
              <a:gd name="connsiteX360" fmla="*/ 3967653 w 6088384"/>
              <a:gd name="connsiteY360" fmla="*/ 4928986 h 6088385"/>
              <a:gd name="connsiteX361" fmla="*/ 3837046 w 6088384"/>
              <a:gd name="connsiteY361" fmla="*/ 5049097 h 6088385"/>
              <a:gd name="connsiteX362" fmla="*/ 3684200 w 6088384"/>
              <a:gd name="connsiteY362" fmla="*/ 5050548 h 6088385"/>
              <a:gd name="connsiteX363" fmla="*/ 3511410 w 6088384"/>
              <a:gd name="connsiteY363" fmla="*/ 5038968 h 6088385"/>
              <a:gd name="connsiteX364" fmla="*/ 3414997 w 6088384"/>
              <a:gd name="connsiteY364" fmla="*/ 5024078 h 6088385"/>
              <a:gd name="connsiteX365" fmla="*/ 3521884 w 6088384"/>
              <a:gd name="connsiteY365" fmla="*/ 4961129 h 6088385"/>
              <a:gd name="connsiteX366" fmla="*/ 3670338 w 6088384"/>
              <a:gd name="connsiteY366" fmla="*/ 4857011 h 6088385"/>
              <a:gd name="connsiteX367" fmla="*/ 3749386 w 6088384"/>
              <a:gd name="connsiteY367" fmla="*/ 4789928 h 6088385"/>
              <a:gd name="connsiteX368" fmla="*/ 3803190 w 6088384"/>
              <a:gd name="connsiteY368" fmla="*/ 4787359 h 6088385"/>
              <a:gd name="connsiteX369" fmla="*/ 4088061 w 6088384"/>
              <a:gd name="connsiteY369" fmla="*/ 4741874 h 6088385"/>
              <a:gd name="connsiteX370" fmla="*/ 1064306 w 6088384"/>
              <a:gd name="connsiteY370" fmla="*/ 3414995 h 6088385"/>
              <a:gd name="connsiteX371" fmla="*/ 1127256 w 6088384"/>
              <a:gd name="connsiteY371" fmla="*/ 3521883 h 6088385"/>
              <a:gd name="connsiteX372" fmla="*/ 1231375 w 6088384"/>
              <a:gd name="connsiteY372" fmla="*/ 3670337 h 6088385"/>
              <a:gd name="connsiteX373" fmla="*/ 1298457 w 6088384"/>
              <a:gd name="connsiteY373" fmla="*/ 3749385 h 6088385"/>
              <a:gd name="connsiteX374" fmla="*/ 1301026 w 6088384"/>
              <a:gd name="connsiteY374" fmla="*/ 3803188 h 6088385"/>
              <a:gd name="connsiteX375" fmla="*/ 1332411 w 6088384"/>
              <a:gd name="connsiteY375" fmla="*/ 4020681 h 6088385"/>
              <a:gd name="connsiteX376" fmla="*/ 1362549 w 6088384"/>
              <a:gd name="connsiteY376" fmla="*/ 4144117 h 6088385"/>
              <a:gd name="connsiteX377" fmla="*/ 1255830 w 6088384"/>
              <a:gd name="connsiteY377" fmla="*/ 4057303 h 6088385"/>
              <a:gd name="connsiteX378" fmla="*/ 1073470 w 6088384"/>
              <a:gd name="connsiteY378" fmla="*/ 3878238 h 6088385"/>
              <a:gd name="connsiteX379" fmla="*/ 1041381 w 6088384"/>
              <a:gd name="connsiteY379" fmla="*/ 3838653 h 6088385"/>
              <a:gd name="connsiteX380" fmla="*/ 1036952 w 6088384"/>
              <a:gd name="connsiteY380" fmla="*/ 3732865 h 6088385"/>
              <a:gd name="connsiteX381" fmla="*/ 1049416 w 6088384"/>
              <a:gd name="connsiteY381" fmla="*/ 3511409 h 6088385"/>
              <a:gd name="connsiteX382" fmla="*/ 4024129 w 6088384"/>
              <a:gd name="connsiteY382" fmla="*/ 4522330 h 6088385"/>
              <a:gd name="connsiteX383" fmla="*/ 4020682 w 6088384"/>
              <a:gd name="connsiteY383" fmla="*/ 4526594 h 6088385"/>
              <a:gd name="connsiteX384" fmla="*/ 3854234 w 6088384"/>
              <a:gd name="connsiteY384" fmla="*/ 4700951 h 6088385"/>
              <a:gd name="connsiteX385" fmla="*/ 3749386 w 6088384"/>
              <a:gd name="connsiteY385" fmla="*/ 4789928 h 6088385"/>
              <a:gd name="connsiteX386" fmla="*/ 3584071 w 6088384"/>
              <a:gd name="connsiteY386" fmla="*/ 4797821 h 6088385"/>
              <a:gd name="connsiteX387" fmla="*/ 3385597 w 6088384"/>
              <a:gd name="connsiteY387" fmla="*/ 4788345 h 6088385"/>
              <a:gd name="connsiteX388" fmla="*/ 3615010 w 6088384"/>
              <a:gd name="connsiteY388" fmla="*/ 4654406 h 6088385"/>
              <a:gd name="connsiteX389" fmla="*/ 3691453 w 6088384"/>
              <a:gd name="connsiteY389" fmla="*/ 4599458 h 6088385"/>
              <a:gd name="connsiteX390" fmla="*/ 3789695 w 6088384"/>
              <a:gd name="connsiteY390" fmla="*/ 4584286 h 6088385"/>
              <a:gd name="connsiteX391" fmla="*/ 4002644 w 6088384"/>
              <a:gd name="connsiteY391" fmla="*/ 4530051 h 6088385"/>
              <a:gd name="connsiteX392" fmla="*/ 1300040 w 6088384"/>
              <a:gd name="connsiteY392" fmla="*/ 3385594 h 6088385"/>
              <a:gd name="connsiteX393" fmla="*/ 1433979 w 6088384"/>
              <a:gd name="connsiteY393" fmla="*/ 3615008 h 6088385"/>
              <a:gd name="connsiteX394" fmla="*/ 1488925 w 6088384"/>
              <a:gd name="connsiteY394" fmla="*/ 3691449 h 6088385"/>
              <a:gd name="connsiteX395" fmla="*/ 1504098 w 6088384"/>
              <a:gd name="connsiteY395" fmla="*/ 3789693 h 6088385"/>
              <a:gd name="connsiteX396" fmla="*/ 1558333 w 6088384"/>
              <a:gd name="connsiteY396" fmla="*/ 4002641 h 6088385"/>
              <a:gd name="connsiteX397" fmla="*/ 1566054 w 6088384"/>
              <a:gd name="connsiteY397" fmla="*/ 4024127 h 6088385"/>
              <a:gd name="connsiteX398" fmla="*/ 1561791 w 6088384"/>
              <a:gd name="connsiteY398" fmla="*/ 4020682 h 6088385"/>
              <a:gd name="connsiteX399" fmla="*/ 1387434 w 6088384"/>
              <a:gd name="connsiteY399" fmla="*/ 3854233 h 6088385"/>
              <a:gd name="connsiteX400" fmla="*/ 1298457 w 6088384"/>
              <a:gd name="connsiteY400" fmla="*/ 3749385 h 6088385"/>
              <a:gd name="connsiteX401" fmla="*/ 1290564 w 6088384"/>
              <a:gd name="connsiteY401" fmla="*/ 3584069 h 6088385"/>
              <a:gd name="connsiteX402" fmla="*/ 3933964 w 6088384"/>
              <a:gd name="connsiteY402" fmla="*/ 4394757 h 6088385"/>
              <a:gd name="connsiteX403" fmla="*/ 3865746 w 6088384"/>
              <a:gd name="connsiteY403" fmla="*/ 4460601 h 6088385"/>
              <a:gd name="connsiteX404" fmla="*/ 3743511 w 6088384"/>
              <a:gd name="connsiteY404" fmla="*/ 4562040 h 6088385"/>
              <a:gd name="connsiteX405" fmla="*/ 3691453 w 6088384"/>
              <a:gd name="connsiteY405" fmla="*/ 4599458 h 6088385"/>
              <a:gd name="connsiteX406" fmla="*/ 3571743 w 6088384"/>
              <a:gd name="connsiteY406" fmla="*/ 4617946 h 6088385"/>
              <a:gd name="connsiteX407" fmla="*/ 3350287 w 6088384"/>
              <a:gd name="connsiteY407" fmla="*/ 4630410 h 6088385"/>
              <a:gd name="connsiteX408" fmla="*/ 3348538 w 6088384"/>
              <a:gd name="connsiteY408" fmla="*/ 4630337 h 6088385"/>
              <a:gd name="connsiteX409" fmla="*/ 3434622 w 6088384"/>
              <a:gd name="connsiteY409" fmla="*/ 4596453 h 6088385"/>
              <a:gd name="connsiteX410" fmla="*/ 3599736 w 6088384"/>
              <a:gd name="connsiteY410" fmla="*/ 4515528 h 6088385"/>
              <a:gd name="connsiteX411" fmla="*/ 3636786 w 6088384"/>
              <a:gd name="connsiteY411" fmla="*/ 4493323 h 6088385"/>
              <a:gd name="connsiteX412" fmla="*/ 3730492 w 6088384"/>
              <a:gd name="connsiteY412" fmla="*/ 4469229 h 6088385"/>
              <a:gd name="connsiteX413" fmla="*/ 1458047 w 6088384"/>
              <a:gd name="connsiteY413" fmla="*/ 3348534 h 6088385"/>
              <a:gd name="connsiteX414" fmla="*/ 1491933 w 6088384"/>
              <a:gd name="connsiteY414" fmla="*/ 3434621 h 6088385"/>
              <a:gd name="connsiteX415" fmla="*/ 1572857 w 6088384"/>
              <a:gd name="connsiteY415" fmla="*/ 3599735 h 6088385"/>
              <a:gd name="connsiteX416" fmla="*/ 1595060 w 6088384"/>
              <a:gd name="connsiteY416" fmla="*/ 3636781 h 6088385"/>
              <a:gd name="connsiteX417" fmla="*/ 1619155 w 6088384"/>
              <a:gd name="connsiteY417" fmla="*/ 3730490 h 6088385"/>
              <a:gd name="connsiteX418" fmla="*/ 1693626 w 6088384"/>
              <a:gd name="connsiteY418" fmla="*/ 3933959 h 6088385"/>
              <a:gd name="connsiteX419" fmla="*/ 1627784 w 6088384"/>
              <a:gd name="connsiteY419" fmla="*/ 3865744 h 6088385"/>
              <a:gd name="connsiteX420" fmla="*/ 1526345 w 6088384"/>
              <a:gd name="connsiteY420" fmla="*/ 3743509 h 6088385"/>
              <a:gd name="connsiteX421" fmla="*/ 1488925 w 6088384"/>
              <a:gd name="connsiteY421" fmla="*/ 3691449 h 6088385"/>
              <a:gd name="connsiteX422" fmla="*/ 1470437 w 6088384"/>
              <a:gd name="connsiteY422" fmla="*/ 3571740 h 6088385"/>
              <a:gd name="connsiteX423" fmla="*/ 1457973 w 6088384"/>
              <a:gd name="connsiteY423" fmla="*/ 3350284 h 6088385"/>
              <a:gd name="connsiteX424" fmla="*/ 3871468 w 6088384"/>
              <a:gd name="connsiteY424" fmla="*/ 4338841 h 6088385"/>
              <a:gd name="connsiteX425" fmla="*/ 3769659 w 6088384"/>
              <a:gd name="connsiteY425" fmla="*/ 4413689 h 6088385"/>
              <a:gd name="connsiteX426" fmla="*/ 3636786 w 6088384"/>
              <a:gd name="connsiteY426" fmla="*/ 4493323 h 6088385"/>
              <a:gd name="connsiteX427" fmla="*/ 3511415 w 6088384"/>
              <a:gd name="connsiteY427" fmla="*/ 4525560 h 6088385"/>
              <a:gd name="connsiteX428" fmla="*/ 3316595 w 6088384"/>
              <a:gd name="connsiteY428" fmla="*/ 4555293 h 6088385"/>
              <a:gd name="connsiteX429" fmla="*/ 3419259 w 6088384"/>
              <a:gd name="connsiteY429" fmla="*/ 4530033 h 6088385"/>
              <a:gd name="connsiteX430" fmla="*/ 3639714 w 6088384"/>
              <a:gd name="connsiteY430" fmla="*/ 4451492 h 6088385"/>
              <a:gd name="connsiteX431" fmla="*/ 3851136 w 6088384"/>
              <a:gd name="connsiteY431" fmla="*/ 4351144 h 6088385"/>
              <a:gd name="connsiteX432" fmla="*/ 1534342 w 6088384"/>
              <a:gd name="connsiteY432" fmla="*/ 3324786 h 6088385"/>
              <a:gd name="connsiteX433" fmla="*/ 1566861 w 6088384"/>
              <a:gd name="connsiteY433" fmla="*/ 3446982 h 6088385"/>
              <a:gd name="connsiteX434" fmla="*/ 1636892 w 6088384"/>
              <a:gd name="connsiteY434" fmla="*/ 3639712 h 6088385"/>
              <a:gd name="connsiteX435" fmla="*/ 1737240 w 6088384"/>
              <a:gd name="connsiteY435" fmla="*/ 3851134 h 6088385"/>
              <a:gd name="connsiteX436" fmla="*/ 1749541 w 6088384"/>
              <a:gd name="connsiteY436" fmla="*/ 3871462 h 6088385"/>
              <a:gd name="connsiteX437" fmla="*/ 1674696 w 6088384"/>
              <a:gd name="connsiteY437" fmla="*/ 3769658 h 6088385"/>
              <a:gd name="connsiteX438" fmla="*/ 1595060 w 6088384"/>
              <a:gd name="connsiteY438" fmla="*/ 3636781 h 6088385"/>
              <a:gd name="connsiteX439" fmla="*/ 1562824 w 6088384"/>
              <a:gd name="connsiteY439" fmla="*/ 3511412 h 6088385"/>
              <a:gd name="connsiteX440" fmla="*/ 5551053 w 6088384"/>
              <a:gd name="connsiteY440" fmla="*/ 4731723 h 6088385"/>
              <a:gd name="connsiteX441" fmla="*/ 5485941 w 6088384"/>
              <a:gd name="connsiteY441" fmla="*/ 4841908 h 6088385"/>
              <a:gd name="connsiteX442" fmla="*/ 5193011 w 6088384"/>
              <a:gd name="connsiteY442" fmla="*/ 5200518 h 6088385"/>
              <a:gd name="connsiteX443" fmla="*/ 4858092 w 6088384"/>
              <a:gd name="connsiteY443" fmla="*/ 5477592 h 6088385"/>
              <a:gd name="connsiteX444" fmla="*/ 4676938 w 6088384"/>
              <a:gd name="connsiteY444" fmla="*/ 5588484 h 6088385"/>
              <a:gd name="connsiteX445" fmla="*/ 4787012 w 6088384"/>
              <a:gd name="connsiteY445" fmla="*/ 5505777 h 6088385"/>
              <a:gd name="connsiteX446" fmla="*/ 5099415 w 6088384"/>
              <a:gd name="connsiteY446" fmla="*/ 5188977 h 6088385"/>
              <a:gd name="connsiteX447" fmla="*/ 5121702 w 6088384"/>
              <a:gd name="connsiteY447" fmla="*/ 5158549 h 6088385"/>
              <a:gd name="connsiteX448" fmla="*/ 5248181 w 6088384"/>
              <a:gd name="connsiteY448" fmla="*/ 5056795 h 6088385"/>
              <a:gd name="connsiteX449" fmla="*/ 5501407 w 6088384"/>
              <a:gd name="connsiteY449" fmla="*/ 4797796 h 6088385"/>
              <a:gd name="connsiteX450" fmla="*/ 5411892 w 6088384"/>
              <a:gd name="connsiteY450" fmla="*/ 4673738 h 6088385"/>
              <a:gd name="connsiteX451" fmla="*/ 5341957 w 6088384"/>
              <a:gd name="connsiteY451" fmla="*/ 4822133 h 6088385"/>
              <a:gd name="connsiteX452" fmla="*/ 5229730 w 6088384"/>
              <a:gd name="connsiteY452" fmla="*/ 5011060 h 6088385"/>
              <a:gd name="connsiteX453" fmla="*/ 5121702 w 6088384"/>
              <a:gd name="connsiteY453" fmla="*/ 5158549 h 6088385"/>
              <a:gd name="connsiteX454" fmla="*/ 5108218 w 6088384"/>
              <a:gd name="connsiteY454" fmla="*/ 5169397 h 6088385"/>
              <a:gd name="connsiteX455" fmla="*/ 4864447 w 6088384"/>
              <a:gd name="connsiteY455" fmla="*/ 5327254 h 6088385"/>
              <a:gd name="connsiteX456" fmla="*/ 4631772 w 6088384"/>
              <a:gd name="connsiteY456" fmla="*/ 5439147 h 6088385"/>
              <a:gd name="connsiteX457" fmla="*/ 4654126 w 6088384"/>
              <a:gd name="connsiteY457" fmla="*/ 5418830 h 6088385"/>
              <a:gd name="connsiteX458" fmla="*/ 4933267 w 6088384"/>
              <a:gd name="connsiteY458" fmla="*/ 5080508 h 6088385"/>
              <a:gd name="connsiteX459" fmla="*/ 4976351 w 6088384"/>
              <a:gd name="connsiteY459" fmla="*/ 5009590 h 6088385"/>
              <a:gd name="connsiteX460" fmla="*/ 5069798 w 6088384"/>
              <a:gd name="connsiteY460" fmla="*/ 4953481 h 6088385"/>
              <a:gd name="connsiteX461" fmla="*/ 5406665 w 6088384"/>
              <a:gd name="connsiteY461" fmla="*/ 4679223 h 6088385"/>
              <a:gd name="connsiteX462" fmla="*/ 82052 w 6088384"/>
              <a:gd name="connsiteY462" fmla="*/ 2438488 h 6088385"/>
              <a:gd name="connsiteX463" fmla="*/ 66694 w 6088384"/>
              <a:gd name="connsiteY463" fmla="*/ 2546666 h 6088385"/>
              <a:gd name="connsiteX464" fmla="*/ 73944 w 6088384"/>
              <a:gd name="connsiteY464" fmla="*/ 3028073 h 6088385"/>
              <a:gd name="connsiteX465" fmla="*/ 74176 w 6088384"/>
              <a:gd name="connsiteY465" fmla="*/ 3029397 h 6088385"/>
              <a:gd name="connsiteX466" fmla="*/ 65432 w 6088384"/>
              <a:gd name="connsiteY466" fmla="*/ 3086017 h 6088385"/>
              <a:gd name="connsiteX467" fmla="*/ 62322 w 6088384"/>
              <a:gd name="connsiteY467" fmla="*/ 3530931 h 6088385"/>
              <a:gd name="connsiteX468" fmla="*/ 72840 w 6088384"/>
              <a:gd name="connsiteY468" fmla="*/ 3605021 h 6088385"/>
              <a:gd name="connsiteX469" fmla="*/ 62210 w 6088384"/>
              <a:gd name="connsiteY469" fmla="*/ 3569597 h 6088385"/>
              <a:gd name="connsiteX470" fmla="*/ 0 w 6088384"/>
              <a:gd name="connsiteY470" fmla="*/ 3037679 h 6088385"/>
              <a:gd name="connsiteX471" fmla="*/ 46444 w 6088384"/>
              <a:gd name="connsiteY471" fmla="*/ 2576971 h 6088385"/>
              <a:gd name="connsiteX472" fmla="*/ 5204298 w 6088384"/>
              <a:gd name="connsiteY472" fmla="*/ 4527545 h 6088385"/>
              <a:gd name="connsiteX473" fmla="*/ 5144035 w 6088384"/>
              <a:gd name="connsiteY473" fmla="*/ 4692198 h 6088385"/>
              <a:gd name="connsiteX474" fmla="*/ 5047772 w 6088384"/>
              <a:gd name="connsiteY474" fmla="*/ 4892027 h 6088385"/>
              <a:gd name="connsiteX475" fmla="*/ 4976351 w 6088384"/>
              <a:gd name="connsiteY475" fmla="*/ 5009590 h 6088385"/>
              <a:gd name="connsiteX476" fmla="*/ 4882523 w 6088384"/>
              <a:gd name="connsiteY476" fmla="*/ 5065927 h 6088385"/>
              <a:gd name="connsiteX477" fmla="*/ 4632991 w 6088384"/>
              <a:gd name="connsiteY477" fmla="*/ 5181122 h 6088385"/>
              <a:gd name="connsiteX478" fmla="*/ 4495012 w 6088384"/>
              <a:gd name="connsiteY478" fmla="*/ 5225428 h 6088385"/>
              <a:gd name="connsiteX479" fmla="*/ 4511006 w 6088384"/>
              <a:gd name="connsiteY479" fmla="*/ 5208035 h 6088385"/>
              <a:gd name="connsiteX480" fmla="*/ 4765752 w 6088384"/>
              <a:gd name="connsiteY480" fmla="*/ 4830746 h 6088385"/>
              <a:gd name="connsiteX481" fmla="*/ 4777612 w 6088384"/>
              <a:gd name="connsiteY481" fmla="*/ 4805758 h 6088385"/>
              <a:gd name="connsiteX482" fmla="*/ 4883212 w 6088384"/>
              <a:gd name="connsiteY482" fmla="*/ 4749893 h 6088385"/>
              <a:gd name="connsiteX483" fmla="*/ 5119554 w 6088384"/>
              <a:gd name="connsiteY483" fmla="*/ 4595078 h 6088385"/>
              <a:gd name="connsiteX484" fmla="*/ 228925 w 6088384"/>
              <a:gd name="connsiteY484" fmla="*/ 2445680 h 6088385"/>
              <a:gd name="connsiteX485" fmla="*/ 225848 w 6088384"/>
              <a:gd name="connsiteY485" fmla="*/ 2515452 h 6088385"/>
              <a:gd name="connsiteX486" fmla="*/ 272027 w 6088384"/>
              <a:gd name="connsiteY486" fmla="*/ 2962858 h 6088385"/>
              <a:gd name="connsiteX487" fmla="*/ 287751 w 6088384"/>
              <a:gd name="connsiteY487" fmla="*/ 3026951 h 6088385"/>
              <a:gd name="connsiteX488" fmla="*/ 260161 w 6088384"/>
              <a:gd name="connsiteY488" fmla="*/ 3139951 h 6088385"/>
              <a:gd name="connsiteX489" fmla="*/ 218314 w 6088384"/>
              <a:gd name="connsiteY489" fmla="*/ 3576564 h 6088385"/>
              <a:gd name="connsiteX490" fmla="*/ 219052 w 6088384"/>
              <a:gd name="connsiteY490" fmla="*/ 3592029 h 6088385"/>
              <a:gd name="connsiteX491" fmla="*/ 180167 w 6088384"/>
              <a:gd name="connsiteY491" fmla="*/ 3491873 h 6088385"/>
              <a:gd name="connsiteX492" fmla="*/ 115079 w 6088384"/>
              <a:gd name="connsiteY492" fmla="*/ 3263128 h 6088385"/>
              <a:gd name="connsiteX493" fmla="*/ 74176 w 6088384"/>
              <a:gd name="connsiteY493" fmla="*/ 3029397 h 6088385"/>
              <a:gd name="connsiteX494" fmla="*/ 99092 w 6088384"/>
              <a:gd name="connsiteY494" fmla="*/ 2868064 h 6088385"/>
              <a:gd name="connsiteX495" fmla="*/ 227515 w 6088384"/>
              <a:gd name="connsiteY495" fmla="*/ 2448673 h 6088385"/>
              <a:gd name="connsiteX496" fmla="*/ 486239 w 6088384"/>
              <a:gd name="connsiteY496" fmla="*/ 2502674 h 6088385"/>
              <a:gd name="connsiteX497" fmla="*/ 493540 w 6088384"/>
              <a:gd name="connsiteY497" fmla="*/ 2602947 h 6088385"/>
              <a:gd name="connsiteX498" fmla="*/ 574371 w 6088384"/>
              <a:gd name="connsiteY498" fmla="*/ 2993861 h 6088385"/>
              <a:gd name="connsiteX499" fmla="*/ 586130 w 6088384"/>
              <a:gd name="connsiteY499" fmla="*/ 3026869 h 6088385"/>
              <a:gd name="connsiteX500" fmla="*/ 563585 w 6088384"/>
              <a:gd name="connsiteY500" fmla="*/ 3090151 h 6088385"/>
              <a:gd name="connsiteX501" fmla="*/ 476933 w 6088384"/>
              <a:gd name="connsiteY501" fmla="*/ 3537067 h 6088385"/>
              <a:gd name="connsiteX502" fmla="*/ 476768 w 6088384"/>
              <a:gd name="connsiteY502" fmla="*/ 3541015 h 6088385"/>
              <a:gd name="connsiteX503" fmla="*/ 443598 w 6088384"/>
              <a:gd name="connsiteY503" fmla="*/ 3479553 h 6088385"/>
              <a:gd name="connsiteX504" fmla="*/ 315138 w 6088384"/>
              <a:gd name="connsiteY504" fmla="*/ 3138583 h 6088385"/>
              <a:gd name="connsiteX505" fmla="*/ 287751 w 6088384"/>
              <a:gd name="connsiteY505" fmla="*/ 3026951 h 6088385"/>
              <a:gd name="connsiteX506" fmla="*/ 312470 w 6088384"/>
              <a:gd name="connsiteY506" fmla="*/ 2925708 h 6088385"/>
              <a:gd name="connsiteX507" fmla="*/ 479859 w 6088384"/>
              <a:gd name="connsiteY507" fmla="*/ 2513471 h 6088385"/>
              <a:gd name="connsiteX508" fmla="*/ 4960447 w 6088384"/>
              <a:gd name="connsiteY508" fmla="*/ 4334629 h 6088385"/>
              <a:gd name="connsiteX509" fmla="*/ 4944642 w 6088384"/>
              <a:gd name="connsiteY509" fmla="*/ 4398868 h 6088385"/>
              <a:gd name="connsiteX510" fmla="*/ 4866101 w 6088384"/>
              <a:gd name="connsiteY510" fmla="*/ 4619324 h 6088385"/>
              <a:gd name="connsiteX511" fmla="*/ 4777612 w 6088384"/>
              <a:gd name="connsiteY511" fmla="*/ 4805758 h 6088385"/>
              <a:gd name="connsiteX512" fmla="*/ 4756277 w 6088384"/>
              <a:gd name="connsiteY512" fmla="*/ 4817045 h 6088385"/>
              <a:gd name="connsiteX513" fmla="*/ 4623696 w 6088384"/>
              <a:gd name="connsiteY513" fmla="*/ 4876885 h 6088385"/>
              <a:gd name="connsiteX514" fmla="*/ 4347677 w 6088384"/>
              <a:gd name="connsiteY514" fmla="*/ 4971336 h 6088385"/>
              <a:gd name="connsiteX515" fmla="*/ 4305615 w 6088384"/>
              <a:gd name="connsiteY515" fmla="*/ 4981400 h 6088385"/>
              <a:gd name="connsiteX516" fmla="*/ 4413689 w 6088384"/>
              <a:gd name="connsiteY516" fmla="*/ 4834396 h 6088385"/>
              <a:gd name="connsiteX517" fmla="*/ 4528769 w 6088384"/>
              <a:gd name="connsiteY517" fmla="*/ 4639653 h 6088385"/>
              <a:gd name="connsiteX518" fmla="*/ 4558162 w 6088384"/>
              <a:gd name="connsiteY518" fmla="*/ 4576323 h 6088385"/>
              <a:gd name="connsiteX519" fmla="*/ 4634707 w 6088384"/>
              <a:gd name="connsiteY519" fmla="*/ 4542774 h 6088385"/>
              <a:gd name="connsiteX520" fmla="*/ 4889134 w 6088384"/>
              <a:gd name="connsiteY520" fmla="*/ 4389157 h 6088385"/>
              <a:gd name="connsiteX521" fmla="*/ 785243 w 6088384"/>
              <a:gd name="connsiteY521" fmla="*/ 2587591 h 6088385"/>
              <a:gd name="connsiteX522" fmla="*/ 835160 w 6088384"/>
              <a:gd name="connsiteY522" fmla="*/ 2851379 h 6088385"/>
              <a:gd name="connsiteX523" fmla="*/ 890534 w 6088384"/>
              <a:gd name="connsiteY523" fmla="*/ 3024024 h 6088385"/>
              <a:gd name="connsiteX524" fmla="*/ 854457 w 6088384"/>
              <a:gd name="connsiteY524" fmla="*/ 3122596 h 6088385"/>
              <a:gd name="connsiteX525" fmla="*/ 798126 w 6088384"/>
              <a:gd name="connsiteY525" fmla="*/ 3341674 h 6088385"/>
              <a:gd name="connsiteX526" fmla="*/ 778585 w 6088384"/>
              <a:gd name="connsiteY526" fmla="*/ 3469713 h 6088385"/>
              <a:gd name="connsiteX527" fmla="*/ 769739 w 6088384"/>
              <a:gd name="connsiteY527" fmla="*/ 3455804 h 6088385"/>
              <a:gd name="connsiteX528" fmla="*/ 652911 w 6088384"/>
              <a:gd name="connsiteY528" fmla="*/ 3214317 h 6088385"/>
              <a:gd name="connsiteX529" fmla="*/ 586130 w 6088384"/>
              <a:gd name="connsiteY529" fmla="*/ 3026869 h 6088385"/>
              <a:gd name="connsiteX530" fmla="*/ 642125 w 6088384"/>
              <a:gd name="connsiteY530" fmla="*/ 2869696 h 6088385"/>
              <a:gd name="connsiteX531" fmla="*/ 742474 w 6088384"/>
              <a:gd name="connsiteY531" fmla="*/ 2658274 h 6088385"/>
              <a:gd name="connsiteX532" fmla="*/ 4711368 w 6088384"/>
              <a:gd name="connsiteY532" fmla="*/ 4165121 h 6088385"/>
              <a:gd name="connsiteX533" fmla="*/ 4696158 w 6088384"/>
              <a:gd name="connsiteY533" fmla="*/ 4227416 h 6088385"/>
              <a:gd name="connsiteX534" fmla="*/ 4622925 w 6088384"/>
              <a:gd name="connsiteY534" fmla="*/ 4436785 h 6088385"/>
              <a:gd name="connsiteX535" fmla="*/ 4558162 w 6088384"/>
              <a:gd name="connsiteY535" fmla="*/ 4576323 h 6088385"/>
              <a:gd name="connsiteX536" fmla="*/ 4366457 w 6088384"/>
              <a:gd name="connsiteY536" fmla="*/ 4660346 h 6088385"/>
              <a:gd name="connsiteX537" fmla="*/ 4228298 w 6088384"/>
              <a:gd name="connsiteY537" fmla="*/ 4705616 h 6088385"/>
              <a:gd name="connsiteX538" fmla="*/ 4141439 w 6088384"/>
              <a:gd name="connsiteY538" fmla="*/ 4728073 h 6088385"/>
              <a:gd name="connsiteX539" fmla="*/ 4245748 w 6088384"/>
              <a:gd name="connsiteY539" fmla="*/ 4585662 h 6088385"/>
              <a:gd name="connsiteX540" fmla="*/ 4357975 w 6088384"/>
              <a:gd name="connsiteY540" fmla="*/ 4396735 h 6088385"/>
              <a:gd name="connsiteX541" fmla="*/ 4365356 w 6088384"/>
              <a:gd name="connsiteY541" fmla="*/ 4381073 h 6088385"/>
              <a:gd name="connsiteX542" fmla="*/ 4431689 w 6088384"/>
              <a:gd name="connsiteY542" fmla="*/ 4349327 h 6088385"/>
              <a:gd name="connsiteX543" fmla="*/ 4642020 w 6088384"/>
              <a:gd name="connsiteY543" fmla="*/ 4219210 h 6088385"/>
              <a:gd name="connsiteX544" fmla="*/ 1069434 w 6088384"/>
              <a:gd name="connsiteY544" fmla="*/ 2643862 h 6088385"/>
              <a:gd name="connsiteX545" fmla="*/ 1084286 w 6088384"/>
              <a:gd name="connsiteY545" fmla="*/ 2749606 h 6088385"/>
              <a:gd name="connsiteX546" fmla="*/ 1123668 w 6088384"/>
              <a:gd name="connsiteY546" fmla="*/ 2926605 h 6088385"/>
              <a:gd name="connsiteX547" fmla="*/ 1156222 w 6088384"/>
              <a:gd name="connsiteY547" fmla="*/ 3027883 h 6088385"/>
              <a:gd name="connsiteX548" fmla="*/ 1137311 w 6088384"/>
              <a:gd name="connsiteY548" fmla="*/ 3080508 h 6088385"/>
              <a:gd name="connsiteX549" fmla="*/ 1083076 w 6088384"/>
              <a:gd name="connsiteY549" fmla="*/ 3293456 h 6088385"/>
              <a:gd name="connsiteX550" fmla="*/ 1064306 w 6088384"/>
              <a:gd name="connsiteY550" fmla="*/ 3414995 h 6088385"/>
              <a:gd name="connsiteX551" fmla="*/ 1034931 w 6088384"/>
              <a:gd name="connsiteY551" fmla="*/ 3365117 h 6088385"/>
              <a:gd name="connsiteX552" fmla="*/ 919967 w 6088384"/>
              <a:gd name="connsiteY552" fmla="*/ 3115789 h 6088385"/>
              <a:gd name="connsiteX553" fmla="*/ 890534 w 6088384"/>
              <a:gd name="connsiteY553" fmla="*/ 3024024 h 6088385"/>
              <a:gd name="connsiteX554" fmla="*/ 931328 w 6088384"/>
              <a:gd name="connsiteY554" fmla="*/ 2912568 h 6088385"/>
              <a:gd name="connsiteX555" fmla="*/ 1027590 w 6088384"/>
              <a:gd name="connsiteY555" fmla="*/ 2712739 h 6088385"/>
              <a:gd name="connsiteX556" fmla="*/ 4505710 w 6088384"/>
              <a:gd name="connsiteY556" fmla="*/ 4047431 h 6088385"/>
              <a:gd name="connsiteX557" fmla="*/ 4451494 w 6088384"/>
              <a:gd name="connsiteY557" fmla="*/ 4198299 h 6088385"/>
              <a:gd name="connsiteX558" fmla="*/ 4365356 w 6088384"/>
              <a:gd name="connsiteY558" fmla="*/ 4381073 h 6088385"/>
              <a:gd name="connsiteX559" fmla="*/ 4209087 w 6088384"/>
              <a:gd name="connsiteY559" fmla="*/ 4455863 h 6088385"/>
              <a:gd name="connsiteX560" fmla="*/ 4024129 w 6088384"/>
              <a:gd name="connsiteY560" fmla="*/ 4522330 h 6088385"/>
              <a:gd name="connsiteX561" fmla="*/ 4107375 w 6088384"/>
              <a:gd name="connsiteY561" fmla="*/ 4419333 h 6088385"/>
              <a:gd name="connsiteX562" fmla="*/ 4187588 w 6088384"/>
              <a:gd name="connsiteY562" fmla="*/ 4306880 h 6088385"/>
              <a:gd name="connsiteX563" fmla="*/ 4226843 w 6088384"/>
              <a:gd name="connsiteY563" fmla="*/ 4243549 h 6088385"/>
              <a:gd name="connsiteX564" fmla="*/ 4328830 w 6088384"/>
              <a:gd name="connsiteY564" fmla="*/ 4181590 h 6088385"/>
              <a:gd name="connsiteX565" fmla="*/ 4376083 w 6088384"/>
              <a:gd name="connsiteY565" fmla="*/ 3960606 h 6088385"/>
              <a:gd name="connsiteX566" fmla="*/ 4345072 w 6088384"/>
              <a:gd name="connsiteY566" fmla="*/ 4031876 h 6088385"/>
              <a:gd name="connsiteX567" fmla="*/ 4270961 w 6088384"/>
              <a:gd name="connsiteY567" fmla="*/ 4172370 h 6088385"/>
              <a:gd name="connsiteX568" fmla="*/ 4226843 w 6088384"/>
              <a:gd name="connsiteY568" fmla="*/ 4243549 h 6088385"/>
              <a:gd name="connsiteX569" fmla="*/ 4140349 w 6088384"/>
              <a:gd name="connsiteY569" fmla="*/ 4296095 h 6088385"/>
              <a:gd name="connsiteX570" fmla="*/ 3940520 w 6088384"/>
              <a:gd name="connsiteY570" fmla="*/ 4392357 h 6088385"/>
              <a:gd name="connsiteX571" fmla="*/ 3933964 w 6088384"/>
              <a:gd name="connsiteY571" fmla="*/ 4394757 h 6088385"/>
              <a:gd name="connsiteX572" fmla="*/ 3997060 w 6088384"/>
              <a:gd name="connsiteY572" fmla="*/ 4333857 h 6088385"/>
              <a:gd name="connsiteX573" fmla="*/ 4118637 w 6088384"/>
              <a:gd name="connsiteY573" fmla="*/ 4195906 h 6088385"/>
              <a:gd name="connsiteX574" fmla="*/ 4147146 w 6088384"/>
              <a:gd name="connsiteY574" fmla="*/ 4157468 h 6088385"/>
              <a:gd name="connsiteX575" fmla="*/ 4228425 w 6088384"/>
              <a:gd name="connsiteY575" fmla="*/ 4096398 h 6088385"/>
              <a:gd name="connsiteX576" fmla="*/ 1304507 w 6088384"/>
              <a:gd name="connsiteY576" fmla="*/ 2676710 h 6088385"/>
              <a:gd name="connsiteX577" fmla="*/ 1304647 w 6088384"/>
              <a:gd name="connsiteY577" fmla="*/ 2685603 h 6088385"/>
              <a:gd name="connsiteX578" fmla="*/ 1341988 w 6088384"/>
              <a:gd name="connsiteY578" fmla="*/ 2958985 h 6088385"/>
              <a:gd name="connsiteX579" fmla="*/ 1359848 w 6088384"/>
              <a:gd name="connsiteY579" fmla="*/ 3035080 h 6088385"/>
              <a:gd name="connsiteX580" fmla="*/ 1332411 w 6088384"/>
              <a:gd name="connsiteY580" fmla="*/ 3147457 h 6088385"/>
              <a:gd name="connsiteX581" fmla="*/ 1301025 w 6088384"/>
              <a:gd name="connsiteY581" fmla="*/ 3364951 h 6088385"/>
              <a:gd name="connsiteX582" fmla="*/ 1300040 w 6088384"/>
              <a:gd name="connsiteY582" fmla="*/ 3385594 h 6088385"/>
              <a:gd name="connsiteX583" fmla="*/ 1294863 w 6088384"/>
              <a:gd name="connsiteY583" fmla="*/ 3376726 h 6088385"/>
              <a:gd name="connsiteX584" fmla="*/ 1197475 w 6088384"/>
              <a:gd name="connsiteY584" fmla="*/ 3156224 h 6088385"/>
              <a:gd name="connsiteX585" fmla="*/ 1156222 w 6088384"/>
              <a:gd name="connsiteY585" fmla="*/ 3027883 h 6088385"/>
              <a:gd name="connsiteX586" fmla="*/ 1211498 w 6088384"/>
              <a:gd name="connsiteY586" fmla="*/ 2874065 h 6088385"/>
              <a:gd name="connsiteX587" fmla="*/ 4317422 w 6088384"/>
              <a:gd name="connsiteY587" fmla="*/ 3903307 h 6088385"/>
              <a:gd name="connsiteX588" fmla="*/ 4236653 w 6088384"/>
              <a:gd name="connsiteY588" fmla="*/ 4036792 h 6088385"/>
              <a:gd name="connsiteX589" fmla="*/ 4147146 w 6088384"/>
              <a:gd name="connsiteY589" fmla="*/ 4157468 h 6088385"/>
              <a:gd name="connsiteX590" fmla="*/ 4047580 w 6088384"/>
              <a:gd name="connsiteY590" fmla="*/ 4232279 h 6088385"/>
              <a:gd name="connsiteX591" fmla="*/ 3871468 w 6088384"/>
              <a:gd name="connsiteY591" fmla="*/ 4338841 h 6088385"/>
              <a:gd name="connsiteX592" fmla="*/ 3954651 w 6088384"/>
              <a:gd name="connsiteY592" fmla="*/ 4277686 h 6088385"/>
              <a:gd name="connsiteX593" fmla="*/ 4128269 w 6088384"/>
              <a:gd name="connsiteY593" fmla="*/ 4120760 h 6088385"/>
              <a:gd name="connsiteX594" fmla="*/ 4285196 w 6088384"/>
              <a:gd name="connsiteY594" fmla="*/ 3947142 h 6088385"/>
              <a:gd name="connsiteX595" fmla="*/ 1537796 w 6088384"/>
              <a:gd name="connsiteY595" fmla="*/ 2745686 h 6088385"/>
              <a:gd name="connsiteX596" fmla="*/ 1523046 w 6088384"/>
              <a:gd name="connsiteY596" fmla="*/ 2874818 h 6088385"/>
              <a:gd name="connsiteX597" fmla="*/ 1516381 w 6088384"/>
              <a:gd name="connsiteY597" fmla="*/ 3050704 h 6088385"/>
              <a:gd name="connsiteX598" fmla="*/ 1528183 w 6088384"/>
              <a:gd name="connsiteY598" fmla="*/ 3284434 h 6088385"/>
              <a:gd name="connsiteX599" fmla="*/ 1534342 w 6088384"/>
              <a:gd name="connsiteY599" fmla="*/ 3324786 h 6088385"/>
              <a:gd name="connsiteX600" fmla="*/ 1515022 w 6088384"/>
              <a:gd name="connsiteY600" fmla="*/ 3252192 h 6088385"/>
              <a:gd name="connsiteX601" fmla="*/ 1484260 w 6088384"/>
              <a:gd name="connsiteY601" fmla="*/ 3080852 h 6088385"/>
              <a:gd name="connsiteX602" fmla="*/ 1479918 w 6088384"/>
              <a:gd name="connsiteY602" fmla="*/ 3038143 h 6088385"/>
              <a:gd name="connsiteX603" fmla="*/ 1499122 w 6088384"/>
              <a:gd name="connsiteY603" fmla="*/ 2902868 h 6088385"/>
              <a:gd name="connsiteX604" fmla="*/ 1464026 w 6088384"/>
              <a:gd name="connsiteY604" fmla="*/ 2710757 h 6088385"/>
              <a:gd name="connsiteX605" fmla="*/ 1462290 w 6088384"/>
              <a:gd name="connsiteY605" fmla="*/ 2759761 h 6088385"/>
              <a:gd name="connsiteX606" fmla="*/ 1466827 w 6088384"/>
              <a:gd name="connsiteY606" fmla="*/ 2909379 h 6088385"/>
              <a:gd name="connsiteX607" fmla="*/ 1479918 w 6088384"/>
              <a:gd name="connsiteY607" fmla="*/ 3038143 h 6088385"/>
              <a:gd name="connsiteX608" fmla="*/ 1467328 w 6088384"/>
              <a:gd name="connsiteY608" fmla="*/ 3126826 h 6088385"/>
              <a:gd name="connsiteX609" fmla="*/ 1458047 w 6088384"/>
              <a:gd name="connsiteY609" fmla="*/ 3348534 h 6088385"/>
              <a:gd name="connsiteX610" fmla="*/ 1425087 w 6088384"/>
              <a:gd name="connsiteY610" fmla="*/ 3264800 h 6088385"/>
              <a:gd name="connsiteX611" fmla="*/ 1378148 w 6088384"/>
              <a:gd name="connsiteY611" fmla="*/ 3113050 h 6088385"/>
              <a:gd name="connsiteX612" fmla="*/ 1359848 w 6088384"/>
              <a:gd name="connsiteY612" fmla="*/ 3035080 h 6088385"/>
              <a:gd name="connsiteX613" fmla="*/ 1384719 w 6088384"/>
              <a:gd name="connsiteY613" fmla="*/ 2933213 h 6088385"/>
              <a:gd name="connsiteX614" fmla="*/ 1457952 w 6088384"/>
              <a:gd name="connsiteY614" fmla="*/ 2723845 h 6088385"/>
              <a:gd name="connsiteX615" fmla="*/ 1758511 w 6088384"/>
              <a:gd name="connsiteY615" fmla="*/ 2202013 h 6088385"/>
              <a:gd name="connsiteX616" fmla="*/ 1692987 w 6088384"/>
              <a:gd name="connsiteY616" fmla="*/ 2325596 h 6088385"/>
              <a:gd name="connsiteX617" fmla="*/ 1632520 w 6088384"/>
              <a:gd name="connsiteY617" fmla="*/ 2459456 h 6088385"/>
              <a:gd name="connsiteX618" fmla="*/ 1553979 w 6088384"/>
              <a:gd name="connsiteY618" fmla="*/ 2679911 h 6088385"/>
              <a:gd name="connsiteX619" fmla="*/ 1537796 w 6088384"/>
              <a:gd name="connsiteY619" fmla="*/ 2745686 h 6088385"/>
              <a:gd name="connsiteX620" fmla="*/ 1542721 w 6088384"/>
              <a:gd name="connsiteY620" fmla="*/ 2702569 h 6088385"/>
              <a:gd name="connsiteX621" fmla="*/ 1570225 w 6088384"/>
              <a:gd name="connsiteY621" fmla="*/ 2555214 h 6088385"/>
              <a:gd name="connsiteX622" fmla="*/ 1599448 w 6088384"/>
              <a:gd name="connsiteY622" fmla="*/ 2440864 h 6088385"/>
              <a:gd name="connsiteX623" fmla="*/ 1667187 w 6088384"/>
              <a:gd name="connsiteY623" fmla="*/ 2326234 h 6088385"/>
              <a:gd name="connsiteX624" fmla="*/ 4547250 w 6088384"/>
              <a:gd name="connsiteY624" fmla="*/ 3356272 h 6088385"/>
              <a:gd name="connsiteX625" fmla="*/ 4525561 w 6088384"/>
              <a:gd name="connsiteY625" fmla="*/ 3498388 h 6088385"/>
              <a:gd name="connsiteX626" fmla="*/ 4487656 w 6088384"/>
              <a:gd name="connsiteY626" fmla="*/ 3649686 h 6088385"/>
              <a:gd name="connsiteX627" fmla="*/ 4421199 w 6088384"/>
              <a:gd name="connsiteY627" fmla="*/ 3762149 h 6088385"/>
              <a:gd name="connsiteX628" fmla="*/ 4317422 w 6088384"/>
              <a:gd name="connsiteY628" fmla="*/ 3903307 h 6088385"/>
              <a:gd name="connsiteX629" fmla="*/ 4355518 w 6088384"/>
              <a:gd name="connsiteY629" fmla="*/ 3840348 h 6088385"/>
              <a:gd name="connsiteX630" fmla="*/ 4455866 w 6088384"/>
              <a:gd name="connsiteY630" fmla="*/ 3628926 h 6088385"/>
              <a:gd name="connsiteX631" fmla="*/ 4534407 w 6088384"/>
              <a:gd name="connsiteY631" fmla="*/ 3408471 h 6088385"/>
              <a:gd name="connsiteX632" fmla="*/ 4623792 w 6088384"/>
              <a:gd name="connsiteY632" fmla="*/ 3379458 h 6088385"/>
              <a:gd name="connsiteX633" fmla="*/ 4613577 w 6088384"/>
              <a:gd name="connsiteY633" fmla="*/ 3560955 h 6088385"/>
              <a:gd name="connsiteX634" fmla="*/ 4590194 w 6088384"/>
              <a:gd name="connsiteY634" fmla="*/ 3712360 h 6088385"/>
              <a:gd name="connsiteX635" fmla="*/ 4555674 w 6088384"/>
              <a:gd name="connsiteY635" fmla="*/ 3761059 h 6088385"/>
              <a:gd name="connsiteX636" fmla="*/ 4393047 w 6088384"/>
              <a:gd name="connsiteY636" fmla="*/ 3945004 h 6088385"/>
              <a:gd name="connsiteX637" fmla="*/ 4376083 w 6088384"/>
              <a:gd name="connsiteY637" fmla="*/ 3960606 h 6088385"/>
              <a:gd name="connsiteX638" fmla="*/ 4417887 w 6088384"/>
              <a:gd name="connsiteY638" fmla="*/ 3864527 h 6088385"/>
              <a:gd name="connsiteX639" fmla="*/ 4477418 w 6088384"/>
              <a:gd name="connsiteY639" fmla="*/ 3690552 h 6088385"/>
              <a:gd name="connsiteX640" fmla="*/ 4487656 w 6088384"/>
              <a:gd name="connsiteY640" fmla="*/ 3649686 h 6088385"/>
              <a:gd name="connsiteX641" fmla="*/ 4536278 w 6088384"/>
              <a:gd name="connsiteY641" fmla="*/ 3567406 h 6088385"/>
              <a:gd name="connsiteX642" fmla="*/ 4782323 w 6088384"/>
              <a:gd name="connsiteY642" fmla="*/ 3409183 h 6088385"/>
              <a:gd name="connsiteX643" fmla="*/ 4790314 w 6088384"/>
              <a:gd name="connsiteY643" fmla="*/ 3576561 h 6088385"/>
              <a:gd name="connsiteX644" fmla="*/ 4780837 w 6088384"/>
              <a:gd name="connsiteY644" fmla="*/ 3775055 h 6088385"/>
              <a:gd name="connsiteX645" fmla="*/ 4710782 w 6088384"/>
              <a:gd name="connsiteY645" fmla="*/ 3857615 h 6088385"/>
              <a:gd name="connsiteX646" fmla="*/ 4528820 w 6088384"/>
              <a:gd name="connsiteY646" fmla="*/ 4029903 h 6088385"/>
              <a:gd name="connsiteX647" fmla="*/ 4505710 w 6088384"/>
              <a:gd name="connsiteY647" fmla="*/ 4047431 h 6088385"/>
              <a:gd name="connsiteX648" fmla="*/ 4525682 w 6088384"/>
              <a:gd name="connsiteY648" fmla="*/ 3991856 h 6088385"/>
              <a:gd name="connsiteX649" fmla="*/ 4579917 w 6088384"/>
              <a:gd name="connsiteY649" fmla="*/ 3778908 h 6088385"/>
              <a:gd name="connsiteX650" fmla="*/ 4590194 w 6088384"/>
              <a:gd name="connsiteY650" fmla="*/ 3712360 h 6088385"/>
              <a:gd name="connsiteX651" fmla="*/ 4696800 w 6088384"/>
              <a:gd name="connsiteY651" fmla="*/ 3561968 h 6088385"/>
              <a:gd name="connsiteX652" fmla="*/ 1712911 w 6088384"/>
              <a:gd name="connsiteY652" fmla="*/ 2127218 h 6088385"/>
              <a:gd name="connsiteX653" fmla="*/ 1692652 w 6088384"/>
              <a:gd name="connsiteY653" fmla="*/ 2168911 h 6088385"/>
              <a:gd name="connsiteX654" fmla="*/ 1606994 w 6088384"/>
              <a:gd name="connsiteY654" fmla="*/ 2411340 h 6088385"/>
              <a:gd name="connsiteX655" fmla="*/ 1599448 w 6088384"/>
              <a:gd name="connsiteY655" fmla="*/ 2440864 h 6088385"/>
              <a:gd name="connsiteX656" fmla="*/ 1552108 w 6088384"/>
              <a:gd name="connsiteY656" fmla="*/ 2520977 h 6088385"/>
              <a:gd name="connsiteX657" fmla="*/ 1464026 w 6088384"/>
              <a:gd name="connsiteY657" fmla="*/ 2710757 h 6088385"/>
              <a:gd name="connsiteX658" fmla="*/ 1467559 w 6088384"/>
              <a:gd name="connsiteY658" fmla="*/ 2611009 h 6088385"/>
              <a:gd name="connsiteX659" fmla="*/ 1496804 w 6088384"/>
              <a:gd name="connsiteY659" fmla="*/ 2378080 h 6088385"/>
              <a:gd name="connsiteX660" fmla="*/ 1547559 w 6088384"/>
              <a:gd name="connsiteY660" fmla="*/ 2308785 h 6088385"/>
              <a:gd name="connsiteX661" fmla="*/ 1695338 w 6088384"/>
              <a:gd name="connsiteY661" fmla="*/ 2143378 h 6088385"/>
              <a:gd name="connsiteX662" fmla="*/ 1584471 w 6088384"/>
              <a:gd name="connsiteY662" fmla="*/ 2037722 h 6088385"/>
              <a:gd name="connsiteX663" fmla="*/ 1551408 w 6088384"/>
              <a:gd name="connsiteY663" fmla="*/ 2134575 h 6088385"/>
              <a:gd name="connsiteX664" fmla="*/ 1499811 w 6088384"/>
              <a:gd name="connsiteY664" fmla="*/ 2354132 h 6088385"/>
              <a:gd name="connsiteX665" fmla="*/ 1496804 w 6088384"/>
              <a:gd name="connsiteY665" fmla="*/ 2378080 h 6088385"/>
              <a:gd name="connsiteX666" fmla="*/ 1417244 w 6088384"/>
              <a:gd name="connsiteY666" fmla="*/ 2486702 h 6088385"/>
              <a:gd name="connsiteX667" fmla="*/ 1305017 w 6088384"/>
              <a:gd name="connsiteY667" fmla="*/ 2675629 h 6088385"/>
              <a:gd name="connsiteX668" fmla="*/ 1304507 w 6088384"/>
              <a:gd name="connsiteY668" fmla="*/ 2676710 h 6088385"/>
              <a:gd name="connsiteX669" fmla="*/ 1300320 w 6088384"/>
              <a:gd name="connsiteY669" fmla="*/ 2410189 h 6088385"/>
              <a:gd name="connsiteX670" fmla="*/ 1309367 w 6088384"/>
              <a:gd name="connsiteY670" fmla="*/ 2309022 h 6088385"/>
              <a:gd name="connsiteX671" fmla="*/ 1421236 w 6088384"/>
              <a:gd name="connsiteY671" fmla="*/ 2185935 h 6088385"/>
              <a:gd name="connsiteX672" fmla="*/ 1583574 w 6088384"/>
              <a:gd name="connsiteY672" fmla="*/ 2038393 h 6088385"/>
              <a:gd name="connsiteX673" fmla="*/ 5019119 w 6088384"/>
              <a:gd name="connsiteY673" fmla="*/ 3448343 h 6088385"/>
              <a:gd name="connsiteX674" fmla="*/ 5028183 w 6088384"/>
              <a:gd name="connsiteY674" fmla="*/ 3507038 h 6088385"/>
              <a:gd name="connsiteX675" fmla="*/ 5040647 w 6088384"/>
              <a:gd name="connsiteY675" fmla="*/ 3728494 h 6088385"/>
              <a:gd name="connsiteX676" fmla="*/ 5034663 w 6088384"/>
              <a:gd name="connsiteY676" fmla="*/ 3871454 h 6088385"/>
              <a:gd name="connsiteX677" fmla="*/ 5017315 w 6088384"/>
              <a:gd name="connsiteY677" fmla="*/ 3891777 h 6088385"/>
              <a:gd name="connsiteX678" fmla="*/ 4837941 w 6088384"/>
              <a:gd name="connsiteY678" fmla="*/ 4066398 h 6088385"/>
              <a:gd name="connsiteX679" fmla="*/ 4711368 w 6088384"/>
              <a:gd name="connsiteY679" fmla="*/ 4165121 h 6088385"/>
              <a:gd name="connsiteX680" fmla="*/ 4748467 w 6088384"/>
              <a:gd name="connsiteY680" fmla="*/ 4013173 h 6088385"/>
              <a:gd name="connsiteX681" fmla="*/ 4779852 w 6088384"/>
              <a:gd name="connsiteY681" fmla="*/ 3795679 h 6088385"/>
              <a:gd name="connsiteX682" fmla="*/ 4780837 w 6088384"/>
              <a:gd name="connsiteY682" fmla="*/ 3775055 h 6088385"/>
              <a:gd name="connsiteX683" fmla="*/ 4873001 w 6088384"/>
              <a:gd name="connsiteY683" fmla="*/ 3666440 h 6088385"/>
              <a:gd name="connsiteX684" fmla="*/ 5013764 w 6088384"/>
              <a:gd name="connsiteY684" fmla="*/ 3458091 h 6088385"/>
              <a:gd name="connsiteX685" fmla="*/ 1376732 w 6088384"/>
              <a:gd name="connsiteY685" fmla="*/ 1922648 h 6088385"/>
              <a:gd name="connsiteX686" fmla="*/ 1350089 w 6088384"/>
              <a:gd name="connsiteY686" fmla="*/ 2025636 h 6088385"/>
              <a:gd name="connsiteX687" fmla="*/ 1318739 w 6088384"/>
              <a:gd name="connsiteY687" fmla="*/ 2204232 h 6088385"/>
              <a:gd name="connsiteX688" fmla="*/ 1309367 w 6088384"/>
              <a:gd name="connsiteY688" fmla="*/ 2309022 h 6088385"/>
              <a:gd name="connsiteX689" fmla="*/ 1273694 w 6088384"/>
              <a:gd name="connsiteY689" fmla="*/ 2348273 h 6088385"/>
              <a:gd name="connsiteX690" fmla="*/ 1142095 w 6088384"/>
              <a:gd name="connsiteY690" fmla="*/ 2524257 h 6088385"/>
              <a:gd name="connsiteX691" fmla="*/ 1069434 w 6088384"/>
              <a:gd name="connsiteY691" fmla="*/ 2643862 h 6088385"/>
              <a:gd name="connsiteX692" fmla="*/ 1058981 w 6088384"/>
              <a:gd name="connsiteY692" fmla="*/ 2569442 h 6088385"/>
              <a:gd name="connsiteX693" fmla="*/ 1048181 w 6088384"/>
              <a:gd name="connsiteY693" fmla="*/ 2295099 h 6088385"/>
              <a:gd name="connsiteX694" fmla="*/ 1051985 w 6088384"/>
              <a:gd name="connsiteY694" fmla="*/ 2221433 h 6088385"/>
              <a:gd name="connsiteX695" fmla="*/ 1148613 w 6088384"/>
              <a:gd name="connsiteY695" fmla="*/ 2116361 h 6088385"/>
              <a:gd name="connsiteX696" fmla="*/ 1314020 w 6088384"/>
              <a:gd name="connsiteY696" fmla="*/ 1968581 h 6088385"/>
              <a:gd name="connsiteX697" fmla="*/ 5301848 w 6088384"/>
              <a:gd name="connsiteY697" fmla="*/ 3502933 h 6088385"/>
              <a:gd name="connsiteX698" fmla="*/ 5311878 w 6088384"/>
              <a:gd name="connsiteY698" fmla="*/ 3568652 h 6088385"/>
              <a:gd name="connsiteX699" fmla="*/ 5323680 w 6088384"/>
              <a:gd name="connsiteY699" fmla="*/ 3802383 h 6088385"/>
              <a:gd name="connsiteX700" fmla="*/ 5313388 w 6088384"/>
              <a:gd name="connsiteY700" fmla="*/ 4006202 h 6088385"/>
              <a:gd name="connsiteX701" fmla="*/ 5300107 w 6088384"/>
              <a:gd name="connsiteY701" fmla="*/ 4022244 h 6088385"/>
              <a:gd name="connsiteX702" fmla="*/ 5200519 w 6088384"/>
              <a:gd name="connsiteY702" fmla="*/ 4128266 h 6088385"/>
              <a:gd name="connsiteX703" fmla="*/ 5049258 w 6088384"/>
              <a:gd name="connsiteY703" fmla="*/ 4266721 h 6088385"/>
              <a:gd name="connsiteX704" fmla="*/ 4960447 w 6088384"/>
              <a:gd name="connsiteY704" fmla="*/ 4334629 h 6088385"/>
              <a:gd name="connsiteX705" fmla="*/ 4999498 w 6088384"/>
              <a:gd name="connsiteY705" fmla="*/ 4175911 h 6088385"/>
              <a:gd name="connsiteX706" fmla="*/ 5031293 w 6088384"/>
              <a:gd name="connsiteY706" fmla="*/ 3951953 h 6088385"/>
              <a:gd name="connsiteX707" fmla="*/ 5034663 w 6088384"/>
              <a:gd name="connsiteY707" fmla="*/ 3871454 h 6088385"/>
              <a:gd name="connsiteX708" fmla="*/ 5126650 w 6088384"/>
              <a:gd name="connsiteY708" fmla="*/ 3763684 h 6088385"/>
              <a:gd name="connsiteX709" fmla="*/ 5227047 w 6088384"/>
              <a:gd name="connsiteY709" fmla="*/ 3626554 h 6088385"/>
              <a:gd name="connsiteX710" fmla="*/ 1126658 w 6088384"/>
              <a:gd name="connsiteY710" fmla="*/ 1755277 h 6088385"/>
              <a:gd name="connsiteX711" fmla="*/ 1110920 w 6088384"/>
              <a:gd name="connsiteY711" fmla="*/ 1810946 h 6088385"/>
              <a:gd name="connsiteX712" fmla="*/ 1055320 w 6088384"/>
              <a:gd name="connsiteY712" fmla="*/ 2156852 h 6088385"/>
              <a:gd name="connsiteX713" fmla="*/ 1051985 w 6088384"/>
              <a:gd name="connsiteY713" fmla="*/ 2221433 h 6088385"/>
              <a:gd name="connsiteX714" fmla="*/ 997219 w 6088384"/>
              <a:gd name="connsiteY714" fmla="*/ 2280985 h 6088385"/>
              <a:gd name="connsiteX715" fmla="*/ 861339 w 6088384"/>
              <a:gd name="connsiteY715" fmla="*/ 2461829 h 6088385"/>
              <a:gd name="connsiteX716" fmla="*/ 785243 w 6088384"/>
              <a:gd name="connsiteY716" fmla="*/ 2587591 h 6088385"/>
              <a:gd name="connsiteX717" fmla="*/ 782683 w 6088384"/>
              <a:gd name="connsiteY717" fmla="*/ 2574059 h 6088385"/>
              <a:gd name="connsiteX718" fmla="*/ 764707 w 6088384"/>
              <a:gd name="connsiteY718" fmla="*/ 2286001 h 6088385"/>
              <a:gd name="connsiteX719" fmla="*/ 769346 w 6088384"/>
              <a:gd name="connsiteY719" fmla="*/ 2139190 h 6088385"/>
              <a:gd name="connsiteX720" fmla="*/ 774442 w 6088384"/>
              <a:gd name="connsiteY720" fmla="*/ 2085608 h 6088385"/>
              <a:gd name="connsiteX721" fmla="*/ 887868 w 6088384"/>
              <a:gd name="connsiteY721" fmla="*/ 1960116 h 6088385"/>
              <a:gd name="connsiteX722" fmla="*/ 1061486 w 6088384"/>
              <a:gd name="connsiteY722" fmla="*/ 1803190 h 6088385"/>
              <a:gd name="connsiteX723" fmla="*/ 5602478 w 6088384"/>
              <a:gd name="connsiteY723" fmla="*/ 3584705 h 6088385"/>
              <a:gd name="connsiteX724" fmla="*/ 5610022 w 6088384"/>
              <a:gd name="connsiteY724" fmla="*/ 3764896 h 6088385"/>
              <a:gd name="connsiteX725" fmla="*/ 5597558 w 6088384"/>
              <a:gd name="connsiteY725" fmla="*/ 3986353 h 6088385"/>
              <a:gd name="connsiteX726" fmla="*/ 5574226 w 6088384"/>
              <a:gd name="connsiteY726" fmla="*/ 4137428 h 6088385"/>
              <a:gd name="connsiteX727" fmla="*/ 5517995 w 6088384"/>
              <a:gd name="connsiteY727" fmla="*/ 4213370 h 6088385"/>
              <a:gd name="connsiteX728" fmla="*/ 5228666 w 6088384"/>
              <a:gd name="connsiteY728" fmla="*/ 4508127 h 6088385"/>
              <a:gd name="connsiteX729" fmla="*/ 5204298 w 6088384"/>
              <a:gd name="connsiteY729" fmla="*/ 4527545 h 6088385"/>
              <a:gd name="connsiteX730" fmla="*/ 5220906 w 6088384"/>
              <a:gd name="connsiteY730" fmla="*/ 4482170 h 6088385"/>
              <a:gd name="connsiteX731" fmla="*/ 5311878 w 6088384"/>
              <a:gd name="connsiteY731" fmla="*/ 4036113 h 6088385"/>
              <a:gd name="connsiteX732" fmla="*/ 5313388 w 6088384"/>
              <a:gd name="connsiteY732" fmla="*/ 4006202 h 6088385"/>
              <a:gd name="connsiteX733" fmla="*/ 5391681 w 6088384"/>
              <a:gd name="connsiteY733" fmla="*/ 3911628 h 6088385"/>
              <a:gd name="connsiteX734" fmla="*/ 5550788 w 6088384"/>
              <a:gd name="connsiteY734" fmla="*/ 3678154 h 6088385"/>
              <a:gd name="connsiteX735" fmla="*/ 5859844 w 6088384"/>
              <a:gd name="connsiteY735" fmla="*/ 3641051 h 6088385"/>
              <a:gd name="connsiteX736" fmla="*/ 5852103 w 6088384"/>
              <a:gd name="connsiteY736" fmla="*/ 3803191 h 6088385"/>
              <a:gd name="connsiteX737" fmla="*/ 5820718 w 6088384"/>
              <a:gd name="connsiteY737" fmla="*/ 4020685 h 6088385"/>
              <a:gd name="connsiteX738" fmla="*/ 5776212 w 6088384"/>
              <a:gd name="connsiteY738" fmla="*/ 4202966 h 6088385"/>
              <a:gd name="connsiteX739" fmla="*/ 5764557 w 6088384"/>
              <a:gd name="connsiteY739" fmla="*/ 4224271 h 6088385"/>
              <a:gd name="connsiteX740" fmla="*/ 5506578 w 6088384"/>
              <a:gd name="connsiteY740" fmla="*/ 4574389 h 6088385"/>
              <a:gd name="connsiteX741" fmla="*/ 5411892 w 6088384"/>
              <a:gd name="connsiteY741" fmla="*/ 4673738 h 6088385"/>
              <a:gd name="connsiteX742" fmla="*/ 5435476 w 6088384"/>
              <a:gd name="connsiteY742" fmla="*/ 4623697 h 6088385"/>
              <a:gd name="connsiteX743" fmla="*/ 5563898 w 6088384"/>
              <a:gd name="connsiteY743" fmla="*/ 4204306 h 6088385"/>
              <a:gd name="connsiteX744" fmla="*/ 5574226 w 6088384"/>
              <a:gd name="connsiteY744" fmla="*/ 4137428 h 6088385"/>
              <a:gd name="connsiteX745" fmla="*/ 5647983 w 6088384"/>
              <a:gd name="connsiteY745" fmla="*/ 4037817 h 6088385"/>
              <a:gd name="connsiteX746" fmla="*/ 5854254 w 6088384"/>
              <a:gd name="connsiteY746" fmla="*/ 3655522 h 6088385"/>
              <a:gd name="connsiteX747" fmla="*/ 882742 w 6088384"/>
              <a:gd name="connsiteY747" fmla="*/ 1561511 h 6088385"/>
              <a:gd name="connsiteX748" fmla="*/ 875991 w 6088384"/>
              <a:gd name="connsiteY748" fmla="*/ 1579442 h 6088385"/>
              <a:gd name="connsiteX749" fmla="*/ 783073 w 6088384"/>
              <a:gd name="connsiteY749" fmla="*/ 1994848 h 6088385"/>
              <a:gd name="connsiteX750" fmla="*/ 774442 w 6088384"/>
              <a:gd name="connsiteY750" fmla="*/ 2085608 h 6088385"/>
              <a:gd name="connsiteX751" fmla="*/ 730942 w 6088384"/>
              <a:gd name="connsiteY751" fmla="*/ 2133734 h 6088385"/>
              <a:gd name="connsiteX752" fmla="*/ 594939 w 6088384"/>
              <a:gd name="connsiteY752" fmla="*/ 2318727 h 6088385"/>
              <a:gd name="connsiteX753" fmla="*/ 486239 w 6088384"/>
              <a:gd name="connsiteY753" fmla="*/ 2502674 h 6088385"/>
              <a:gd name="connsiteX754" fmla="*/ 479282 w 6088384"/>
              <a:gd name="connsiteY754" fmla="*/ 2407131 h 6088385"/>
              <a:gd name="connsiteX755" fmla="*/ 485153 w 6088384"/>
              <a:gd name="connsiteY755" fmla="*/ 2164027 h 6088385"/>
              <a:gd name="connsiteX756" fmla="*/ 512922 w 6088384"/>
              <a:gd name="connsiteY756" fmla="*/ 1952550 h 6088385"/>
              <a:gd name="connsiteX757" fmla="*/ 563576 w 6088384"/>
              <a:gd name="connsiteY757" fmla="*/ 1883393 h 6088385"/>
              <a:gd name="connsiteX758" fmla="*/ 875979 w 6088384"/>
              <a:gd name="connsiteY758" fmla="*/ 1566592 h 6088385"/>
              <a:gd name="connsiteX759" fmla="*/ 6006336 w 6088384"/>
              <a:gd name="connsiteY759" fmla="*/ 3649883 h 6088385"/>
              <a:gd name="connsiteX760" fmla="*/ 5989898 w 6088384"/>
              <a:gd name="connsiteY760" fmla="*/ 3765674 h 6088385"/>
              <a:gd name="connsiteX761" fmla="*/ 5856501 w 6088384"/>
              <a:gd name="connsiteY761" fmla="*/ 4209086 h 6088385"/>
              <a:gd name="connsiteX762" fmla="*/ 5637287 w 6088384"/>
              <a:gd name="connsiteY762" fmla="*/ 4616952 h 6088385"/>
              <a:gd name="connsiteX763" fmla="*/ 5551053 w 6088384"/>
              <a:gd name="connsiteY763" fmla="*/ 4731723 h 6088385"/>
              <a:gd name="connsiteX764" fmla="*/ 5601021 w 6088384"/>
              <a:gd name="connsiteY764" fmla="*/ 4647165 h 6088385"/>
              <a:gd name="connsiteX765" fmla="*/ 5768409 w 6088384"/>
              <a:gd name="connsiteY765" fmla="*/ 4234928 h 6088385"/>
              <a:gd name="connsiteX766" fmla="*/ 5776212 w 6088384"/>
              <a:gd name="connsiteY766" fmla="*/ 4202966 h 6088385"/>
              <a:gd name="connsiteX767" fmla="*/ 5850774 w 6088384"/>
              <a:gd name="connsiteY767" fmla="*/ 4066678 h 6088385"/>
              <a:gd name="connsiteX768" fmla="*/ 5985610 w 6088384"/>
              <a:gd name="connsiteY768" fmla="*/ 3730489 h 6088385"/>
              <a:gd name="connsiteX769" fmla="*/ 676496 w 6088384"/>
              <a:gd name="connsiteY769" fmla="*/ 1414641 h 6088385"/>
              <a:gd name="connsiteX770" fmla="*/ 652910 w 6088384"/>
              <a:gd name="connsiteY770" fmla="*/ 1464687 h 6088385"/>
              <a:gd name="connsiteX771" fmla="*/ 516591 w 6088384"/>
              <a:gd name="connsiteY771" fmla="*/ 1924609 h 6088385"/>
              <a:gd name="connsiteX772" fmla="*/ 512922 w 6088384"/>
              <a:gd name="connsiteY772" fmla="*/ 1952550 h 6088385"/>
              <a:gd name="connsiteX773" fmla="*/ 433261 w 6088384"/>
              <a:gd name="connsiteY773" fmla="*/ 2061310 h 6088385"/>
              <a:gd name="connsiteX774" fmla="*/ 321034 w 6088384"/>
              <a:gd name="connsiteY774" fmla="*/ 2250237 h 6088385"/>
              <a:gd name="connsiteX775" fmla="*/ 228925 w 6088384"/>
              <a:gd name="connsiteY775" fmla="*/ 2445680 h 6088385"/>
              <a:gd name="connsiteX776" fmla="*/ 235758 w 6088384"/>
              <a:gd name="connsiteY776" fmla="*/ 2290742 h 6088385"/>
              <a:gd name="connsiteX777" fmla="*/ 267668 w 6088384"/>
              <a:gd name="connsiteY777" fmla="*/ 2067698 h 6088385"/>
              <a:gd name="connsiteX778" fmla="*/ 312174 w 6088384"/>
              <a:gd name="connsiteY778" fmla="*/ 1885412 h 6088385"/>
              <a:gd name="connsiteX779" fmla="*/ 323827 w 6088384"/>
              <a:gd name="connsiteY779" fmla="*/ 1864112 h 6088385"/>
              <a:gd name="connsiteX780" fmla="*/ 581807 w 6088384"/>
              <a:gd name="connsiteY780" fmla="*/ 1513994 h 6088385"/>
              <a:gd name="connsiteX781" fmla="*/ 537332 w 6088384"/>
              <a:gd name="connsiteY781" fmla="*/ 1356661 h 6088385"/>
              <a:gd name="connsiteX782" fmla="*/ 487365 w 6088384"/>
              <a:gd name="connsiteY782" fmla="*/ 1441219 h 6088385"/>
              <a:gd name="connsiteX783" fmla="*/ 319977 w 6088384"/>
              <a:gd name="connsiteY783" fmla="*/ 1853455 h 6088385"/>
              <a:gd name="connsiteX784" fmla="*/ 312174 w 6088384"/>
              <a:gd name="connsiteY784" fmla="*/ 1885412 h 6088385"/>
              <a:gd name="connsiteX785" fmla="*/ 237611 w 6088384"/>
              <a:gd name="connsiteY785" fmla="*/ 2021704 h 6088385"/>
              <a:gd name="connsiteX786" fmla="*/ 102774 w 6088384"/>
              <a:gd name="connsiteY786" fmla="*/ 2357893 h 6088385"/>
              <a:gd name="connsiteX787" fmla="*/ 82052 w 6088384"/>
              <a:gd name="connsiteY787" fmla="*/ 2438488 h 6088385"/>
              <a:gd name="connsiteX788" fmla="*/ 98488 w 6088384"/>
              <a:gd name="connsiteY788" fmla="*/ 2322708 h 6088385"/>
              <a:gd name="connsiteX789" fmla="*/ 231885 w 6088384"/>
              <a:gd name="connsiteY789" fmla="*/ 1879296 h 6088385"/>
              <a:gd name="connsiteX790" fmla="*/ 451099 w 6088384"/>
              <a:gd name="connsiteY790" fmla="*/ 1471430 h 6088385"/>
              <a:gd name="connsiteX791" fmla="*/ 4554281 w 6088384"/>
              <a:gd name="connsiteY791" fmla="*/ 2767670 h 6088385"/>
              <a:gd name="connsiteX792" fmla="*/ 4584892 w 6088384"/>
              <a:gd name="connsiteY792" fmla="*/ 2892083 h 6088385"/>
              <a:gd name="connsiteX793" fmla="*/ 4608173 w 6088384"/>
              <a:gd name="connsiteY793" fmla="*/ 3056074 h 6088385"/>
              <a:gd name="connsiteX794" fmla="*/ 4589263 w 6088384"/>
              <a:gd name="connsiteY794" fmla="*/ 3185514 h 6088385"/>
              <a:gd name="connsiteX795" fmla="*/ 4547250 w 6088384"/>
              <a:gd name="connsiteY795" fmla="*/ 3356272 h 6088385"/>
              <a:gd name="connsiteX796" fmla="*/ 4560202 w 6088384"/>
              <a:gd name="connsiteY796" fmla="*/ 3271409 h 6088385"/>
              <a:gd name="connsiteX797" fmla="*/ 4572004 w 6088384"/>
              <a:gd name="connsiteY797" fmla="*/ 3037679 h 6088385"/>
              <a:gd name="connsiteX798" fmla="*/ 4562433 w 6088384"/>
              <a:gd name="connsiteY798" fmla="*/ 2827088 h 6088385"/>
              <a:gd name="connsiteX799" fmla="*/ 2216920 w 6088384"/>
              <a:gd name="connsiteY799" fmla="*/ 1749541 h 6088385"/>
              <a:gd name="connsiteX800" fmla="*/ 2133734 w 6088384"/>
              <a:gd name="connsiteY800" fmla="*/ 1810697 h 6088385"/>
              <a:gd name="connsiteX801" fmla="*/ 1960117 w 6088384"/>
              <a:gd name="connsiteY801" fmla="*/ 1967623 h 6088385"/>
              <a:gd name="connsiteX802" fmla="*/ 1803190 w 6088384"/>
              <a:gd name="connsiteY802" fmla="*/ 2141241 h 6088385"/>
              <a:gd name="connsiteX803" fmla="*/ 1758511 w 6088384"/>
              <a:gd name="connsiteY803" fmla="*/ 2202013 h 6088385"/>
              <a:gd name="connsiteX804" fmla="*/ 1760907 w 6088384"/>
              <a:gd name="connsiteY804" fmla="*/ 2197495 h 6088385"/>
              <a:gd name="connsiteX805" fmla="*/ 1896599 w 6088384"/>
              <a:gd name="connsiteY805" fmla="*/ 1987634 h 6088385"/>
              <a:gd name="connsiteX806" fmla="*/ 1945177 w 6088384"/>
              <a:gd name="connsiteY806" fmla="*/ 1927957 h 6088385"/>
              <a:gd name="connsiteX807" fmla="*/ 2040806 w 6088384"/>
              <a:gd name="connsiteY807" fmla="*/ 1856104 h 6088385"/>
              <a:gd name="connsiteX808" fmla="*/ 4629554 w 6088384"/>
              <a:gd name="connsiteY808" fmla="*/ 2735284 h 6088385"/>
              <a:gd name="connsiteX809" fmla="*/ 4696158 w 6088384"/>
              <a:gd name="connsiteY809" fmla="*/ 2925705 h 6088385"/>
              <a:gd name="connsiteX810" fmla="*/ 4727988 w 6088384"/>
              <a:gd name="connsiteY810" fmla="*/ 3056071 h 6088385"/>
              <a:gd name="connsiteX811" fmla="*/ 4700471 w 6088384"/>
              <a:gd name="connsiteY811" fmla="*/ 3165869 h 6088385"/>
              <a:gd name="connsiteX812" fmla="*/ 4628315 w 6088384"/>
              <a:gd name="connsiteY812" fmla="*/ 3369745 h 6088385"/>
              <a:gd name="connsiteX813" fmla="*/ 4623792 w 6088384"/>
              <a:gd name="connsiteY813" fmla="*/ 3379458 h 6088385"/>
              <a:gd name="connsiteX814" fmla="*/ 4626041 w 6088384"/>
              <a:gd name="connsiteY814" fmla="*/ 3339499 h 6088385"/>
              <a:gd name="connsiteX815" fmla="*/ 4616687 w 6088384"/>
              <a:gd name="connsiteY815" fmla="*/ 3116041 h 6088385"/>
              <a:gd name="connsiteX816" fmla="*/ 4608173 w 6088384"/>
              <a:gd name="connsiteY816" fmla="*/ 3056074 h 6088385"/>
              <a:gd name="connsiteX817" fmla="*/ 4619315 w 6088384"/>
              <a:gd name="connsiteY817" fmla="*/ 2979804 h 6088385"/>
              <a:gd name="connsiteX818" fmla="*/ 4630392 w 6088384"/>
              <a:gd name="connsiteY818" fmla="*/ 2774414 h 6088385"/>
              <a:gd name="connsiteX819" fmla="*/ 2153044 w 6088384"/>
              <a:gd name="connsiteY819" fmla="*/ 1694132 h 6088385"/>
              <a:gd name="connsiteX820" fmla="*/ 2052028 w 6088384"/>
              <a:gd name="connsiteY820" fmla="*/ 1796691 h 6088385"/>
              <a:gd name="connsiteX821" fmla="*/ 1945177 w 6088384"/>
              <a:gd name="connsiteY821" fmla="*/ 1927957 h 6088385"/>
              <a:gd name="connsiteX822" fmla="*/ 1859962 w 6088384"/>
              <a:gd name="connsiteY822" fmla="*/ 1991984 h 6088385"/>
              <a:gd name="connsiteX823" fmla="*/ 1712911 w 6088384"/>
              <a:gd name="connsiteY823" fmla="*/ 2127218 h 6088385"/>
              <a:gd name="connsiteX824" fmla="*/ 1803945 w 6088384"/>
              <a:gd name="connsiteY824" fmla="*/ 1939873 h 6088385"/>
              <a:gd name="connsiteX825" fmla="*/ 1862570 w 6088384"/>
              <a:gd name="connsiteY825" fmla="*/ 1844213 h 6088385"/>
              <a:gd name="connsiteX826" fmla="*/ 1948039 w 6088384"/>
              <a:gd name="connsiteY826" fmla="*/ 1792289 h 6088385"/>
              <a:gd name="connsiteX827" fmla="*/ 2147868 w 6088384"/>
              <a:gd name="connsiteY827" fmla="*/ 1696026 h 6088385"/>
              <a:gd name="connsiteX828" fmla="*/ 4788191 w 6088384"/>
              <a:gd name="connsiteY828" fmla="*/ 2704378 h 6088385"/>
              <a:gd name="connsiteX829" fmla="*/ 4866101 w 6088384"/>
              <a:gd name="connsiteY829" fmla="*/ 2869694 h 6088385"/>
              <a:gd name="connsiteX830" fmla="*/ 4933683 w 6088384"/>
              <a:gd name="connsiteY830" fmla="*/ 3057756 h 6088385"/>
              <a:gd name="connsiteX831" fmla="*/ 4911169 w 6088384"/>
              <a:gd name="connsiteY831" fmla="*/ 3126506 h 6088385"/>
              <a:gd name="connsiteX832" fmla="*/ 4815580 w 6088384"/>
              <a:gd name="connsiteY832" fmla="*/ 3349771 h 6088385"/>
              <a:gd name="connsiteX833" fmla="*/ 4782323 w 6088384"/>
              <a:gd name="connsiteY833" fmla="*/ 3409183 h 6088385"/>
              <a:gd name="connsiteX834" fmla="*/ 4779852 w 6088384"/>
              <a:gd name="connsiteY834" fmla="*/ 3357442 h 6088385"/>
              <a:gd name="connsiteX835" fmla="*/ 4748467 w 6088384"/>
              <a:gd name="connsiteY835" fmla="*/ 3139948 h 6088385"/>
              <a:gd name="connsiteX836" fmla="*/ 4727988 w 6088384"/>
              <a:gd name="connsiteY836" fmla="*/ 3056071 h 6088385"/>
              <a:gd name="connsiteX837" fmla="*/ 4752746 w 6088384"/>
              <a:gd name="connsiteY837" fmla="*/ 2957282 h 6088385"/>
              <a:gd name="connsiteX838" fmla="*/ 4785141 w 6088384"/>
              <a:gd name="connsiteY838" fmla="*/ 2745490 h 6088385"/>
              <a:gd name="connsiteX839" fmla="*/ 2066619 w 6088384"/>
              <a:gd name="connsiteY839" fmla="*/ 1565205 h 6088385"/>
              <a:gd name="connsiteX840" fmla="*/ 2000478 w 6088384"/>
              <a:gd name="connsiteY840" fmla="*/ 1643791 h 6088385"/>
              <a:gd name="connsiteX841" fmla="*/ 1903191 w 6088384"/>
              <a:gd name="connsiteY841" fmla="*/ 1777930 h 6088385"/>
              <a:gd name="connsiteX842" fmla="*/ 1862570 w 6088384"/>
              <a:gd name="connsiteY842" fmla="*/ 1844213 h 6088385"/>
              <a:gd name="connsiteX843" fmla="*/ 1759558 w 6088384"/>
              <a:gd name="connsiteY843" fmla="*/ 1906794 h 6088385"/>
              <a:gd name="connsiteX844" fmla="*/ 1584471 w 6088384"/>
              <a:gd name="connsiteY844" fmla="*/ 2037722 h 6088385"/>
              <a:gd name="connsiteX845" fmla="*/ 1624120 w 6088384"/>
              <a:gd name="connsiteY845" fmla="*/ 1921578 h 6088385"/>
              <a:gd name="connsiteX846" fmla="*/ 1692106 w 6088384"/>
              <a:gd name="connsiteY846" fmla="*/ 1767111 h 6088385"/>
              <a:gd name="connsiteX847" fmla="*/ 1724939 w 6088384"/>
              <a:gd name="connsiteY847" fmla="*/ 1705267 h 6088385"/>
              <a:gd name="connsiteX848" fmla="*/ 1879300 w 6088384"/>
              <a:gd name="connsiteY848" fmla="*/ 1632520 h 6088385"/>
              <a:gd name="connsiteX849" fmla="*/ 5024289 w 6088384"/>
              <a:gd name="connsiteY849" fmla="*/ 2674084 h 6088385"/>
              <a:gd name="connsiteX850" fmla="*/ 5047773 w 6088384"/>
              <a:gd name="connsiteY850" fmla="*/ 2712738 h 6088385"/>
              <a:gd name="connsiteX851" fmla="*/ 5144035 w 6088384"/>
              <a:gd name="connsiteY851" fmla="*/ 2912568 h 6088385"/>
              <a:gd name="connsiteX852" fmla="*/ 5198683 w 6088384"/>
              <a:gd name="connsiteY852" fmla="*/ 3061878 h 6088385"/>
              <a:gd name="connsiteX853" fmla="*/ 5165108 w 6088384"/>
              <a:gd name="connsiteY853" fmla="*/ 3156542 h 6088385"/>
              <a:gd name="connsiteX854" fmla="*/ 5094839 w 6088384"/>
              <a:gd name="connsiteY854" fmla="*/ 3310498 h 6088385"/>
              <a:gd name="connsiteX855" fmla="*/ 5019119 w 6088384"/>
              <a:gd name="connsiteY855" fmla="*/ 3448343 h 6088385"/>
              <a:gd name="connsiteX856" fmla="*/ 4994523 w 6088384"/>
              <a:gd name="connsiteY856" fmla="*/ 3289086 h 6088385"/>
              <a:gd name="connsiteX857" fmla="*/ 4940289 w 6088384"/>
              <a:gd name="connsiteY857" fmla="*/ 3076137 h 6088385"/>
              <a:gd name="connsiteX858" fmla="*/ 4933683 w 6088384"/>
              <a:gd name="connsiteY858" fmla="*/ 3057756 h 6088385"/>
              <a:gd name="connsiteX859" fmla="*/ 4961596 w 6088384"/>
              <a:gd name="connsiteY859" fmla="*/ 2972520 h 6088385"/>
              <a:gd name="connsiteX860" fmla="*/ 5001089 w 6088384"/>
              <a:gd name="connsiteY860" fmla="*/ 2815127 h 6088385"/>
              <a:gd name="connsiteX861" fmla="*/ 1946628 w 6088384"/>
              <a:gd name="connsiteY861" fmla="*/ 1361970 h 6088385"/>
              <a:gd name="connsiteX862" fmla="*/ 1910523 w 6088384"/>
              <a:gd name="connsiteY862" fmla="*/ 1405563 h 6088385"/>
              <a:gd name="connsiteX863" fmla="*/ 1771308 w 6088384"/>
              <a:gd name="connsiteY863" fmla="*/ 1617929 h 6088385"/>
              <a:gd name="connsiteX864" fmla="*/ 1724939 w 6088384"/>
              <a:gd name="connsiteY864" fmla="*/ 1705267 h 6088385"/>
              <a:gd name="connsiteX865" fmla="*/ 1680864 w 6088384"/>
              <a:gd name="connsiteY865" fmla="*/ 1726039 h 6088385"/>
              <a:gd name="connsiteX866" fmla="*/ 1491937 w 6088384"/>
              <a:gd name="connsiteY866" fmla="*/ 1838267 h 6088385"/>
              <a:gd name="connsiteX867" fmla="*/ 1376732 w 6088384"/>
              <a:gd name="connsiteY867" fmla="*/ 1922648 h 6088385"/>
              <a:gd name="connsiteX868" fmla="*/ 1395655 w 6088384"/>
              <a:gd name="connsiteY868" fmla="*/ 1849503 h 6088385"/>
              <a:gd name="connsiteX869" fmla="*/ 1490664 w 6088384"/>
              <a:gd name="connsiteY869" fmla="*/ 1591909 h 6088385"/>
              <a:gd name="connsiteX870" fmla="*/ 1529007 w 6088384"/>
              <a:gd name="connsiteY870" fmla="*/ 1511364 h 6088385"/>
              <a:gd name="connsiteX871" fmla="*/ 1644091 w 6088384"/>
              <a:gd name="connsiteY871" fmla="*/ 1457950 h 6088385"/>
              <a:gd name="connsiteX872" fmla="*/ 1853460 w 6088384"/>
              <a:gd name="connsiteY872" fmla="*/ 1384718 h 6088385"/>
              <a:gd name="connsiteX873" fmla="*/ 5311061 w 6088384"/>
              <a:gd name="connsiteY873" fmla="*/ 2622874 h 6088385"/>
              <a:gd name="connsiteX874" fmla="*/ 5335126 w 6088384"/>
              <a:gd name="connsiteY874" fmla="*/ 2662645 h 6088385"/>
              <a:gd name="connsiteX875" fmla="*/ 5435475 w 6088384"/>
              <a:gd name="connsiteY875" fmla="*/ 2874067 h 6088385"/>
              <a:gd name="connsiteX876" fmla="*/ 5503298 w 6088384"/>
              <a:gd name="connsiteY876" fmla="*/ 3064439 h 6088385"/>
              <a:gd name="connsiteX877" fmla="*/ 5497696 w 6088384"/>
              <a:gd name="connsiteY877" fmla="*/ 3082625 h 6088385"/>
              <a:gd name="connsiteX878" fmla="*/ 5446261 w 6088384"/>
              <a:gd name="connsiteY878" fmla="*/ 3218688 h 6088385"/>
              <a:gd name="connsiteX879" fmla="*/ 5345912 w 6088384"/>
              <a:gd name="connsiteY879" fmla="*/ 3430110 h 6088385"/>
              <a:gd name="connsiteX880" fmla="*/ 5301848 w 6088384"/>
              <a:gd name="connsiteY880" fmla="*/ 3502933 h 6088385"/>
              <a:gd name="connsiteX881" fmla="*/ 5277237 w 6088384"/>
              <a:gd name="connsiteY881" fmla="*/ 3341673 h 6088385"/>
              <a:gd name="connsiteX882" fmla="*/ 5220906 w 6088384"/>
              <a:gd name="connsiteY882" fmla="*/ 3122596 h 6088385"/>
              <a:gd name="connsiteX883" fmla="*/ 5198683 w 6088384"/>
              <a:gd name="connsiteY883" fmla="*/ 3061878 h 6088385"/>
              <a:gd name="connsiteX884" fmla="*/ 5241113 w 6088384"/>
              <a:gd name="connsiteY884" fmla="*/ 2942247 h 6088385"/>
              <a:gd name="connsiteX885" fmla="*/ 5295801 w 6088384"/>
              <a:gd name="connsiteY885" fmla="*/ 2718747 h 6088385"/>
              <a:gd name="connsiteX886" fmla="*/ 4338844 w 6088384"/>
              <a:gd name="connsiteY886" fmla="*/ 2216917 h 6088385"/>
              <a:gd name="connsiteX887" fmla="*/ 4413691 w 6088384"/>
              <a:gd name="connsiteY887" fmla="*/ 2318725 h 6088385"/>
              <a:gd name="connsiteX888" fmla="*/ 4496796 w 6088384"/>
              <a:gd name="connsiteY888" fmla="*/ 2459359 h 6088385"/>
              <a:gd name="connsiteX889" fmla="*/ 4534279 w 6088384"/>
              <a:gd name="connsiteY889" fmla="*/ 2621870 h 6088385"/>
              <a:gd name="connsiteX890" fmla="*/ 4554281 w 6088384"/>
              <a:gd name="connsiteY890" fmla="*/ 2767670 h 6088385"/>
              <a:gd name="connsiteX891" fmla="*/ 4530035 w 6088384"/>
              <a:gd name="connsiteY891" fmla="*/ 2669126 h 6088385"/>
              <a:gd name="connsiteX892" fmla="*/ 4451495 w 6088384"/>
              <a:gd name="connsiteY892" fmla="*/ 2448671 h 6088385"/>
              <a:gd name="connsiteX893" fmla="*/ 4351146 w 6088384"/>
              <a:gd name="connsiteY893" fmla="*/ 2237249 h 6088385"/>
              <a:gd name="connsiteX894" fmla="*/ 2763584 w 6088384"/>
              <a:gd name="connsiteY894" fmla="*/ 1534344 h 6088385"/>
              <a:gd name="connsiteX895" fmla="*/ 2641403 w 6088384"/>
              <a:gd name="connsiteY895" fmla="*/ 1566860 h 6088385"/>
              <a:gd name="connsiteX896" fmla="*/ 2448672 w 6088384"/>
              <a:gd name="connsiteY896" fmla="*/ 1636891 h 6088385"/>
              <a:gd name="connsiteX897" fmla="*/ 2237250 w 6088384"/>
              <a:gd name="connsiteY897" fmla="*/ 1737239 h 6088385"/>
              <a:gd name="connsiteX898" fmla="*/ 2216920 w 6088384"/>
              <a:gd name="connsiteY898" fmla="*/ 1749541 h 6088385"/>
              <a:gd name="connsiteX899" fmla="*/ 2318727 w 6088384"/>
              <a:gd name="connsiteY899" fmla="*/ 1674695 h 6088385"/>
              <a:gd name="connsiteX900" fmla="*/ 2448389 w 6088384"/>
              <a:gd name="connsiteY900" fmla="*/ 1595887 h 6088385"/>
              <a:gd name="connsiteX901" fmla="*/ 2576973 w 6088384"/>
              <a:gd name="connsiteY901" fmla="*/ 1562824 h 6088385"/>
              <a:gd name="connsiteX902" fmla="*/ 1780592 w 6088384"/>
              <a:gd name="connsiteY902" fmla="*/ 1109474 h 6088385"/>
              <a:gd name="connsiteX903" fmla="*/ 1733905 w 6088384"/>
              <a:gd name="connsiteY903" fmla="*/ 1168619 h 6088385"/>
              <a:gd name="connsiteX904" fmla="*/ 1550165 w 6088384"/>
              <a:gd name="connsiteY904" fmla="*/ 1466918 h 6088385"/>
              <a:gd name="connsiteX905" fmla="*/ 1529007 w 6088384"/>
              <a:gd name="connsiteY905" fmla="*/ 1511364 h 6088385"/>
              <a:gd name="connsiteX906" fmla="*/ 1441223 w 6088384"/>
              <a:gd name="connsiteY906" fmla="*/ 1552107 h 6088385"/>
              <a:gd name="connsiteX907" fmla="*/ 1246480 w 6088384"/>
              <a:gd name="connsiteY907" fmla="*/ 1667186 h 6088385"/>
              <a:gd name="connsiteX908" fmla="*/ 1126658 w 6088384"/>
              <a:gd name="connsiteY908" fmla="*/ 1755277 h 6088385"/>
              <a:gd name="connsiteX909" fmla="*/ 1159488 w 6088384"/>
              <a:gd name="connsiteY909" fmla="*/ 1639154 h 6088385"/>
              <a:gd name="connsiteX910" fmla="*/ 1222286 w 6088384"/>
              <a:gd name="connsiteY910" fmla="*/ 1469060 h 6088385"/>
              <a:gd name="connsiteX911" fmla="*/ 1295753 w 6088384"/>
              <a:gd name="connsiteY911" fmla="*/ 1309113 h 6088385"/>
              <a:gd name="connsiteX912" fmla="*/ 1308876 w 6088384"/>
              <a:gd name="connsiteY912" fmla="*/ 1285454 h 6088385"/>
              <a:gd name="connsiteX913" fmla="*/ 1464690 w 6088384"/>
              <a:gd name="connsiteY913" fmla="*/ 1211498 h 6088385"/>
              <a:gd name="connsiteX914" fmla="*/ 1685146 w 6088384"/>
              <a:gd name="connsiteY914" fmla="*/ 1132958 h 6088385"/>
              <a:gd name="connsiteX915" fmla="*/ 4386907 w 6088384"/>
              <a:gd name="connsiteY915" fmla="*/ 2144207 h 6088385"/>
              <a:gd name="connsiteX916" fmla="*/ 4530041 w 6088384"/>
              <a:gd name="connsiteY916" fmla="*/ 2304413 h 6088385"/>
              <a:gd name="connsiteX917" fmla="*/ 4601134 w 6088384"/>
              <a:gd name="connsiteY917" fmla="*/ 2401476 h 6088385"/>
              <a:gd name="connsiteX918" fmla="*/ 4627473 w 6088384"/>
              <a:gd name="connsiteY918" fmla="*/ 2638239 h 6088385"/>
              <a:gd name="connsiteX919" fmla="*/ 4629554 w 6088384"/>
              <a:gd name="connsiteY919" fmla="*/ 2735284 h 6088385"/>
              <a:gd name="connsiteX920" fmla="*/ 4622926 w 6088384"/>
              <a:gd name="connsiteY920" fmla="*/ 2716336 h 6088385"/>
              <a:gd name="connsiteX921" fmla="*/ 4528770 w 6088384"/>
              <a:gd name="connsiteY921" fmla="*/ 2513468 h 6088385"/>
              <a:gd name="connsiteX922" fmla="*/ 4496796 w 6088384"/>
              <a:gd name="connsiteY922" fmla="*/ 2459359 h 6088385"/>
              <a:gd name="connsiteX923" fmla="*/ 4488378 w 6088384"/>
              <a:gd name="connsiteY923" fmla="*/ 2422862 h 6088385"/>
              <a:gd name="connsiteX924" fmla="*/ 4425567 w 6088384"/>
              <a:gd name="connsiteY924" fmla="*/ 2230901 h 6088385"/>
              <a:gd name="connsiteX925" fmla="*/ 2735137 w 6088384"/>
              <a:gd name="connsiteY925" fmla="*/ 1458140 h 6088385"/>
              <a:gd name="connsiteX926" fmla="*/ 2729251 w 6088384"/>
              <a:gd name="connsiteY926" fmla="*/ 1460269 h 6088385"/>
              <a:gd name="connsiteX927" fmla="*/ 2463960 w 6088384"/>
              <a:gd name="connsiteY927" fmla="*/ 1586423 h 6088385"/>
              <a:gd name="connsiteX928" fmla="*/ 2448389 w 6088384"/>
              <a:gd name="connsiteY928" fmla="*/ 1595887 h 6088385"/>
              <a:gd name="connsiteX929" fmla="*/ 2357895 w 6088384"/>
              <a:gd name="connsiteY929" fmla="*/ 1619156 h 6088385"/>
              <a:gd name="connsiteX930" fmla="*/ 2153044 w 6088384"/>
              <a:gd name="connsiteY930" fmla="*/ 1694132 h 6088385"/>
              <a:gd name="connsiteX931" fmla="*/ 2180371 w 6088384"/>
              <a:gd name="connsiteY931" fmla="*/ 1666387 h 6088385"/>
              <a:gd name="connsiteX932" fmla="*/ 2300220 w 6088384"/>
              <a:gd name="connsiteY932" fmla="*/ 1561746 h 6088385"/>
              <a:gd name="connsiteX933" fmla="*/ 2396245 w 6088384"/>
              <a:gd name="connsiteY933" fmla="*/ 1489031 h 6088385"/>
              <a:gd name="connsiteX934" fmla="*/ 2516644 w 6088384"/>
              <a:gd name="connsiteY934" fmla="*/ 1470437 h 6088385"/>
              <a:gd name="connsiteX935" fmla="*/ 5608450 w 6088384"/>
              <a:gd name="connsiteY935" fmla="*/ 2536991 h 6088385"/>
              <a:gd name="connsiteX936" fmla="*/ 5695176 w 6088384"/>
              <a:gd name="connsiteY936" fmla="*/ 2723849 h 6088385"/>
              <a:gd name="connsiteX937" fmla="*/ 5768408 w 6088384"/>
              <a:gd name="connsiteY937" fmla="*/ 2933217 h 6088385"/>
              <a:gd name="connsiteX938" fmla="*/ 5800194 w 6088384"/>
              <a:gd name="connsiteY938" fmla="*/ 3063405 h 6088385"/>
              <a:gd name="connsiteX939" fmla="*/ 5772827 w 6088384"/>
              <a:gd name="connsiteY939" fmla="*/ 3173025 h 6088385"/>
              <a:gd name="connsiteX940" fmla="*/ 5618319 w 6088384"/>
              <a:gd name="connsiteY940" fmla="*/ 3556067 h 6088385"/>
              <a:gd name="connsiteX941" fmla="*/ 5602478 w 6088384"/>
              <a:gd name="connsiteY941" fmla="*/ 3584705 h 6088385"/>
              <a:gd name="connsiteX942" fmla="*/ 5600668 w 6088384"/>
              <a:gd name="connsiteY942" fmla="*/ 3541438 h 6088385"/>
              <a:gd name="connsiteX943" fmla="*/ 5514015 w 6088384"/>
              <a:gd name="connsiteY943" fmla="*/ 3094522 h 6088385"/>
              <a:gd name="connsiteX944" fmla="*/ 5503298 w 6088384"/>
              <a:gd name="connsiteY944" fmla="*/ 3064439 h 6088385"/>
              <a:gd name="connsiteX945" fmla="*/ 5539969 w 6088384"/>
              <a:gd name="connsiteY945" fmla="*/ 2945385 h 6088385"/>
              <a:gd name="connsiteX946" fmla="*/ 5597618 w 6088384"/>
              <a:gd name="connsiteY946" fmla="*/ 2668797 h 6088385"/>
              <a:gd name="connsiteX947" fmla="*/ 1593377 w 6088384"/>
              <a:gd name="connsiteY947" fmla="*/ 862954 h 6088385"/>
              <a:gd name="connsiteX948" fmla="*/ 1577380 w 6088384"/>
              <a:gd name="connsiteY948" fmla="*/ 880349 h 6088385"/>
              <a:gd name="connsiteX949" fmla="*/ 1379846 w 6088384"/>
              <a:gd name="connsiteY949" fmla="*/ 1157504 h 6088385"/>
              <a:gd name="connsiteX950" fmla="*/ 1308876 w 6088384"/>
              <a:gd name="connsiteY950" fmla="*/ 1285454 h 6088385"/>
              <a:gd name="connsiteX951" fmla="*/ 1253268 w 6088384"/>
              <a:gd name="connsiteY951" fmla="*/ 1311847 h 6088385"/>
              <a:gd name="connsiteX952" fmla="*/ 1056824 w 6088384"/>
              <a:gd name="connsiteY952" fmla="*/ 1430712 h 6088385"/>
              <a:gd name="connsiteX953" fmla="*/ 882742 w 6088384"/>
              <a:gd name="connsiteY953" fmla="*/ 1561511 h 6088385"/>
              <a:gd name="connsiteX954" fmla="*/ 949813 w 6088384"/>
              <a:gd name="connsiteY954" fmla="*/ 1383386 h 6088385"/>
              <a:gd name="connsiteX955" fmla="*/ 1040615 w 6088384"/>
              <a:gd name="connsiteY955" fmla="*/ 1196357 h 6088385"/>
              <a:gd name="connsiteX956" fmla="*/ 1112039 w 6088384"/>
              <a:gd name="connsiteY956" fmla="*/ 1078789 h 6088385"/>
              <a:gd name="connsiteX957" fmla="*/ 1205860 w 6088384"/>
              <a:gd name="connsiteY957" fmla="*/ 1022456 h 6088385"/>
              <a:gd name="connsiteX958" fmla="*/ 1455393 w 6088384"/>
              <a:gd name="connsiteY958" fmla="*/ 907261 h 6088385"/>
              <a:gd name="connsiteX959" fmla="*/ 4522743 w 6088384"/>
              <a:gd name="connsiteY959" fmla="*/ 2066526 h 6088385"/>
              <a:gd name="connsiteX960" fmla="*/ 4654126 w 6088384"/>
              <a:gd name="connsiteY960" fmla="*/ 2185936 h 6088385"/>
              <a:gd name="connsiteX961" fmla="*/ 4789834 w 6088384"/>
              <a:gd name="connsiteY961" fmla="*/ 2335251 h 6088385"/>
              <a:gd name="connsiteX962" fmla="*/ 4797408 w 6088384"/>
              <a:gd name="connsiteY962" fmla="*/ 2460717 h 6088385"/>
              <a:gd name="connsiteX963" fmla="*/ 4795693 w 6088384"/>
              <a:gd name="connsiteY963" fmla="*/ 2603259 h 6088385"/>
              <a:gd name="connsiteX964" fmla="*/ 4788191 w 6088384"/>
              <a:gd name="connsiteY964" fmla="*/ 2704378 h 6088385"/>
              <a:gd name="connsiteX965" fmla="*/ 4772583 w 6088384"/>
              <a:gd name="connsiteY965" fmla="*/ 2671258 h 6088385"/>
              <a:gd name="connsiteX966" fmla="*/ 4660355 w 6088384"/>
              <a:gd name="connsiteY966" fmla="*/ 2482331 h 6088385"/>
              <a:gd name="connsiteX967" fmla="*/ 4601134 w 6088384"/>
              <a:gd name="connsiteY967" fmla="*/ 2401476 h 6088385"/>
              <a:gd name="connsiteX968" fmla="*/ 4597548 w 6088384"/>
              <a:gd name="connsiteY968" fmla="*/ 2369244 h 6088385"/>
              <a:gd name="connsiteX969" fmla="*/ 4536459 w 6088384"/>
              <a:gd name="connsiteY969" fmla="*/ 2107021 h 6088385"/>
              <a:gd name="connsiteX970" fmla="*/ 2707348 w 6088384"/>
              <a:gd name="connsiteY970" fmla="*/ 1300255 h 6088385"/>
              <a:gd name="connsiteX971" fmla="*/ 2626912 w 6088384"/>
              <a:gd name="connsiteY971" fmla="*/ 1339978 h 6088385"/>
              <a:gd name="connsiteX972" fmla="*/ 2426535 w 6088384"/>
              <a:gd name="connsiteY972" fmla="*/ 1466094 h 6088385"/>
              <a:gd name="connsiteX973" fmla="*/ 2396245 w 6088384"/>
              <a:gd name="connsiteY973" fmla="*/ 1489031 h 6088385"/>
              <a:gd name="connsiteX974" fmla="*/ 2298691 w 6088384"/>
              <a:gd name="connsiteY974" fmla="*/ 1504098 h 6088385"/>
              <a:gd name="connsiteX975" fmla="*/ 2085743 w 6088384"/>
              <a:gd name="connsiteY975" fmla="*/ 1558332 h 6088385"/>
              <a:gd name="connsiteX976" fmla="*/ 2066619 w 6088384"/>
              <a:gd name="connsiteY976" fmla="*/ 1565205 h 6088385"/>
              <a:gd name="connsiteX977" fmla="*/ 2107003 w 6088384"/>
              <a:gd name="connsiteY977" fmla="*/ 1517222 h 6088385"/>
              <a:gd name="connsiteX978" fmla="*/ 2283033 w 6088384"/>
              <a:gd name="connsiteY978" fmla="*/ 1342641 h 6088385"/>
              <a:gd name="connsiteX979" fmla="*/ 2338391 w 6088384"/>
              <a:gd name="connsiteY979" fmla="*/ 1298484 h 6088385"/>
              <a:gd name="connsiteX980" fmla="*/ 2504315 w 6088384"/>
              <a:gd name="connsiteY980" fmla="*/ 1290562 h 6088385"/>
              <a:gd name="connsiteX981" fmla="*/ 3903326 w 6088384"/>
              <a:gd name="connsiteY981" fmla="*/ 1770974 h 6088385"/>
              <a:gd name="connsiteX982" fmla="*/ 4036794 w 6088384"/>
              <a:gd name="connsiteY982" fmla="*/ 1851733 h 6088385"/>
              <a:gd name="connsiteX983" fmla="*/ 4159484 w 6088384"/>
              <a:gd name="connsiteY983" fmla="*/ 1943918 h 6088385"/>
              <a:gd name="connsiteX984" fmla="*/ 4232281 w 6088384"/>
              <a:gd name="connsiteY984" fmla="*/ 2040805 h 6088385"/>
              <a:gd name="connsiteX985" fmla="*/ 4338844 w 6088384"/>
              <a:gd name="connsiteY985" fmla="*/ 2216917 h 6088385"/>
              <a:gd name="connsiteX986" fmla="*/ 4277688 w 6088384"/>
              <a:gd name="connsiteY986" fmla="*/ 2133732 h 6088385"/>
              <a:gd name="connsiteX987" fmla="*/ 4120761 w 6088384"/>
              <a:gd name="connsiteY987" fmla="*/ 1960115 h 6088385"/>
              <a:gd name="connsiteX988" fmla="*/ 3947144 w 6088384"/>
              <a:gd name="connsiteY988" fmla="*/ 1803188 h 6088385"/>
              <a:gd name="connsiteX989" fmla="*/ 3356266 w 6088384"/>
              <a:gd name="connsiteY989" fmla="*/ 1541134 h 6088385"/>
              <a:gd name="connsiteX990" fmla="*/ 3271411 w 6088384"/>
              <a:gd name="connsiteY990" fmla="*/ 1528183 h 6088385"/>
              <a:gd name="connsiteX991" fmla="*/ 3037681 w 6088384"/>
              <a:gd name="connsiteY991" fmla="*/ 1516381 h 6088385"/>
              <a:gd name="connsiteX992" fmla="*/ 2803951 w 6088384"/>
              <a:gd name="connsiteY992" fmla="*/ 1528184 h 6088385"/>
              <a:gd name="connsiteX993" fmla="*/ 2763584 w 6088384"/>
              <a:gd name="connsiteY993" fmla="*/ 1534344 h 6088385"/>
              <a:gd name="connsiteX994" fmla="*/ 2836193 w 6088384"/>
              <a:gd name="connsiteY994" fmla="*/ 1515021 h 6088385"/>
              <a:gd name="connsiteX995" fmla="*/ 2983032 w 6088384"/>
              <a:gd name="connsiteY995" fmla="*/ 1487831 h 6088385"/>
              <a:gd name="connsiteX996" fmla="*/ 3050137 w 6088384"/>
              <a:gd name="connsiteY996" fmla="*/ 1479903 h 6088385"/>
              <a:gd name="connsiteX997" fmla="*/ 3185516 w 6088384"/>
              <a:gd name="connsiteY997" fmla="*/ 1499122 h 6088385"/>
              <a:gd name="connsiteX998" fmla="*/ 3652683 w 6088384"/>
              <a:gd name="connsiteY998" fmla="*/ 1602497 h 6088385"/>
              <a:gd name="connsiteX999" fmla="*/ 3762151 w 6088384"/>
              <a:gd name="connsiteY999" fmla="*/ 1667185 h 6088385"/>
              <a:gd name="connsiteX1000" fmla="*/ 3903326 w 6088384"/>
              <a:gd name="connsiteY1000" fmla="*/ 1770974 h 6088385"/>
              <a:gd name="connsiteX1001" fmla="*/ 3840350 w 6088384"/>
              <a:gd name="connsiteY1001" fmla="*/ 1732868 h 6088385"/>
              <a:gd name="connsiteX1002" fmla="*/ 3628928 w 6088384"/>
              <a:gd name="connsiteY1002" fmla="*/ 1632519 h 6088385"/>
              <a:gd name="connsiteX1003" fmla="*/ 3408473 w 6088384"/>
              <a:gd name="connsiteY1003" fmla="*/ 1553979 h 6088385"/>
              <a:gd name="connsiteX1004" fmla="*/ 3356266 w 6088384"/>
              <a:gd name="connsiteY1004" fmla="*/ 1541134 h 6088385"/>
              <a:gd name="connsiteX1005" fmla="*/ 3498390 w 6088384"/>
              <a:gd name="connsiteY1005" fmla="*/ 1562825 h 6088385"/>
              <a:gd name="connsiteX1006" fmla="*/ 3960073 w 6088384"/>
              <a:gd name="connsiteY1006" fmla="*/ 1711720 h 6088385"/>
              <a:gd name="connsiteX1007" fmla="*/ 4127324 w 6088384"/>
              <a:gd name="connsiteY1007" fmla="*/ 1792289 h 6088385"/>
              <a:gd name="connsiteX1008" fmla="*/ 4247632 w 6088384"/>
              <a:gd name="connsiteY1008" fmla="*/ 1865378 h 6088385"/>
              <a:gd name="connsiteX1009" fmla="*/ 4316963 w 6088384"/>
              <a:gd name="connsiteY1009" fmla="*/ 1987362 h 6088385"/>
              <a:gd name="connsiteX1010" fmla="*/ 4386907 w 6088384"/>
              <a:gd name="connsiteY1010" fmla="*/ 2144207 h 6088385"/>
              <a:gd name="connsiteX1011" fmla="*/ 4382261 w 6088384"/>
              <a:gd name="connsiteY1011" fmla="*/ 2139007 h 6088385"/>
              <a:gd name="connsiteX1012" fmla="*/ 4217638 w 6088384"/>
              <a:gd name="connsiteY1012" fmla="*/ 1987613 h 6088385"/>
              <a:gd name="connsiteX1013" fmla="*/ 4159484 w 6088384"/>
              <a:gd name="connsiteY1013" fmla="*/ 1943918 h 6088385"/>
              <a:gd name="connsiteX1014" fmla="*/ 4096401 w 6088384"/>
              <a:gd name="connsiteY1014" fmla="*/ 1859961 h 6088385"/>
              <a:gd name="connsiteX1015" fmla="*/ 3364539 w 6088384"/>
              <a:gd name="connsiteY1015" fmla="*/ 1457950 h 6088385"/>
              <a:gd name="connsiteX1016" fmla="*/ 3377842 w 6088384"/>
              <a:gd name="connsiteY1016" fmla="*/ 1464123 h 6088385"/>
              <a:gd name="connsiteX1017" fmla="*/ 3349938 w 6088384"/>
              <a:gd name="connsiteY1017" fmla="*/ 1462446 h 6088385"/>
              <a:gd name="connsiteX1018" fmla="*/ 3130039 w 6088384"/>
              <a:gd name="connsiteY1018" fmla="*/ 1470463 h 6088385"/>
              <a:gd name="connsiteX1019" fmla="*/ 3050137 w 6088384"/>
              <a:gd name="connsiteY1019" fmla="*/ 1479903 h 6088385"/>
              <a:gd name="connsiteX1020" fmla="*/ 2961558 w 6088384"/>
              <a:gd name="connsiteY1020" fmla="*/ 1467328 h 6088385"/>
              <a:gd name="connsiteX1021" fmla="*/ 2738100 w 6088384"/>
              <a:gd name="connsiteY1021" fmla="*/ 1457973 h 6088385"/>
              <a:gd name="connsiteX1022" fmla="*/ 2735137 w 6088384"/>
              <a:gd name="connsiteY1022" fmla="*/ 1458140 h 6088385"/>
              <a:gd name="connsiteX1023" fmla="*/ 2866259 w 6088384"/>
              <a:gd name="connsiteY1023" fmla="*/ 1410708 h 6088385"/>
              <a:gd name="connsiteX1024" fmla="*/ 3040695 w 6088384"/>
              <a:gd name="connsiteY1024" fmla="*/ 1361429 h 6088385"/>
              <a:gd name="connsiteX1025" fmla="*/ 3051222 w 6088384"/>
              <a:gd name="connsiteY1025" fmla="*/ 1359338 h 6088385"/>
              <a:gd name="connsiteX1026" fmla="*/ 3155171 w 6088384"/>
              <a:gd name="connsiteY1026" fmla="*/ 1384717 h 6088385"/>
              <a:gd name="connsiteX1027" fmla="*/ 3364539 w 6088384"/>
              <a:gd name="connsiteY1027" fmla="*/ 1457950 h 6088385"/>
              <a:gd name="connsiteX1028" fmla="*/ 5869187 w 6088384"/>
              <a:gd name="connsiteY1028" fmla="*/ 2494766 h 6088385"/>
              <a:gd name="connsiteX1029" fmla="*/ 5930687 w 6088384"/>
              <a:gd name="connsiteY1029" fmla="*/ 2665901 h 6088385"/>
              <a:gd name="connsiteX1030" fmla="*/ 5984922 w 6088384"/>
              <a:gd name="connsiteY1030" fmla="*/ 2878850 h 6088385"/>
              <a:gd name="connsiteX1031" fmla="*/ 6014100 w 6088384"/>
              <a:gd name="connsiteY1031" fmla="*/ 3067777 h 6088385"/>
              <a:gd name="connsiteX1032" fmla="*/ 6010800 w 6088384"/>
              <a:gd name="connsiteY1032" fmla="*/ 3098240 h 6088385"/>
              <a:gd name="connsiteX1033" fmla="*/ 5906443 w 6088384"/>
              <a:gd name="connsiteY1033" fmla="*/ 3520432 h 6088385"/>
              <a:gd name="connsiteX1034" fmla="*/ 5859844 w 6088384"/>
              <a:gd name="connsiteY1034" fmla="*/ 3641051 h 6088385"/>
              <a:gd name="connsiteX1035" fmla="*/ 5862565 w 6088384"/>
              <a:gd name="connsiteY1035" fmla="*/ 3584073 h 6088385"/>
              <a:gd name="connsiteX1036" fmla="*/ 5820717 w 6088384"/>
              <a:gd name="connsiteY1036" fmla="*/ 3147460 h 6088385"/>
              <a:gd name="connsiteX1037" fmla="*/ 5800194 w 6088384"/>
              <a:gd name="connsiteY1037" fmla="*/ 3063405 h 6088385"/>
              <a:gd name="connsiteX1038" fmla="*/ 5825738 w 6088384"/>
              <a:gd name="connsiteY1038" fmla="*/ 2961091 h 6088385"/>
              <a:gd name="connsiteX1039" fmla="*/ 5870010 w 6088384"/>
              <a:gd name="connsiteY1039" fmla="*/ 2528960 h 6088385"/>
              <a:gd name="connsiteX1040" fmla="*/ 1456621 w 6088384"/>
              <a:gd name="connsiteY1040" fmla="*/ 649233 h 6088385"/>
              <a:gd name="connsiteX1041" fmla="*/ 1434261 w 6088384"/>
              <a:gd name="connsiteY1041" fmla="*/ 669555 h 6088385"/>
              <a:gd name="connsiteX1042" fmla="*/ 1155120 w 6088384"/>
              <a:gd name="connsiteY1042" fmla="*/ 1007876 h 6088385"/>
              <a:gd name="connsiteX1043" fmla="*/ 1112039 w 6088384"/>
              <a:gd name="connsiteY1043" fmla="*/ 1078789 h 6088385"/>
              <a:gd name="connsiteX1044" fmla="*/ 1018587 w 6088384"/>
              <a:gd name="connsiteY1044" fmla="*/ 1134901 h 6088385"/>
              <a:gd name="connsiteX1045" fmla="*/ 681720 w 6088384"/>
              <a:gd name="connsiteY1045" fmla="*/ 1409160 h 6088385"/>
              <a:gd name="connsiteX1046" fmla="*/ 676496 w 6088384"/>
              <a:gd name="connsiteY1046" fmla="*/ 1414641 h 6088385"/>
              <a:gd name="connsiteX1047" fmla="*/ 746428 w 6088384"/>
              <a:gd name="connsiteY1047" fmla="*/ 1266251 h 6088385"/>
              <a:gd name="connsiteX1048" fmla="*/ 858656 w 6088384"/>
              <a:gd name="connsiteY1048" fmla="*/ 1077324 h 6088385"/>
              <a:gd name="connsiteX1049" fmla="*/ 966686 w 6088384"/>
              <a:gd name="connsiteY1049" fmla="*/ 929831 h 6088385"/>
              <a:gd name="connsiteX1050" fmla="*/ 980167 w 6088384"/>
              <a:gd name="connsiteY1050" fmla="*/ 918985 h 6088385"/>
              <a:gd name="connsiteX1051" fmla="*/ 1223938 w 6088384"/>
              <a:gd name="connsiteY1051" fmla="*/ 761130 h 6088385"/>
              <a:gd name="connsiteX1052" fmla="*/ 6016808 w 6088384"/>
              <a:gd name="connsiteY1052" fmla="*/ 2492249 h 6088385"/>
              <a:gd name="connsiteX1053" fmla="*/ 6041941 w 6088384"/>
              <a:gd name="connsiteY1053" fmla="*/ 2589996 h 6088385"/>
              <a:gd name="connsiteX1054" fmla="*/ 6088384 w 6088384"/>
              <a:gd name="connsiteY1054" fmla="*/ 3050703 h 6088385"/>
              <a:gd name="connsiteX1055" fmla="*/ 6041941 w 6088384"/>
              <a:gd name="connsiteY1055" fmla="*/ 3511412 h 6088385"/>
              <a:gd name="connsiteX1056" fmla="*/ 6006336 w 6088384"/>
              <a:gd name="connsiteY1056" fmla="*/ 3649883 h 6088385"/>
              <a:gd name="connsiteX1057" fmla="*/ 6021692 w 6088384"/>
              <a:gd name="connsiteY1057" fmla="*/ 3541716 h 6088385"/>
              <a:gd name="connsiteX1058" fmla="*/ 6018583 w 6088384"/>
              <a:gd name="connsiteY1058" fmla="*/ 3096802 h 6088385"/>
              <a:gd name="connsiteX1059" fmla="*/ 6014100 w 6088384"/>
              <a:gd name="connsiteY1059" fmla="*/ 3067777 h 6088385"/>
              <a:gd name="connsiteX1060" fmla="*/ 6030147 w 6088384"/>
              <a:gd name="connsiteY1060" fmla="*/ 2919651 h 6088385"/>
              <a:gd name="connsiteX1061" fmla="*/ 6026065 w 6088384"/>
              <a:gd name="connsiteY1061" fmla="*/ 2557453 h 6088385"/>
              <a:gd name="connsiteX1062" fmla="*/ 4725011 w 6088384"/>
              <a:gd name="connsiteY1062" fmla="*/ 1944703 h 6088385"/>
              <a:gd name="connsiteX1063" fmla="*/ 4763580 w 6088384"/>
              <a:gd name="connsiteY1063" fmla="*/ 1972953 h 6088385"/>
              <a:gd name="connsiteX1064" fmla="*/ 4928987 w 6088384"/>
              <a:gd name="connsiteY1064" fmla="*/ 2120733 h 6088385"/>
              <a:gd name="connsiteX1065" fmla="*/ 5049404 w 6088384"/>
              <a:gd name="connsiteY1065" fmla="*/ 2251673 h 6088385"/>
              <a:gd name="connsiteX1066" fmla="*/ 5051055 w 6088384"/>
              <a:gd name="connsiteY1066" fmla="*/ 2383340 h 6088385"/>
              <a:gd name="connsiteX1067" fmla="*/ 5036309 w 6088384"/>
              <a:gd name="connsiteY1067" fmla="*/ 2601010 h 6088385"/>
              <a:gd name="connsiteX1068" fmla="*/ 5024289 w 6088384"/>
              <a:gd name="connsiteY1068" fmla="*/ 2674084 h 6088385"/>
              <a:gd name="connsiteX1069" fmla="*/ 4933267 w 6088384"/>
              <a:gd name="connsiteY1069" fmla="*/ 2524257 h 6088385"/>
              <a:gd name="connsiteX1070" fmla="*/ 4801669 w 6088384"/>
              <a:gd name="connsiteY1070" fmla="*/ 2348273 h 6088385"/>
              <a:gd name="connsiteX1071" fmla="*/ 4789834 w 6088384"/>
              <a:gd name="connsiteY1071" fmla="*/ 2335251 h 6088385"/>
              <a:gd name="connsiteX1072" fmla="*/ 4785952 w 6088384"/>
              <a:gd name="connsiteY1072" fmla="*/ 2270952 h 6088385"/>
              <a:gd name="connsiteX1073" fmla="*/ 4758786 w 6088384"/>
              <a:gd name="connsiteY1073" fmla="*/ 2082485 h 6088385"/>
              <a:gd name="connsiteX1074" fmla="*/ 3712172 w 6088384"/>
              <a:gd name="connsiteY1074" fmla="*/ 1498170 h 6088385"/>
              <a:gd name="connsiteX1075" fmla="*/ 3779601 w 6088384"/>
              <a:gd name="connsiteY1075" fmla="*/ 1547558 h 6088385"/>
              <a:gd name="connsiteX1076" fmla="*/ 3945007 w 6088384"/>
              <a:gd name="connsiteY1076" fmla="*/ 1695337 h 6088385"/>
              <a:gd name="connsiteX1077" fmla="*/ 3960073 w 6088384"/>
              <a:gd name="connsiteY1077" fmla="*/ 1711720 h 6088385"/>
              <a:gd name="connsiteX1078" fmla="*/ 3927495 w 6088384"/>
              <a:gd name="connsiteY1078" fmla="*/ 1696026 h 6088385"/>
              <a:gd name="connsiteX1079" fmla="*/ 3717467 w 6088384"/>
              <a:gd name="connsiteY1079" fmla="*/ 1619155 h 6088385"/>
              <a:gd name="connsiteX1080" fmla="*/ 3652683 w 6088384"/>
              <a:gd name="connsiteY1080" fmla="*/ 1602497 h 6088385"/>
              <a:gd name="connsiteX1081" fmla="*/ 3567408 w 6088384"/>
              <a:gd name="connsiteY1081" fmla="*/ 1552106 h 6088385"/>
              <a:gd name="connsiteX1082" fmla="*/ 3377842 w 6088384"/>
              <a:gd name="connsiteY1082" fmla="*/ 1464123 h 6088385"/>
              <a:gd name="connsiteX1083" fmla="*/ 3567828 w 6088384"/>
              <a:gd name="connsiteY1083" fmla="*/ 1475543 h 6088385"/>
              <a:gd name="connsiteX1084" fmla="*/ 2672330 w 6088384"/>
              <a:gd name="connsiteY1084" fmla="*/ 1064141 h 6088385"/>
              <a:gd name="connsiteX1085" fmla="*/ 2477076 w 6088384"/>
              <a:gd name="connsiteY1085" fmla="*/ 1187862 h 6088385"/>
              <a:gd name="connsiteX1086" fmla="*/ 2338391 w 6088384"/>
              <a:gd name="connsiteY1086" fmla="*/ 1298484 h 6088385"/>
              <a:gd name="connsiteX1087" fmla="*/ 2285197 w 6088384"/>
              <a:gd name="connsiteY1087" fmla="*/ 1301024 h 6088385"/>
              <a:gd name="connsiteX1088" fmla="*/ 2067703 w 6088384"/>
              <a:gd name="connsiteY1088" fmla="*/ 1332409 h 6088385"/>
              <a:gd name="connsiteX1089" fmla="*/ 1946628 w 6088384"/>
              <a:gd name="connsiteY1089" fmla="*/ 1361970 h 6088385"/>
              <a:gd name="connsiteX1090" fmla="*/ 2073380 w 6088384"/>
              <a:gd name="connsiteY1090" fmla="*/ 1208935 h 6088385"/>
              <a:gd name="connsiteX1091" fmla="*/ 2247365 w 6088384"/>
              <a:gd name="connsiteY1091" fmla="*/ 1041479 h 6088385"/>
              <a:gd name="connsiteX1092" fmla="*/ 2355520 w 6088384"/>
              <a:gd name="connsiteY1092" fmla="*/ 1036952 h 6088385"/>
              <a:gd name="connsiteX1093" fmla="*/ 2576976 w 6088384"/>
              <a:gd name="connsiteY1093" fmla="*/ 1049415 h 6088385"/>
              <a:gd name="connsiteX1094" fmla="*/ 1403768 w 6088384"/>
              <a:gd name="connsiteY1094" fmla="*/ 505670 h 6088385"/>
              <a:gd name="connsiteX1095" fmla="*/ 1301372 w 6088384"/>
              <a:gd name="connsiteY1095" fmla="*/ 582607 h 6088385"/>
              <a:gd name="connsiteX1096" fmla="*/ 988970 w 6088384"/>
              <a:gd name="connsiteY1096" fmla="*/ 899406 h 6088385"/>
              <a:gd name="connsiteX1097" fmla="*/ 966686 w 6088384"/>
              <a:gd name="connsiteY1097" fmla="*/ 929831 h 6088385"/>
              <a:gd name="connsiteX1098" fmla="*/ 840205 w 6088384"/>
              <a:gd name="connsiteY1098" fmla="*/ 1031587 h 6088385"/>
              <a:gd name="connsiteX1099" fmla="*/ 586979 w 6088384"/>
              <a:gd name="connsiteY1099" fmla="*/ 1290586 h 6088385"/>
              <a:gd name="connsiteX1100" fmla="*/ 537332 w 6088384"/>
              <a:gd name="connsiteY1100" fmla="*/ 1356661 h 6088385"/>
              <a:gd name="connsiteX1101" fmla="*/ 602445 w 6088384"/>
              <a:gd name="connsiteY1101" fmla="*/ 1246475 h 6088385"/>
              <a:gd name="connsiteX1102" fmla="*/ 895374 w 6088384"/>
              <a:gd name="connsiteY1102" fmla="*/ 887865 h 6088385"/>
              <a:gd name="connsiteX1103" fmla="*/ 1301819 w 6088384"/>
              <a:gd name="connsiteY1103" fmla="*/ 564205 h 6088385"/>
              <a:gd name="connsiteX1104" fmla="*/ 4198300 w 6088384"/>
              <a:gd name="connsiteY1104" fmla="*/ 1636892 h 6088385"/>
              <a:gd name="connsiteX1105" fmla="*/ 4382500 w 6088384"/>
              <a:gd name="connsiteY1105" fmla="*/ 1723701 h 6088385"/>
              <a:gd name="connsiteX1106" fmla="*/ 4408505 w 6088384"/>
              <a:gd name="connsiteY1106" fmla="*/ 1772691 h 6088385"/>
              <a:gd name="connsiteX1107" fmla="*/ 4478984 w 6088384"/>
              <a:gd name="connsiteY1107" fmla="*/ 1937330 h 6088385"/>
              <a:gd name="connsiteX1108" fmla="*/ 4522743 w 6088384"/>
              <a:gd name="connsiteY1108" fmla="*/ 2066526 h 6088385"/>
              <a:gd name="connsiteX1109" fmla="*/ 4491789 w 6088384"/>
              <a:gd name="connsiteY1109" fmla="*/ 2038393 h 6088385"/>
              <a:gd name="connsiteX1110" fmla="*/ 4315805 w 6088384"/>
              <a:gd name="connsiteY1110" fmla="*/ 1906794 h 6088385"/>
              <a:gd name="connsiteX1111" fmla="*/ 4247632 w 6088384"/>
              <a:gd name="connsiteY1111" fmla="*/ 1865378 h 6088385"/>
              <a:gd name="connsiteX1112" fmla="*/ 4229667 w 6088384"/>
              <a:gd name="connsiteY1112" fmla="*/ 1833770 h 6088385"/>
              <a:gd name="connsiteX1113" fmla="*/ 4131141 w 6088384"/>
              <a:gd name="connsiteY1113" fmla="*/ 1687876 h 6088385"/>
              <a:gd name="connsiteX1114" fmla="*/ 4044668 w 6088384"/>
              <a:gd name="connsiteY1114" fmla="*/ 1581682 h 6088385"/>
              <a:gd name="connsiteX1115" fmla="*/ 3214320 w 6088384"/>
              <a:gd name="connsiteY1115" fmla="*/ 1211498 h 6088385"/>
              <a:gd name="connsiteX1116" fmla="*/ 3411713 w 6088384"/>
              <a:gd name="connsiteY1116" fmla="*/ 1304525 h 6088385"/>
              <a:gd name="connsiteX1117" fmla="*/ 3396744 w 6088384"/>
              <a:gd name="connsiteY1117" fmla="*/ 1305111 h 6088385"/>
              <a:gd name="connsiteX1118" fmla="*/ 3217823 w 6088384"/>
              <a:gd name="connsiteY1118" fmla="*/ 1326230 h 6088385"/>
              <a:gd name="connsiteX1119" fmla="*/ 3051222 w 6088384"/>
              <a:gd name="connsiteY1119" fmla="*/ 1359338 h 6088385"/>
              <a:gd name="connsiteX1120" fmla="*/ 2940928 w 6088384"/>
              <a:gd name="connsiteY1120" fmla="*/ 1332409 h 6088385"/>
              <a:gd name="connsiteX1121" fmla="*/ 2723434 w 6088384"/>
              <a:gd name="connsiteY1121" fmla="*/ 1301023 h 6088385"/>
              <a:gd name="connsiteX1122" fmla="*/ 2707348 w 6088384"/>
              <a:gd name="connsiteY1122" fmla="*/ 1300255 h 6088385"/>
              <a:gd name="connsiteX1123" fmla="*/ 2838713 w 6088384"/>
              <a:gd name="connsiteY1123" fmla="*/ 1235382 h 6088385"/>
              <a:gd name="connsiteX1124" fmla="*/ 3055988 w 6088384"/>
              <a:gd name="connsiteY1124" fmla="*/ 1154599 h 6088385"/>
              <a:gd name="connsiteX1125" fmla="*/ 3778818 w 6088384"/>
              <a:gd name="connsiteY1125" fmla="*/ 1307728 h 6088385"/>
              <a:gd name="connsiteX1126" fmla="*/ 3817976 w 6088384"/>
              <a:gd name="connsiteY1126" fmla="*/ 1340938 h 6088385"/>
              <a:gd name="connsiteX1127" fmla="*/ 3983321 w 6088384"/>
              <a:gd name="connsiteY1127" fmla="*/ 1506344 h 6088385"/>
              <a:gd name="connsiteX1128" fmla="*/ 4044668 w 6088384"/>
              <a:gd name="connsiteY1128" fmla="*/ 1581682 h 6088385"/>
              <a:gd name="connsiteX1129" fmla="*/ 3991857 w 6088384"/>
              <a:gd name="connsiteY1129" fmla="*/ 1562704 h 6088385"/>
              <a:gd name="connsiteX1130" fmla="*/ 3782279 w 6088384"/>
              <a:gd name="connsiteY1130" fmla="*/ 1509160 h 6088385"/>
              <a:gd name="connsiteX1131" fmla="*/ 3712172 w 6088384"/>
              <a:gd name="connsiteY1131" fmla="*/ 1498170 h 6088385"/>
              <a:gd name="connsiteX1132" fmla="*/ 3601683 w 6088384"/>
              <a:gd name="connsiteY1132" fmla="*/ 1417243 h 6088385"/>
              <a:gd name="connsiteX1133" fmla="*/ 3412756 w 6088384"/>
              <a:gd name="connsiteY1133" fmla="*/ 1305016 h 6088385"/>
              <a:gd name="connsiteX1134" fmla="*/ 3411713 w 6088384"/>
              <a:gd name="connsiteY1134" fmla="*/ 1304525 h 6088385"/>
              <a:gd name="connsiteX1135" fmla="*/ 3576562 w 6088384"/>
              <a:gd name="connsiteY1135" fmla="*/ 1298071 h 6088385"/>
              <a:gd name="connsiteX1136" fmla="*/ 4981997 w 6088384"/>
              <a:gd name="connsiteY1136" fmla="*/ 1783207 h 6088385"/>
              <a:gd name="connsiteX1137" fmla="*/ 5019392 w 6088384"/>
              <a:gd name="connsiteY1137" fmla="*/ 1810699 h 6088385"/>
              <a:gd name="connsiteX1138" fmla="*/ 5193009 w 6088384"/>
              <a:gd name="connsiteY1138" fmla="*/ 1967626 h 6088385"/>
              <a:gd name="connsiteX1139" fmla="*/ 5326076 w 6088384"/>
              <a:gd name="connsiteY1139" fmla="*/ 2114846 h 6088385"/>
              <a:gd name="connsiteX1140" fmla="*/ 5336705 w 6088384"/>
              <a:gd name="connsiteY1140" fmla="*/ 2286002 h 6088385"/>
              <a:gd name="connsiteX1141" fmla="*/ 5318339 w 6088384"/>
              <a:gd name="connsiteY1141" fmla="*/ 2577155 h 6088385"/>
              <a:gd name="connsiteX1142" fmla="*/ 5311061 w 6088384"/>
              <a:gd name="connsiteY1142" fmla="*/ 2622874 h 6088385"/>
              <a:gd name="connsiteX1143" fmla="*/ 5216261 w 6088384"/>
              <a:gd name="connsiteY1143" fmla="*/ 2466201 h 6088385"/>
              <a:gd name="connsiteX1144" fmla="*/ 5080380 w 6088384"/>
              <a:gd name="connsiteY1144" fmla="*/ 2285356 h 6088385"/>
              <a:gd name="connsiteX1145" fmla="*/ 5049404 w 6088384"/>
              <a:gd name="connsiteY1145" fmla="*/ 2251673 h 6088385"/>
              <a:gd name="connsiteX1146" fmla="*/ 5049220 w 6088384"/>
              <a:gd name="connsiteY1146" fmla="*/ 2236960 h 6088385"/>
              <a:gd name="connsiteX1147" fmla="*/ 4985777 w 6088384"/>
              <a:gd name="connsiteY1147" fmla="*/ 1796404 h 6088385"/>
              <a:gd name="connsiteX1148" fmla="*/ 2620366 w 6088384"/>
              <a:gd name="connsiteY1148" fmla="*/ 778842 h 6088385"/>
              <a:gd name="connsiteX1149" fmla="*/ 2466201 w 6088384"/>
              <a:gd name="connsiteY1149" fmla="*/ 872124 h 6088385"/>
              <a:gd name="connsiteX1150" fmla="*/ 2258925 w 6088384"/>
              <a:gd name="connsiteY1150" fmla="*/ 1030353 h 6088385"/>
              <a:gd name="connsiteX1151" fmla="*/ 2247365 w 6088384"/>
              <a:gd name="connsiteY1151" fmla="*/ 1041479 h 6088385"/>
              <a:gd name="connsiteX1152" fmla="*/ 2132062 w 6088384"/>
              <a:gd name="connsiteY1152" fmla="*/ 1046306 h 6088385"/>
              <a:gd name="connsiteX1153" fmla="*/ 1908103 w 6088384"/>
              <a:gd name="connsiteY1153" fmla="*/ 1078101 h 6088385"/>
              <a:gd name="connsiteX1154" fmla="*/ 1780592 w 6088384"/>
              <a:gd name="connsiteY1154" fmla="*/ 1109474 h 6088385"/>
              <a:gd name="connsiteX1155" fmla="*/ 1844518 w 6088384"/>
              <a:gd name="connsiteY1155" fmla="*/ 1028491 h 6088385"/>
              <a:gd name="connsiteX1156" fmla="*/ 1967627 w 6088384"/>
              <a:gd name="connsiteY1156" fmla="*/ 895376 h 6088385"/>
              <a:gd name="connsiteX1157" fmla="*/ 2119359 w 6088384"/>
              <a:gd name="connsiteY1157" fmla="*/ 758232 h 6088385"/>
              <a:gd name="connsiteX1158" fmla="*/ 2140613 w 6088384"/>
              <a:gd name="connsiteY1158" fmla="*/ 756230 h 6088385"/>
              <a:gd name="connsiteX1159" fmla="*/ 2286002 w 6088384"/>
              <a:gd name="connsiteY1159" fmla="*/ 751681 h 6088385"/>
              <a:gd name="connsiteX1160" fmla="*/ 2519732 w 6088384"/>
              <a:gd name="connsiteY1160" fmla="*/ 763484 h 6088385"/>
              <a:gd name="connsiteX1161" fmla="*/ 4436787 w 6088384"/>
              <a:gd name="connsiteY1161" fmla="*/ 1465460 h 6088385"/>
              <a:gd name="connsiteX1162" fmla="*/ 4579836 w 6088384"/>
              <a:gd name="connsiteY1162" fmla="*/ 1531853 h 6088385"/>
              <a:gd name="connsiteX1163" fmla="*/ 4609549 w 6088384"/>
              <a:gd name="connsiteY1163" fmla="*/ 1594300 h 6088385"/>
              <a:gd name="connsiteX1164" fmla="*/ 4698131 w 6088384"/>
              <a:gd name="connsiteY1164" fmla="*/ 1835045 h 6088385"/>
              <a:gd name="connsiteX1165" fmla="*/ 4725011 w 6088384"/>
              <a:gd name="connsiteY1165" fmla="*/ 1944703 h 6088385"/>
              <a:gd name="connsiteX1166" fmla="*/ 4585663 w 6088384"/>
              <a:gd name="connsiteY1166" fmla="*/ 1842638 h 6088385"/>
              <a:gd name="connsiteX1167" fmla="*/ 4396736 w 6088384"/>
              <a:gd name="connsiteY1167" fmla="*/ 1730411 h 6088385"/>
              <a:gd name="connsiteX1168" fmla="*/ 4382500 w 6088384"/>
              <a:gd name="connsiteY1168" fmla="*/ 1723701 h 6088385"/>
              <a:gd name="connsiteX1169" fmla="*/ 4312467 w 6088384"/>
              <a:gd name="connsiteY1169" fmla="*/ 1591768 h 6088385"/>
              <a:gd name="connsiteX1170" fmla="*/ 4168486 w 6088384"/>
              <a:gd name="connsiteY1170" fmla="*/ 1377839 h 6088385"/>
              <a:gd name="connsiteX1171" fmla="*/ 4227418 w 6088384"/>
              <a:gd name="connsiteY1171" fmla="*/ 1392228 h 6088385"/>
              <a:gd name="connsiteX1172" fmla="*/ 4436787 w 6088384"/>
              <a:gd name="connsiteY1172" fmla="*/ 1465460 h 6088385"/>
              <a:gd name="connsiteX1173" fmla="*/ 3175817 w 6088384"/>
              <a:gd name="connsiteY1173" fmla="*/ 931327 h 6088385"/>
              <a:gd name="connsiteX1174" fmla="*/ 3326708 w 6088384"/>
              <a:gd name="connsiteY1174" fmla="*/ 1001768 h 6088385"/>
              <a:gd name="connsiteX1175" fmla="*/ 3447652 w 6088384"/>
              <a:gd name="connsiteY1175" fmla="*/ 1069372 h 6088385"/>
              <a:gd name="connsiteX1176" fmla="*/ 3289085 w 6088384"/>
              <a:gd name="connsiteY1176" fmla="*/ 1093861 h 6088385"/>
              <a:gd name="connsiteX1177" fmla="*/ 3060062 w 6088384"/>
              <a:gd name="connsiteY1177" fmla="*/ 1153084 h 6088385"/>
              <a:gd name="connsiteX1178" fmla="*/ 3055988 w 6088384"/>
              <a:gd name="connsiteY1178" fmla="*/ 1154599 h 6088385"/>
              <a:gd name="connsiteX1179" fmla="*/ 3007877 w 6088384"/>
              <a:gd name="connsiteY1179" fmla="*/ 1137310 h 6088385"/>
              <a:gd name="connsiteX1180" fmla="*/ 2794929 w 6088384"/>
              <a:gd name="connsiteY1180" fmla="*/ 1083075 h 6088385"/>
              <a:gd name="connsiteX1181" fmla="*/ 2672330 w 6088384"/>
              <a:gd name="connsiteY1181" fmla="*/ 1064141 h 6088385"/>
              <a:gd name="connsiteX1182" fmla="*/ 2687475 w 6088384"/>
              <a:gd name="connsiteY1182" fmla="*/ 1054545 h 6088385"/>
              <a:gd name="connsiteX1183" fmla="*/ 2912568 w 6088384"/>
              <a:gd name="connsiteY1183" fmla="*/ 944351 h 6088385"/>
              <a:gd name="connsiteX1184" fmla="*/ 3061984 w 6088384"/>
              <a:gd name="connsiteY1184" fmla="*/ 889663 h 6088385"/>
              <a:gd name="connsiteX1185" fmla="*/ 3871612 w 6088384"/>
              <a:gd name="connsiteY1185" fmla="*/ 1053728 h 6088385"/>
              <a:gd name="connsiteX1186" fmla="*/ 3979332 w 6088384"/>
              <a:gd name="connsiteY1186" fmla="*/ 1156065 h 6088385"/>
              <a:gd name="connsiteX1187" fmla="*/ 4159557 w 6088384"/>
              <a:gd name="connsiteY1187" fmla="*/ 1364572 h 6088385"/>
              <a:gd name="connsiteX1188" fmla="*/ 4168486 w 6088384"/>
              <a:gd name="connsiteY1188" fmla="*/ 1377839 h 6088385"/>
              <a:gd name="connsiteX1189" fmla="*/ 4013175 w 6088384"/>
              <a:gd name="connsiteY1189" fmla="*/ 1339918 h 6088385"/>
              <a:gd name="connsiteX1190" fmla="*/ 3795681 w 6088384"/>
              <a:gd name="connsiteY1190" fmla="*/ 1308533 h 6088385"/>
              <a:gd name="connsiteX1191" fmla="*/ 3778818 w 6088384"/>
              <a:gd name="connsiteY1191" fmla="*/ 1307728 h 6088385"/>
              <a:gd name="connsiteX1192" fmla="*/ 3708119 w 6088384"/>
              <a:gd name="connsiteY1192" fmla="*/ 1247769 h 6088385"/>
              <a:gd name="connsiteX1193" fmla="*/ 3471377 w 6088384"/>
              <a:gd name="connsiteY1193" fmla="*/ 1082633 h 6088385"/>
              <a:gd name="connsiteX1194" fmla="*/ 3447652 w 6088384"/>
              <a:gd name="connsiteY1194" fmla="*/ 1069372 h 6088385"/>
              <a:gd name="connsiteX1195" fmla="*/ 3507038 w 6088384"/>
              <a:gd name="connsiteY1195" fmla="*/ 1060201 h 6088385"/>
              <a:gd name="connsiteX1196" fmla="*/ 3728495 w 6088384"/>
              <a:gd name="connsiteY1196" fmla="*/ 1047737 h 6088385"/>
              <a:gd name="connsiteX1197" fmla="*/ 5225493 w 6088384"/>
              <a:gd name="connsiteY1197" fmla="*/ 1593434 h 6088385"/>
              <a:gd name="connsiteX1198" fmla="*/ 5372658 w 6088384"/>
              <a:gd name="connsiteY1198" fmla="*/ 1728772 h 6088385"/>
              <a:gd name="connsiteX1199" fmla="*/ 5520438 w 6088384"/>
              <a:gd name="connsiteY1199" fmla="*/ 1894178 h 6088385"/>
              <a:gd name="connsiteX1200" fmla="*/ 5590453 w 6088384"/>
              <a:gd name="connsiteY1200" fmla="*/ 1989769 h 6088385"/>
              <a:gd name="connsiteX1201" fmla="*/ 5609450 w 6088384"/>
              <a:gd name="connsiteY1201" fmla="*/ 2117147 h 6088385"/>
              <a:gd name="connsiteX1202" fmla="*/ 5620385 w 6088384"/>
              <a:gd name="connsiteY1202" fmla="*/ 2391768 h 6088385"/>
              <a:gd name="connsiteX1203" fmla="*/ 5608450 w 6088384"/>
              <a:gd name="connsiteY1203" fmla="*/ 2536991 h 6088385"/>
              <a:gd name="connsiteX1204" fmla="*/ 5601019 w 6088384"/>
              <a:gd name="connsiteY1204" fmla="*/ 2520980 h 6088385"/>
              <a:gd name="connsiteX1205" fmla="*/ 5349936 w 6088384"/>
              <a:gd name="connsiteY1205" fmla="*/ 2141244 h 6088385"/>
              <a:gd name="connsiteX1206" fmla="*/ 5326076 w 6088384"/>
              <a:gd name="connsiteY1206" fmla="*/ 2114846 h 6088385"/>
              <a:gd name="connsiteX1207" fmla="*/ 5318902 w 6088384"/>
              <a:gd name="connsiteY1207" fmla="*/ 1999320 h 6088385"/>
              <a:gd name="connsiteX1208" fmla="*/ 5266921 w 6088384"/>
              <a:gd name="connsiteY1208" fmla="*/ 1723260 h 6088385"/>
              <a:gd name="connsiteX1209" fmla="*/ 2544035 w 6088384"/>
              <a:gd name="connsiteY1209" fmla="*/ 476667 h 6088385"/>
              <a:gd name="connsiteX1210" fmla="*/ 2520981 w 6088384"/>
              <a:gd name="connsiteY1210" fmla="*/ 487366 h 6088385"/>
              <a:gd name="connsiteX1211" fmla="*/ 2141245 w 6088384"/>
              <a:gd name="connsiteY1211" fmla="*/ 738449 h 6088385"/>
              <a:gd name="connsiteX1212" fmla="*/ 2119359 w 6088384"/>
              <a:gd name="connsiteY1212" fmla="*/ 758232 h 6088385"/>
              <a:gd name="connsiteX1213" fmla="*/ 1997643 w 6088384"/>
              <a:gd name="connsiteY1213" fmla="*/ 769694 h 6088385"/>
              <a:gd name="connsiteX1214" fmla="*/ 1720047 w 6088384"/>
              <a:gd name="connsiteY1214" fmla="*/ 822280 h 6088385"/>
              <a:gd name="connsiteX1215" fmla="*/ 1593377 w 6088384"/>
              <a:gd name="connsiteY1215" fmla="*/ 862954 h 6088385"/>
              <a:gd name="connsiteX1216" fmla="*/ 1728774 w 6088384"/>
              <a:gd name="connsiteY1216" fmla="*/ 715726 h 6088385"/>
              <a:gd name="connsiteX1217" fmla="*/ 1894180 w 6088384"/>
              <a:gd name="connsiteY1217" fmla="*/ 567946 h 6088385"/>
              <a:gd name="connsiteX1218" fmla="*/ 1989769 w 6088384"/>
              <a:gd name="connsiteY1218" fmla="*/ 497932 h 6088385"/>
              <a:gd name="connsiteX1219" fmla="*/ 2117148 w 6088384"/>
              <a:gd name="connsiteY1219" fmla="*/ 478936 h 6088385"/>
              <a:gd name="connsiteX1220" fmla="*/ 2530161 w 6088384"/>
              <a:gd name="connsiteY1220" fmla="*/ 475099 h 6088385"/>
              <a:gd name="connsiteX1221" fmla="*/ 3218689 w 6088384"/>
              <a:gd name="connsiteY1221" fmla="*/ 642125 h 6088385"/>
              <a:gd name="connsiteX1222" fmla="*/ 3404490 w 6088384"/>
              <a:gd name="connsiteY1222" fmla="*/ 728887 h 6088385"/>
              <a:gd name="connsiteX1223" fmla="*/ 3503741 w 6088384"/>
              <a:gd name="connsiteY1223" fmla="*/ 786414 h 6088385"/>
              <a:gd name="connsiteX1224" fmla="*/ 3341674 w 6088384"/>
              <a:gd name="connsiteY1224" fmla="*/ 811149 h 6088385"/>
              <a:gd name="connsiteX1225" fmla="*/ 3122596 w 6088384"/>
              <a:gd name="connsiteY1225" fmla="*/ 867479 h 6088385"/>
              <a:gd name="connsiteX1226" fmla="*/ 3061984 w 6088384"/>
              <a:gd name="connsiteY1226" fmla="*/ 889663 h 6088385"/>
              <a:gd name="connsiteX1227" fmla="*/ 2965789 w 6088384"/>
              <a:gd name="connsiteY1227" fmla="*/ 854455 h 6088385"/>
              <a:gd name="connsiteX1228" fmla="*/ 2746711 w 6088384"/>
              <a:gd name="connsiteY1228" fmla="*/ 798125 h 6088385"/>
              <a:gd name="connsiteX1229" fmla="*/ 2620366 w 6088384"/>
              <a:gd name="connsiteY1229" fmla="*/ 778842 h 6088385"/>
              <a:gd name="connsiteX1230" fmla="*/ 2662646 w 6088384"/>
              <a:gd name="connsiteY1230" fmla="*/ 753259 h 6088385"/>
              <a:gd name="connsiteX1231" fmla="*/ 2874068 w 6088384"/>
              <a:gd name="connsiteY1231" fmla="*/ 652910 h 6088385"/>
              <a:gd name="connsiteX1232" fmla="*/ 3064440 w 6088384"/>
              <a:gd name="connsiteY1232" fmla="*/ 585088 h 6088385"/>
              <a:gd name="connsiteX1233" fmla="*/ 3082627 w 6088384"/>
              <a:gd name="connsiteY1233" fmla="*/ 590689 h 6088385"/>
              <a:gd name="connsiteX1234" fmla="*/ 3218689 w 6088384"/>
              <a:gd name="connsiteY1234" fmla="*/ 642125 h 6088385"/>
              <a:gd name="connsiteX1235" fmla="*/ 4619324 w 6088384"/>
              <a:gd name="connsiteY1235" fmla="*/ 1222284 h 6088385"/>
              <a:gd name="connsiteX1236" fmla="*/ 4806015 w 6088384"/>
              <a:gd name="connsiteY1236" fmla="*/ 1310894 h 6088385"/>
              <a:gd name="connsiteX1237" fmla="*/ 4813196 w 6088384"/>
              <a:gd name="connsiteY1237" fmla="*/ 1324285 h 6088385"/>
              <a:gd name="connsiteX1238" fmla="*/ 4876886 w 6088384"/>
              <a:gd name="connsiteY1238" fmla="*/ 1464688 h 6088385"/>
              <a:gd name="connsiteX1239" fmla="*/ 4938036 w 6088384"/>
              <a:gd name="connsiteY1239" fmla="*/ 1629737 h 6088385"/>
              <a:gd name="connsiteX1240" fmla="*/ 4981997 w 6088384"/>
              <a:gd name="connsiteY1240" fmla="*/ 1783207 h 6088385"/>
              <a:gd name="connsiteX1241" fmla="*/ 4834399 w 6088384"/>
              <a:gd name="connsiteY1241" fmla="*/ 1674696 h 6088385"/>
              <a:gd name="connsiteX1242" fmla="*/ 4639655 w 6088384"/>
              <a:gd name="connsiteY1242" fmla="*/ 1559616 h 6088385"/>
              <a:gd name="connsiteX1243" fmla="*/ 4579836 w 6088384"/>
              <a:gd name="connsiteY1243" fmla="*/ 1531853 h 6088385"/>
              <a:gd name="connsiteX1244" fmla="*/ 4541157 w 6088384"/>
              <a:gd name="connsiteY1244" fmla="*/ 1450563 h 6088385"/>
              <a:gd name="connsiteX1245" fmla="*/ 4372647 w 6088384"/>
              <a:gd name="connsiteY1245" fmla="*/ 1175877 h 6088385"/>
              <a:gd name="connsiteX1246" fmla="*/ 4335422 w 6088384"/>
              <a:gd name="connsiteY1246" fmla="*/ 1128132 h 6088385"/>
              <a:gd name="connsiteX1247" fmla="*/ 4398868 w 6088384"/>
              <a:gd name="connsiteY1247" fmla="*/ 1143743 h 6088385"/>
              <a:gd name="connsiteX1248" fmla="*/ 4619324 w 6088384"/>
              <a:gd name="connsiteY1248" fmla="*/ 1222284 h 6088385"/>
              <a:gd name="connsiteX1249" fmla="*/ 5439153 w 6088384"/>
              <a:gd name="connsiteY1249" fmla="*/ 1456619 h 6088385"/>
              <a:gd name="connsiteX1250" fmla="*/ 5566373 w 6088384"/>
              <a:gd name="connsiteY1250" fmla="*/ 1596597 h 6088385"/>
              <a:gd name="connsiteX1251" fmla="*/ 5697971 w 6088384"/>
              <a:gd name="connsiteY1251" fmla="*/ 1772581 h 6088385"/>
              <a:gd name="connsiteX1252" fmla="*/ 5794936 w 6088384"/>
              <a:gd name="connsiteY1252" fmla="*/ 1932189 h 6088385"/>
              <a:gd name="connsiteX1253" fmla="*/ 5801377 w 6088384"/>
              <a:gd name="connsiteY1253" fmla="*/ 1954191 h 6088385"/>
              <a:gd name="connsiteX1254" fmla="*/ 5866530 w 6088384"/>
              <a:gd name="connsiteY1254" fmla="*/ 2384182 h 6088385"/>
              <a:gd name="connsiteX1255" fmla="*/ 5869187 w 6088384"/>
              <a:gd name="connsiteY1255" fmla="*/ 2494766 h 6088385"/>
              <a:gd name="connsiteX1256" fmla="*/ 5856499 w 6088384"/>
              <a:gd name="connsiteY1256" fmla="*/ 2459458 h 6088385"/>
              <a:gd name="connsiteX1257" fmla="*/ 5650753 w 6088384"/>
              <a:gd name="connsiteY1257" fmla="*/ 2072096 h 6088385"/>
              <a:gd name="connsiteX1258" fmla="*/ 5590453 w 6088384"/>
              <a:gd name="connsiteY1258" fmla="*/ 1989769 h 6088385"/>
              <a:gd name="connsiteX1259" fmla="*/ 5577230 w 6088384"/>
              <a:gd name="connsiteY1259" fmla="*/ 1901097 h 6088385"/>
              <a:gd name="connsiteX1260" fmla="*/ 5452761 w 6088384"/>
              <a:gd name="connsiteY1260" fmla="*/ 1484918 h 6088385"/>
              <a:gd name="connsiteX1261" fmla="*/ 2494744 w 6088384"/>
              <a:gd name="connsiteY1261" fmla="*/ 219205 h 6088385"/>
              <a:gd name="connsiteX1262" fmla="*/ 2459460 w 6088384"/>
              <a:gd name="connsiteY1262" fmla="*/ 231885 h 6088385"/>
              <a:gd name="connsiteX1263" fmla="*/ 2072098 w 6088384"/>
              <a:gd name="connsiteY1263" fmla="*/ 437631 h 6088385"/>
              <a:gd name="connsiteX1264" fmla="*/ 1989769 w 6088384"/>
              <a:gd name="connsiteY1264" fmla="*/ 497932 h 6088385"/>
              <a:gd name="connsiteX1265" fmla="*/ 1901098 w 6088384"/>
              <a:gd name="connsiteY1265" fmla="*/ 511156 h 6088385"/>
              <a:gd name="connsiteX1266" fmla="*/ 1484919 w 6088384"/>
              <a:gd name="connsiteY1266" fmla="*/ 635624 h 6088385"/>
              <a:gd name="connsiteX1267" fmla="*/ 1456621 w 6088384"/>
              <a:gd name="connsiteY1267" fmla="*/ 649233 h 6088385"/>
              <a:gd name="connsiteX1268" fmla="*/ 1596599 w 6088384"/>
              <a:gd name="connsiteY1268" fmla="*/ 522012 h 6088385"/>
              <a:gd name="connsiteX1269" fmla="*/ 1772582 w 6088384"/>
              <a:gd name="connsiteY1269" fmla="*/ 390413 h 6088385"/>
              <a:gd name="connsiteX1270" fmla="*/ 1931826 w 6088384"/>
              <a:gd name="connsiteY1270" fmla="*/ 293670 h 6088385"/>
              <a:gd name="connsiteX1271" fmla="*/ 2156474 w 6088384"/>
              <a:gd name="connsiteY1271" fmla="*/ 245939 h 6088385"/>
              <a:gd name="connsiteX1272" fmla="*/ 2463831 w 6088384"/>
              <a:gd name="connsiteY1272" fmla="*/ 218814 h 6088385"/>
              <a:gd name="connsiteX1273" fmla="*/ 4003224 w 6088384"/>
              <a:gd name="connsiteY1273" fmla="*/ 774847 h 6088385"/>
              <a:gd name="connsiteX1274" fmla="*/ 4128266 w 6088384"/>
              <a:gd name="connsiteY1274" fmla="*/ 887868 h 6088385"/>
              <a:gd name="connsiteX1275" fmla="*/ 4257363 w 6088384"/>
              <a:gd name="connsiteY1275" fmla="*/ 1028017 h 6088385"/>
              <a:gd name="connsiteX1276" fmla="*/ 4335422 w 6088384"/>
              <a:gd name="connsiteY1276" fmla="*/ 1128132 h 6088385"/>
              <a:gd name="connsiteX1277" fmla="*/ 4175911 w 6088384"/>
              <a:gd name="connsiteY1277" fmla="*/ 1088886 h 6088385"/>
              <a:gd name="connsiteX1278" fmla="*/ 3951953 w 6088384"/>
              <a:gd name="connsiteY1278" fmla="*/ 1057091 h 6088385"/>
              <a:gd name="connsiteX1279" fmla="*/ 3871612 w 6088384"/>
              <a:gd name="connsiteY1279" fmla="*/ 1053728 h 6088385"/>
              <a:gd name="connsiteX1280" fmla="*/ 3855368 w 6088384"/>
              <a:gd name="connsiteY1280" fmla="*/ 1038295 h 6088385"/>
              <a:gd name="connsiteX1281" fmla="*/ 3578883 w 6088384"/>
              <a:gd name="connsiteY1281" fmla="*/ 829969 h 6088385"/>
              <a:gd name="connsiteX1282" fmla="*/ 3503741 w 6088384"/>
              <a:gd name="connsiteY1282" fmla="*/ 786414 h 6088385"/>
              <a:gd name="connsiteX1283" fmla="*/ 3568652 w 6088384"/>
              <a:gd name="connsiteY1283" fmla="*/ 776508 h 6088385"/>
              <a:gd name="connsiteX1284" fmla="*/ 3802382 w 6088384"/>
              <a:gd name="connsiteY1284" fmla="*/ 764705 h 6088385"/>
              <a:gd name="connsiteX1285" fmla="*/ 5579185 w 6088384"/>
              <a:gd name="connsiteY1285" fmla="*/ 1399070 h 6088385"/>
              <a:gd name="connsiteX1286" fmla="*/ 5641659 w 6088384"/>
              <a:gd name="connsiteY1286" fmla="*/ 1482217 h 6088385"/>
              <a:gd name="connsiteX1287" fmla="*/ 5860872 w 6088384"/>
              <a:gd name="connsiteY1287" fmla="*/ 1890083 h 6088385"/>
              <a:gd name="connsiteX1288" fmla="*/ 5994270 w 6088384"/>
              <a:gd name="connsiteY1288" fmla="*/ 2333495 h 6088385"/>
              <a:gd name="connsiteX1289" fmla="*/ 6016808 w 6088384"/>
              <a:gd name="connsiteY1289" fmla="*/ 2492249 h 6088385"/>
              <a:gd name="connsiteX1290" fmla="*/ 5985610 w 6088384"/>
              <a:gd name="connsiteY1290" fmla="*/ 2370918 h 6088385"/>
              <a:gd name="connsiteX1291" fmla="*/ 5812476 w 6088384"/>
              <a:gd name="connsiteY1291" fmla="*/ 1961062 h 6088385"/>
              <a:gd name="connsiteX1292" fmla="*/ 5794936 w 6088384"/>
              <a:gd name="connsiteY1292" fmla="*/ 1932189 h 6088385"/>
              <a:gd name="connsiteX1293" fmla="*/ 5750907 w 6088384"/>
              <a:gd name="connsiteY1293" fmla="*/ 1781792 h 6088385"/>
              <a:gd name="connsiteX1294" fmla="*/ 5608529 w 6088384"/>
              <a:gd name="connsiteY1294" fmla="*/ 1448727 h 6088385"/>
              <a:gd name="connsiteX1295" fmla="*/ 2492245 w 6088384"/>
              <a:gd name="connsiteY1295" fmla="*/ 71578 h 6088385"/>
              <a:gd name="connsiteX1296" fmla="*/ 2370920 w 6088384"/>
              <a:gd name="connsiteY1296" fmla="*/ 102774 h 6088385"/>
              <a:gd name="connsiteX1297" fmla="*/ 1961063 w 6088384"/>
              <a:gd name="connsiteY1297" fmla="*/ 275908 h 6088385"/>
              <a:gd name="connsiteX1298" fmla="*/ 1931826 w 6088384"/>
              <a:gd name="connsiteY1298" fmla="*/ 293670 h 6088385"/>
              <a:gd name="connsiteX1299" fmla="*/ 1914131 w 6088384"/>
              <a:gd name="connsiteY1299" fmla="*/ 297430 h 6088385"/>
              <a:gd name="connsiteX1300" fmla="*/ 1448727 w 6088384"/>
              <a:gd name="connsiteY1300" fmla="*/ 479857 h 6088385"/>
              <a:gd name="connsiteX1301" fmla="*/ 1403768 w 6088384"/>
              <a:gd name="connsiteY1301" fmla="*/ 505670 h 6088385"/>
              <a:gd name="connsiteX1302" fmla="*/ 1482217 w 6088384"/>
              <a:gd name="connsiteY1302" fmla="*/ 446727 h 6088385"/>
              <a:gd name="connsiteX1303" fmla="*/ 1890083 w 6088384"/>
              <a:gd name="connsiteY1303" fmla="*/ 227513 h 6088385"/>
              <a:gd name="connsiteX1304" fmla="*/ 2333495 w 6088384"/>
              <a:gd name="connsiteY1304" fmla="*/ 94115 h 6088385"/>
              <a:gd name="connsiteX1305" fmla="*/ 4692198 w 6088384"/>
              <a:gd name="connsiteY1305" fmla="*/ 944350 h 6088385"/>
              <a:gd name="connsiteX1306" fmla="*/ 4892027 w 6088384"/>
              <a:gd name="connsiteY1306" fmla="*/ 1040613 h 6088385"/>
              <a:gd name="connsiteX1307" fmla="*/ 5009671 w 6088384"/>
              <a:gd name="connsiteY1307" fmla="*/ 1112084 h 6088385"/>
              <a:gd name="connsiteX1308" fmla="*/ 5068990 w 6088384"/>
              <a:gd name="connsiteY1308" fmla="*/ 1211576 h 6088385"/>
              <a:gd name="connsiteX1309" fmla="*/ 5182904 w 6088384"/>
              <a:gd name="connsiteY1309" fmla="*/ 1459966 h 6088385"/>
              <a:gd name="connsiteX1310" fmla="*/ 5225493 w 6088384"/>
              <a:gd name="connsiteY1310" fmla="*/ 1593434 h 6088385"/>
              <a:gd name="connsiteX1311" fmla="*/ 5208035 w 6088384"/>
              <a:gd name="connsiteY1311" fmla="*/ 1577378 h 6088385"/>
              <a:gd name="connsiteX1312" fmla="*/ 4830746 w 6088384"/>
              <a:gd name="connsiteY1312" fmla="*/ 1322633 h 6088385"/>
              <a:gd name="connsiteX1313" fmla="*/ 4806015 w 6088384"/>
              <a:gd name="connsiteY1313" fmla="*/ 1310894 h 6088385"/>
              <a:gd name="connsiteX1314" fmla="*/ 4741310 w 6088384"/>
              <a:gd name="connsiteY1314" fmla="*/ 1190239 h 6088385"/>
              <a:gd name="connsiteX1315" fmla="*/ 4574645 w 6088384"/>
              <a:gd name="connsiteY1315" fmla="*/ 941926 h 6088385"/>
              <a:gd name="connsiteX1316" fmla="*/ 4526698 w 6088384"/>
              <a:gd name="connsiteY1316" fmla="*/ 883777 h 6088385"/>
              <a:gd name="connsiteX1317" fmla="*/ 3372044 w 6088384"/>
              <a:gd name="connsiteY1317" fmla="*/ 385702 h 6088385"/>
              <a:gd name="connsiteX1318" fmla="*/ 3574912 w 6088384"/>
              <a:gd name="connsiteY1318" fmla="*/ 479858 h 6088385"/>
              <a:gd name="connsiteX1319" fmla="*/ 3585119 w 6088384"/>
              <a:gd name="connsiteY1319" fmla="*/ 485890 h 6088385"/>
              <a:gd name="connsiteX1320" fmla="*/ 3541439 w 6088384"/>
              <a:gd name="connsiteY1320" fmla="*/ 487718 h 6088385"/>
              <a:gd name="connsiteX1321" fmla="*/ 3094523 w 6088384"/>
              <a:gd name="connsiteY1321" fmla="*/ 574370 h 6088385"/>
              <a:gd name="connsiteX1322" fmla="*/ 3064440 w 6088384"/>
              <a:gd name="connsiteY1322" fmla="*/ 585088 h 6088385"/>
              <a:gd name="connsiteX1323" fmla="*/ 2945387 w 6088384"/>
              <a:gd name="connsiteY1323" fmla="*/ 548417 h 6088385"/>
              <a:gd name="connsiteX1324" fmla="*/ 2668798 w 6088384"/>
              <a:gd name="connsiteY1324" fmla="*/ 490768 h 6088385"/>
              <a:gd name="connsiteX1325" fmla="*/ 2544035 w 6088384"/>
              <a:gd name="connsiteY1325" fmla="*/ 476667 h 6088385"/>
              <a:gd name="connsiteX1326" fmla="*/ 2723850 w 6088384"/>
              <a:gd name="connsiteY1326" fmla="*/ 393210 h 6088385"/>
              <a:gd name="connsiteX1327" fmla="*/ 2933219 w 6088384"/>
              <a:gd name="connsiteY1327" fmla="*/ 319977 h 6088385"/>
              <a:gd name="connsiteX1328" fmla="*/ 3064977 w 6088384"/>
              <a:gd name="connsiteY1328" fmla="*/ 287808 h 6088385"/>
              <a:gd name="connsiteX1329" fmla="*/ 3188321 w 6088384"/>
              <a:gd name="connsiteY1329" fmla="*/ 320224 h 6088385"/>
              <a:gd name="connsiteX1330" fmla="*/ 3372044 w 6088384"/>
              <a:gd name="connsiteY1330" fmla="*/ 385702 h 6088385"/>
              <a:gd name="connsiteX1331" fmla="*/ 4140851 w 6088384"/>
              <a:gd name="connsiteY1331" fmla="*/ 514687 h 6088385"/>
              <a:gd name="connsiteX1332" fmla="*/ 4161626 w 6088384"/>
              <a:gd name="connsiteY1332" fmla="*/ 529334 h 6088385"/>
              <a:gd name="connsiteX1333" fmla="*/ 4480715 w 6088384"/>
              <a:gd name="connsiteY1333" fmla="*/ 828011 h 6088385"/>
              <a:gd name="connsiteX1334" fmla="*/ 4526698 w 6088384"/>
              <a:gd name="connsiteY1334" fmla="*/ 883777 h 6088385"/>
              <a:gd name="connsiteX1335" fmla="*/ 4482169 w 6088384"/>
              <a:gd name="connsiteY1335" fmla="*/ 867479 h 6088385"/>
              <a:gd name="connsiteX1336" fmla="*/ 4036113 w 6088384"/>
              <a:gd name="connsiteY1336" fmla="*/ 776508 h 6088385"/>
              <a:gd name="connsiteX1337" fmla="*/ 4003224 w 6088384"/>
              <a:gd name="connsiteY1337" fmla="*/ 774847 h 6088385"/>
              <a:gd name="connsiteX1338" fmla="*/ 3954649 w 6088384"/>
              <a:gd name="connsiteY1338" fmla="*/ 730941 h 6088385"/>
              <a:gd name="connsiteX1339" fmla="*/ 3769656 w 6088384"/>
              <a:gd name="connsiteY1339" fmla="*/ 594938 h 6088385"/>
              <a:gd name="connsiteX1340" fmla="*/ 3585119 w 6088384"/>
              <a:gd name="connsiteY1340" fmla="*/ 485890 h 6088385"/>
              <a:gd name="connsiteX1341" fmla="*/ 3764897 w 6088384"/>
              <a:gd name="connsiteY1341" fmla="*/ 478363 h 6088385"/>
              <a:gd name="connsiteX1342" fmla="*/ 3986354 w 6088384"/>
              <a:gd name="connsiteY1342" fmla="*/ 490827 h 6088385"/>
              <a:gd name="connsiteX1343" fmla="*/ 4672999 w 6088384"/>
              <a:gd name="connsiteY1343" fmla="*/ 676144 h 6088385"/>
              <a:gd name="connsiteX1344" fmla="*/ 4822134 w 6088384"/>
              <a:gd name="connsiteY1344" fmla="*/ 746428 h 6088385"/>
              <a:gd name="connsiteX1345" fmla="*/ 5011061 w 6088384"/>
              <a:gd name="connsiteY1345" fmla="*/ 858655 h 6088385"/>
              <a:gd name="connsiteX1346" fmla="*/ 5158555 w 6088384"/>
              <a:gd name="connsiteY1346" fmla="*/ 966686 h 6088385"/>
              <a:gd name="connsiteX1347" fmla="*/ 5169399 w 6088384"/>
              <a:gd name="connsiteY1347" fmla="*/ 980166 h 6088385"/>
              <a:gd name="connsiteX1348" fmla="*/ 5327256 w 6088384"/>
              <a:gd name="connsiteY1348" fmla="*/ 1223937 h 6088385"/>
              <a:gd name="connsiteX1349" fmla="*/ 5439153 w 6088384"/>
              <a:gd name="connsiteY1349" fmla="*/ 1456619 h 6088385"/>
              <a:gd name="connsiteX1350" fmla="*/ 5418830 w 6088384"/>
              <a:gd name="connsiteY1350" fmla="*/ 1434259 h 6088385"/>
              <a:gd name="connsiteX1351" fmla="*/ 5080508 w 6088384"/>
              <a:gd name="connsiteY1351" fmla="*/ 1155118 h 6088385"/>
              <a:gd name="connsiteX1352" fmla="*/ 5009671 w 6088384"/>
              <a:gd name="connsiteY1352" fmla="*/ 1112084 h 6088385"/>
              <a:gd name="connsiteX1353" fmla="*/ 4957771 w 6088384"/>
              <a:gd name="connsiteY1353" fmla="*/ 1025034 h 6088385"/>
              <a:gd name="connsiteX1354" fmla="*/ 4686426 w 6088384"/>
              <a:gd name="connsiteY1354" fmla="*/ 689061 h 6088385"/>
              <a:gd name="connsiteX1355" fmla="*/ 3639711 w 6088384"/>
              <a:gd name="connsiteY1355" fmla="*/ 227513 h 6088385"/>
              <a:gd name="connsiteX1356" fmla="*/ 3641986 w 6088384"/>
              <a:gd name="connsiteY1356" fmla="*/ 228586 h 6088385"/>
              <a:gd name="connsiteX1357" fmla="*/ 3584074 w 6088384"/>
              <a:gd name="connsiteY1357" fmla="*/ 225821 h 6088385"/>
              <a:gd name="connsiteX1358" fmla="*/ 3147462 w 6088384"/>
              <a:gd name="connsiteY1358" fmla="*/ 267668 h 6088385"/>
              <a:gd name="connsiteX1359" fmla="*/ 3064977 w 6088384"/>
              <a:gd name="connsiteY1359" fmla="*/ 287808 h 6088385"/>
              <a:gd name="connsiteX1360" fmla="*/ 3000679 w 6088384"/>
              <a:gd name="connsiteY1360" fmla="*/ 270909 h 6088385"/>
              <a:gd name="connsiteX1361" fmla="*/ 2618056 w 6088384"/>
              <a:gd name="connsiteY1361" fmla="*/ 220768 h 6088385"/>
              <a:gd name="connsiteX1362" fmla="*/ 2494744 w 6088384"/>
              <a:gd name="connsiteY1362" fmla="*/ 219205 h 6088385"/>
              <a:gd name="connsiteX1363" fmla="*/ 2665903 w 6088384"/>
              <a:gd name="connsiteY1363" fmla="*/ 157697 h 6088385"/>
              <a:gd name="connsiteX1364" fmla="*/ 2878851 w 6088384"/>
              <a:gd name="connsiteY1364" fmla="*/ 103462 h 6088385"/>
              <a:gd name="connsiteX1365" fmla="*/ 3068098 w 6088384"/>
              <a:gd name="connsiteY1365" fmla="*/ 74235 h 6088385"/>
              <a:gd name="connsiteX1366" fmla="*/ 3111875 w 6088384"/>
              <a:gd name="connsiteY1366" fmla="*/ 79650 h 6088385"/>
              <a:gd name="connsiteX1367" fmla="*/ 3639711 w 6088384"/>
              <a:gd name="connsiteY1367" fmla="*/ 227513 h 6088385"/>
              <a:gd name="connsiteX1368" fmla="*/ 4731728 w 6088384"/>
              <a:gd name="connsiteY1368" fmla="*/ 537335 h 6088385"/>
              <a:gd name="connsiteX1369" fmla="*/ 4841910 w 6088384"/>
              <a:gd name="connsiteY1369" fmla="*/ 602444 h 6088385"/>
              <a:gd name="connsiteX1370" fmla="*/ 5200520 w 6088384"/>
              <a:gd name="connsiteY1370" fmla="*/ 895374 h 6088385"/>
              <a:gd name="connsiteX1371" fmla="*/ 5493450 w 6088384"/>
              <a:gd name="connsiteY1371" fmla="*/ 1253984 h 6088385"/>
              <a:gd name="connsiteX1372" fmla="*/ 5579185 w 6088384"/>
              <a:gd name="connsiteY1372" fmla="*/ 1399070 h 6088385"/>
              <a:gd name="connsiteX1373" fmla="*/ 5505779 w 6088384"/>
              <a:gd name="connsiteY1373" fmla="*/ 1301373 h 6088385"/>
              <a:gd name="connsiteX1374" fmla="*/ 5188978 w 6088384"/>
              <a:gd name="connsiteY1374" fmla="*/ 988970 h 6088385"/>
              <a:gd name="connsiteX1375" fmla="*/ 5158555 w 6088384"/>
              <a:gd name="connsiteY1375" fmla="*/ 966686 h 6088385"/>
              <a:gd name="connsiteX1376" fmla="*/ 5056797 w 6088384"/>
              <a:gd name="connsiteY1376" fmla="*/ 840204 h 6088385"/>
              <a:gd name="connsiteX1377" fmla="*/ 4797799 w 6088384"/>
              <a:gd name="connsiteY1377" fmla="*/ 586978 h 6088385"/>
              <a:gd name="connsiteX1378" fmla="*/ 4202106 w 6088384"/>
              <a:gd name="connsiteY1378" fmla="*/ 311962 h 6088385"/>
              <a:gd name="connsiteX1379" fmla="*/ 4236079 w 6088384"/>
              <a:gd name="connsiteY1379" fmla="*/ 330952 h 6088385"/>
              <a:gd name="connsiteX1380" fmla="*/ 4582678 w 6088384"/>
              <a:gd name="connsiteY1380" fmla="*/ 589257 h 6088385"/>
              <a:gd name="connsiteX1381" fmla="*/ 4672999 w 6088384"/>
              <a:gd name="connsiteY1381" fmla="*/ 676144 h 6088385"/>
              <a:gd name="connsiteX1382" fmla="*/ 4623698 w 6088384"/>
              <a:gd name="connsiteY1382" fmla="*/ 652910 h 6088385"/>
              <a:gd name="connsiteX1383" fmla="*/ 4204306 w 6088384"/>
              <a:gd name="connsiteY1383" fmla="*/ 524487 h 6088385"/>
              <a:gd name="connsiteX1384" fmla="*/ 4140851 w 6088384"/>
              <a:gd name="connsiteY1384" fmla="*/ 514687 h 6088385"/>
              <a:gd name="connsiteX1385" fmla="*/ 4004029 w 6088384"/>
              <a:gd name="connsiteY1385" fmla="*/ 418229 h 6088385"/>
              <a:gd name="connsiteX1386" fmla="*/ 3838146 w 6088384"/>
              <a:gd name="connsiteY1386" fmla="*/ 321032 h 6088385"/>
              <a:gd name="connsiteX1387" fmla="*/ 3641986 w 6088384"/>
              <a:gd name="connsiteY1387" fmla="*/ 228586 h 6088385"/>
              <a:gd name="connsiteX1388" fmla="*/ 3803193 w 6088384"/>
              <a:gd name="connsiteY1388" fmla="*/ 236282 h 6088385"/>
              <a:gd name="connsiteX1389" fmla="*/ 4020687 w 6088384"/>
              <a:gd name="connsiteY1389" fmla="*/ 267668 h 6088385"/>
              <a:gd name="connsiteX1390" fmla="*/ 3649886 w 6088384"/>
              <a:gd name="connsiteY1390" fmla="*/ 82048 h 6088385"/>
              <a:gd name="connsiteX1391" fmla="*/ 3541718 w 6088384"/>
              <a:gd name="connsiteY1391" fmla="*/ 66692 h 6088385"/>
              <a:gd name="connsiteX1392" fmla="*/ 3096804 w 6088384"/>
              <a:gd name="connsiteY1392" fmla="*/ 69802 h 6088385"/>
              <a:gd name="connsiteX1393" fmla="*/ 3068098 w 6088384"/>
              <a:gd name="connsiteY1393" fmla="*/ 74235 h 6088385"/>
              <a:gd name="connsiteX1394" fmla="*/ 2974846 w 6088384"/>
              <a:gd name="connsiteY1394" fmla="*/ 62700 h 6088385"/>
              <a:gd name="connsiteX1395" fmla="*/ 2557453 w 6088384"/>
              <a:gd name="connsiteY1395" fmla="*/ 62321 h 6088385"/>
              <a:gd name="connsiteX1396" fmla="*/ 2492245 w 6088384"/>
              <a:gd name="connsiteY1396" fmla="*/ 71578 h 6088385"/>
              <a:gd name="connsiteX1397" fmla="*/ 2589998 w 6088384"/>
              <a:gd name="connsiteY1397" fmla="*/ 46443 h 6088385"/>
              <a:gd name="connsiteX1398" fmla="*/ 3050706 w 6088384"/>
              <a:gd name="connsiteY1398" fmla="*/ 0 h 6088385"/>
              <a:gd name="connsiteX1399" fmla="*/ 3511414 w 6088384"/>
              <a:gd name="connsiteY1399" fmla="*/ 46444 h 6088385"/>
              <a:gd name="connsiteX1400" fmla="*/ 4209088 w 6088384"/>
              <a:gd name="connsiteY1400" fmla="*/ 231884 h 6088385"/>
              <a:gd name="connsiteX1401" fmla="*/ 4616954 w 6088384"/>
              <a:gd name="connsiteY1401" fmla="*/ 451098 h 6088385"/>
              <a:gd name="connsiteX1402" fmla="*/ 4731728 w 6088384"/>
              <a:gd name="connsiteY1402" fmla="*/ 537335 h 6088385"/>
              <a:gd name="connsiteX1403" fmla="*/ 4647167 w 6088384"/>
              <a:gd name="connsiteY1403" fmla="*/ 487365 h 6088385"/>
              <a:gd name="connsiteX1404" fmla="*/ 4234930 w 6088384"/>
              <a:gd name="connsiteY1404" fmla="*/ 319976 h 6088385"/>
              <a:gd name="connsiteX1405" fmla="*/ 4202106 w 6088384"/>
              <a:gd name="connsiteY1405" fmla="*/ 311962 h 6088385"/>
              <a:gd name="connsiteX1406" fmla="*/ 4091410 w 6088384"/>
              <a:gd name="connsiteY1406" fmla="*/ 250087 h 6088385"/>
              <a:gd name="connsiteX1407" fmla="*/ 3940519 w 6088384"/>
              <a:gd name="connsiteY1407" fmla="*/ 179645 h 6088385"/>
              <a:gd name="connsiteX1408" fmla="*/ 3730492 w 6088384"/>
              <a:gd name="connsiteY1408" fmla="*/ 102774 h 6088385"/>
              <a:gd name="connsiteX1409" fmla="*/ 3649886 w 6088384"/>
              <a:gd name="connsiteY1409" fmla="*/ 82048 h 6088385"/>
              <a:gd name="connsiteX1410" fmla="*/ 3765676 w 6088384"/>
              <a:gd name="connsiteY1410" fmla="*/ 98487 h 6088385"/>
              <a:gd name="connsiteX1411" fmla="*/ 4209088 w 6088384"/>
              <a:gd name="connsiteY1411" fmla="*/ 231884 h 608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</a:cxnLst>
            <a:rect l="l" t="t" r="r" b="b"/>
            <a:pathLst>
              <a:path w="6088384" h="6088385">
                <a:moveTo>
                  <a:pt x="1343503" y="5543275"/>
                </a:moveTo>
                <a:lnTo>
                  <a:pt x="1441220" y="5601018"/>
                </a:lnTo>
                <a:cubicBezTo>
                  <a:pt x="1573938" y="5670763"/>
                  <a:pt x="1712072" y="5726560"/>
                  <a:pt x="1853457" y="5768407"/>
                </a:cubicBezTo>
                <a:lnTo>
                  <a:pt x="1889262" y="5777149"/>
                </a:lnTo>
                <a:lnTo>
                  <a:pt x="1978543" y="5828749"/>
                </a:lnTo>
                <a:cubicBezTo>
                  <a:pt x="2090895" y="5887594"/>
                  <a:pt x="2208746" y="5937369"/>
                  <a:pt x="2331123" y="5977101"/>
                </a:cubicBezTo>
                <a:lnTo>
                  <a:pt x="2425205" y="6004449"/>
                </a:lnTo>
                <a:lnTo>
                  <a:pt x="2322710" y="5989898"/>
                </a:lnTo>
                <a:cubicBezTo>
                  <a:pt x="2173572" y="5961083"/>
                  <a:pt x="2025101" y="5916894"/>
                  <a:pt x="1879298" y="5856500"/>
                </a:cubicBezTo>
                <a:cubicBezTo>
                  <a:pt x="1687932" y="5777234"/>
                  <a:pt x="1513054" y="5674979"/>
                  <a:pt x="1356537" y="5554260"/>
                </a:cubicBezTo>
                <a:close/>
                <a:moveTo>
                  <a:pt x="1947471" y="5573687"/>
                </a:moveTo>
                <a:lnTo>
                  <a:pt x="2140862" y="5705378"/>
                </a:lnTo>
                <a:cubicBezTo>
                  <a:pt x="2212556" y="5748636"/>
                  <a:pt x="2286507" y="5787901"/>
                  <a:pt x="2362340" y="5823019"/>
                </a:cubicBezTo>
                <a:lnTo>
                  <a:pt x="2452498" y="5860088"/>
                </a:lnTo>
                <a:lnTo>
                  <a:pt x="2285194" y="5852101"/>
                </a:lnTo>
                <a:cubicBezTo>
                  <a:pt x="2212335" y="5845126"/>
                  <a:pt x="2139747" y="5834664"/>
                  <a:pt x="2067700" y="5820716"/>
                </a:cubicBezTo>
                <a:lnTo>
                  <a:pt x="1889262" y="5777149"/>
                </a:lnTo>
                <a:lnTo>
                  <a:pt x="1814261" y="5733801"/>
                </a:lnTo>
                <a:cubicBezTo>
                  <a:pt x="1680998" y="5649211"/>
                  <a:pt x="1557086" y="5551209"/>
                  <a:pt x="1444426" y="5441694"/>
                </a:cubicBezTo>
                <a:lnTo>
                  <a:pt x="1418395" y="5413657"/>
                </a:lnTo>
                <a:lnTo>
                  <a:pt x="1464689" y="5435475"/>
                </a:lnTo>
                <a:cubicBezTo>
                  <a:pt x="1599815" y="5491446"/>
                  <a:pt x="1740279" y="5534529"/>
                  <a:pt x="1884080" y="5563897"/>
                </a:cubicBezTo>
                <a:close/>
                <a:moveTo>
                  <a:pt x="3591548" y="6017987"/>
                </a:moveTo>
                <a:lnTo>
                  <a:pt x="3498389" y="6041941"/>
                </a:lnTo>
                <a:cubicBezTo>
                  <a:pt x="3349576" y="6072393"/>
                  <a:pt x="3195496" y="6088385"/>
                  <a:pt x="3037681" y="6088385"/>
                </a:cubicBezTo>
                <a:cubicBezTo>
                  <a:pt x="2840412" y="6088385"/>
                  <a:pt x="2648979" y="6063397"/>
                  <a:pt x="2466375" y="6016415"/>
                </a:cubicBezTo>
                <a:lnTo>
                  <a:pt x="2425205" y="6004449"/>
                </a:lnTo>
                <a:lnTo>
                  <a:pt x="2546668" y="6021692"/>
                </a:lnTo>
                <a:cubicBezTo>
                  <a:pt x="2695974" y="6035339"/>
                  <a:pt x="2844946" y="6034027"/>
                  <a:pt x="2991582" y="6018582"/>
                </a:cubicBezTo>
                <a:lnTo>
                  <a:pt x="3020321" y="6014145"/>
                </a:lnTo>
                <a:lnTo>
                  <a:pt x="3068845" y="6021079"/>
                </a:lnTo>
                <a:cubicBezTo>
                  <a:pt x="3202710" y="6036204"/>
                  <a:pt x="3338592" y="6039549"/>
                  <a:pt x="3474961" y="6030481"/>
                </a:cubicBezTo>
                <a:close/>
                <a:moveTo>
                  <a:pt x="511297" y="4692103"/>
                </a:moveTo>
                <a:lnTo>
                  <a:pt x="582607" y="4787012"/>
                </a:lnTo>
                <a:cubicBezTo>
                  <a:pt x="678533" y="4902236"/>
                  <a:pt x="784800" y="5006647"/>
                  <a:pt x="899408" y="5099414"/>
                </a:cubicBezTo>
                <a:lnTo>
                  <a:pt x="930525" y="5122206"/>
                </a:lnTo>
                <a:lnTo>
                  <a:pt x="943945" y="5141241"/>
                </a:lnTo>
                <a:cubicBezTo>
                  <a:pt x="1022558" y="5243320"/>
                  <a:pt x="1110165" y="5339205"/>
                  <a:pt x="1206210" y="5427555"/>
                </a:cubicBezTo>
                <a:lnTo>
                  <a:pt x="1343503" y="5543275"/>
                </a:lnTo>
                <a:lnTo>
                  <a:pt x="1246477" y="5485939"/>
                </a:lnTo>
                <a:cubicBezTo>
                  <a:pt x="1119718" y="5402245"/>
                  <a:pt x="999459" y="5304602"/>
                  <a:pt x="887866" y="5193009"/>
                </a:cubicBezTo>
                <a:cubicBezTo>
                  <a:pt x="748376" y="5053520"/>
                  <a:pt x="630681" y="4900487"/>
                  <a:pt x="534782" y="4738145"/>
                </a:cubicBezTo>
                <a:close/>
                <a:moveTo>
                  <a:pt x="2085160" y="5313536"/>
                </a:moveTo>
                <a:lnTo>
                  <a:pt x="2133737" y="5357443"/>
                </a:lnTo>
                <a:cubicBezTo>
                  <a:pt x="2197856" y="5409739"/>
                  <a:pt x="2264149" y="5458034"/>
                  <a:pt x="2332286" y="5502327"/>
                </a:cubicBezTo>
                <a:lnTo>
                  <a:pt x="2505795" y="5602389"/>
                </a:lnTo>
                <a:lnTo>
                  <a:pt x="2323489" y="5610021"/>
                </a:lnTo>
                <a:cubicBezTo>
                  <a:pt x="2249253" y="5609468"/>
                  <a:pt x="2175351" y="5605279"/>
                  <a:pt x="2102033" y="5597557"/>
                </a:cubicBezTo>
                <a:lnTo>
                  <a:pt x="1947471" y="5573687"/>
                </a:lnTo>
                <a:lnTo>
                  <a:pt x="1932919" y="5563777"/>
                </a:lnTo>
                <a:cubicBezTo>
                  <a:pt x="1799299" y="5461596"/>
                  <a:pt x="1676195" y="5344060"/>
                  <a:pt x="1566593" y="5212406"/>
                </a:cubicBezTo>
                <a:lnTo>
                  <a:pt x="1559965" y="5203585"/>
                </a:lnTo>
                <a:lnTo>
                  <a:pt x="1633129" y="5229092"/>
                </a:lnTo>
                <a:cubicBezTo>
                  <a:pt x="1768045" y="5269227"/>
                  <a:pt x="1908180" y="5297242"/>
                  <a:pt x="2052272" y="5311875"/>
                </a:cubicBezTo>
                <a:close/>
                <a:moveTo>
                  <a:pt x="3597768" y="5867697"/>
                </a:moveTo>
                <a:lnTo>
                  <a:pt x="3422483" y="5930687"/>
                </a:lnTo>
                <a:cubicBezTo>
                  <a:pt x="3352502" y="5952125"/>
                  <a:pt x="3281435" y="5970238"/>
                  <a:pt x="3209535" y="5984922"/>
                </a:cubicBezTo>
                <a:lnTo>
                  <a:pt x="3020321" y="6014145"/>
                </a:lnTo>
                <a:lnTo>
                  <a:pt x="2935708" y="6002052"/>
                </a:lnTo>
                <a:cubicBezTo>
                  <a:pt x="2803357" y="5979145"/>
                  <a:pt x="2673532" y="5944669"/>
                  <a:pt x="2547763" y="5899258"/>
                </a:cubicBezTo>
                <a:lnTo>
                  <a:pt x="2452498" y="5860088"/>
                </a:lnTo>
                <a:lnTo>
                  <a:pt x="2504312" y="5862562"/>
                </a:lnTo>
                <a:cubicBezTo>
                  <a:pt x="2650572" y="5862562"/>
                  <a:pt x="2796831" y="5848613"/>
                  <a:pt x="2940924" y="5820715"/>
                </a:cubicBezTo>
                <a:lnTo>
                  <a:pt x="3022078" y="5800901"/>
                </a:lnTo>
                <a:lnTo>
                  <a:pt x="3170591" y="5833940"/>
                </a:lnTo>
                <a:cubicBezTo>
                  <a:pt x="3294323" y="5856153"/>
                  <a:pt x="3419533" y="5868124"/>
                  <a:pt x="3544858" y="5869852"/>
                </a:cubicBezTo>
                <a:close/>
                <a:moveTo>
                  <a:pt x="647315" y="4630339"/>
                </a:moveTo>
                <a:lnTo>
                  <a:pt x="676653" y="4661192"/>
                </a:lnTo>
                <a:cubicBezTo>
                  <a:pt x="773081" y="4756784"/>
                  <a:pt x="877979" y="4843844"/>
                  <a:pt x="990122" y="4921149"/>
                </a:cubicBezTo>
                <a:lnTo>
                  <a:pt x="1080064" y="4978402"/>
                </a:lnTo>
                <a:lnTo>
                  <a:pt x="1142095" y="5080508"/>
                </a:lnTo>
                <a:cubicBezTo>
                  <a:pt x="1186225" y="5145829"/>
                  <a:pt x="1233643" y="5208747"/>
                  <a:pt x="1284110" y="5269024"/>
                </a:cubicBezTo>
                <a:lnTo>
                  <a:pt x="1418395" y="5413657"/>
                </a:lnTo>
                <a:lnTo>
                  <a:pt x="1266253" y="5341956"/>
                </a:lnTo>
                <a:cubicBezTo>
                  <a:pt x="1201609" y="5307631"/>
                  <a:pt x="1138550" y="5270187"/>
                  <a:pt x="1077325" y="5229729"/>
                </a:cubicBezTo>
                <a:lnTo>
                  <a:pt x="930525" y="5122206"/>
                </a:lnTo>
                <a:lnTo>
                  <a:pt x="832840" y="4983644"/>
                </a:lnTo>
                <a:cubicBezTo>
                  <a:pt x="798100" y="4929675"/>
                  <a:pt x="765678" y="4874325"/>
                  <a:pt x="735643" y="4817761"/>
                </a:cubicBezTo>
                <a:close/>
                <a:moveTo>
                  <a:pt x="3544352" y="5611717"/>
                </a:moveTo>
                <a:lnTo>
                  <a:pt x="3364537" y="5695173"/>
                </a:lnTo>
                <a:cubicBezTo>
                  <a:pt x="3295740" y="5723072"/>
                  <a:pt x="3225861" y="5747483"/>
                  <a:pt x="3155168" y="5768406"/>
                </a:cubicBezTo>
                <a:lnTo>
                  <a:pt x="3022078" y="5800901"/>
                </a:lnTo>
                <a:lnTo>
                  <a:pt x="2986273" y="5792936"/>
                </a:lnTo>
                <a:cubicBezTo>
                  <a:pt x="2833883" y="5752364"/>
                  <a:pt x="2684867" y="5695787"/>
                  <a:pt x="2541890" y="5623205"/>
                </a:cubicBezTo>
                <a:lnTo>
                  <a:pt x="2505795" y="5602389"/>
                </a:lnTo>
                <a:lnTo>
                  <a:pt x="2546947" y="5600666"/>
                </a:lnTo>
                <a:cubicBezTo>
                  <a:pt x="2696252" y="5587019"/>
                  <a:pt x="2845891" y="5558412"/>
                  <a:pt x="2993863" y="5514015"/>
                </a:cubicBezTo>
                <a:lnTo>
                  <a:pt x="3023947" y="5503296"/>
                </a:lnTo>
                <a:lnTo>
                  <a:pt x="3142999" y="5539967"/>
                </a:lnTo>
                <a:cubicBezTo>
                  <a:pt x="3234805" y="5565128"/>
                  <a:pt x="3327160" y="5584279"/>
                  <a:pt x="3419588" y="5597615"/>
                </a:cubicBezTo>
                <a:close/>
                <a:moveTo>
                  <a:pt x="857739" y="4491136"/>
                </a:moveTo>
                <a:lnTo>
                  <a:pt x="872267" y="4504243"/>
                </a:lnTo>
                <a:cubicBezTo>
                  <a:pt x="953824" y="4572784"/>
                  <a:pt x="1040857" y="4636120"/>
                  <a:pt x="1133068" y="4693534"/>
                </a:cubicBezTo>
                <a:lnTo>
                  <a:pt x="1285741" y="4780113"/>
                </a:lnTo>
                <a:lnTo>
                  <a:pt x="1311848" y="4835117"/>
                </a:lnTo>
                <a:cubicBezTo>
                  <a:pt x="1348467" y="4903129"/>
                  <a:pt x="1388172" y="4968645"/>
                  <a:pt x="1430713" y="5031561"/>
                </a:cubicBezTo>
                <a:lnTo>
                  <a:pt x="1559965" y="5203585"/>
                </a:lnTo>
                <a:lnTo>
                  <a:pt x="1434825" y="5159958"/>
                </a:lnTo>
                <a:cubicBezTo>
                  <a:pt x="1329702" y="5117758"/>
                  <a:pt x="1228440" y="5067973"/>
                  <a:pt x="1131717" y="5011282"/>
                </a:cubicBezTo>
                <a:lnTo>
                  <a:pt x="1080064" y="4978402"/>
                </a:lnTo>
                <a:lnTo>
                  <a:pt x="1027590" y="4892027"/>
                </a:lnTo>
                <a:cubicBezTo>
                  <a:pt x="992399" y="4827245"/>
                  <a:pt x="960247" y="4760571"/>
                  <a:pt x="931327" y="4692198"/>
                </a:cubicBezTo>
                <a:close/>
                <a:moveTo>
                  <a:pt x="2221435" y="5036400"/>
                </a:moveTo>
                <a:lnTo>
                  <a:pt x="2280985" y="5091164"/>
                </a:lnTo>
                <a:cubicBezTo>
                  <a:pt x="2338597" y="5139127"/>
                  <a:pt x="2398914" y="5184504"/>
                  <a:pt x="2461830" y="5227045"/>
                </a:cubicBezTo>
                <a:lnTo>
                  <a:pt x="2587593" y="5303142"/>
                </a:lnTo>
                <a:lnTo>
                  <a:pt x="2574060" y="5305703"/>
                </a:lnTo>
                <a:cubicBezTo>
                  <a:pt x="2479710" y="5317566"/>
                  <a:pt x="2383570" y="5323678"/>
                  <a:pt x="2286002" y="5323678"/>
                </a:cubicBezTo>
                <a:lnTo>
                  <a:pt x="2085160" y="5313536"/>
                </a:lnTo>
                <a:lnTo>
                  <a:pt x="1960119" y="5200516"/>
                </a:lnTo>
                <a:cubicBezTo>
                  <a:pt x="1904323" y="5144720"/>
                  <a:pt x="1852014" y="5086757"/>
                  <a:pt x="1803192" y="5026898"/>
                </a:cubicBezTo>
                <a:lnTo>
                  <a:pt x="1755280" y="4961727"/>
                </a:lnTo>
                <a:lnTo>
                  <a:pt x="1810948" y="4977466"/>
                </a:lnTo>
                <a:cubicBezTo>
                  <a:pt x="1925888" y="5005166"/>
                  <a:pt x="2041498" y="5023571"/>
                  <a:pt x="2156854" y="5033065"/>
                </a:cubicBezTo>
                <a:close/>
                <a:moveTo>
                  <a:pt x="3464693" y="5311556"/>
                </a:moveTo>
                <a:lnTo>
                  <a:pt x="3425740" y="5335125"/>
                </a:lnTo>
                <a:cubicBezTo>
                  <a:pt x="3357728" y="5371744"/>
                  <a:pt x="3287220" y="5405277"/>
                  <a:pt x="3214318" y="5435474"/>
                </a:cubicBezTo>
                <a:lnTo>
                  <a:pt x="3023947" y="5503296"/>
                </a:lnTo>
                <a:lnTo>
                  <a:pt x="3005759" y="5497694"/>
                </a:lnTo>
                <a:cubicBezTo>
                  <a:pt x="2960189" y="5482084"/>
                  <a:pt x="2914815" y="5464947"/>
                  <a:pt x="2869696" y="5446259"/>
                </a:cubicBezTo>
                <a:cubicBezTo>
                  <a:pt x="2796795" y="5416062"/>
                  <a:pt x="2726287" y="5382529"/>
                  <a:pt x="2658274" y="5345910"/>
                </a:cubicBezTo>
                <a:lnTo>
                  <a:pt x="2587593" y="5303142"/>
                </a:lnTo>
                <a:lnTo>
                  <a:pt x="2851380" y="5253226"/>
                </a:lnTo>
                <a:lnTo>
                  <a:pt x="3024025" y="5197851"/>
                </a:lnTo>
                <a:lnTo>
                  <a:pt x="3122596" y="5233929"/>
                </a:lnTo>
                <a:cubicBezTo>
                  <a:pt x="3229968" y="5267325"/>
                  <a:pt x="3340734" y="5293018"/>
                  <a:pt x="3454247" y="5310362"/>
                </a:cubicBezTo>
                <a:close/>
                <a:moveTo>
                  <a:pt x="1109645" y="4308484"/>
                </a:moveTo>
                <a:lnTo>
                  <a:pt x="1148200" y="4339444"/>
                </a:lnTo>
                <a:cubicBezTo>
                  <a:pt x="1236404" y="4405157"/>
                  <a:pt x="1328270" y="4463686"/>
                  <a:pt x="1422998" y="4515033"/>
                </a:cubicBezTo>
                <a:lnTo>
                  <a:pt x="1511581" y="4559841"/>
                </a:lnTo>
                <a:lnTo>
                  <a:pt x="1552109" y="4647162"/>
                </a:lnTo>
                <a:cubicBezTo>
                  <a:pt x="1586981" y="4713521"/>
                  <a:pt x="1625341" y="4778526"/>
                  <a:pt x="1667188" y="4841905"/>
                </a:cubicBezTo>
                <a:lnTo>
                  <a:pt x="1755280" y="4961727"/>
                </a:lnTo>
                <a:lnTo>
                  <a:pt x="1639156" y="4928897"/>
                </a:lnTo>
                <a:cubicBezTo>
                  <a:pt x="1582137" y="4910351"/>
                  <a:pt x="1525400" y="4889435"/>
                  <a:pt x="1469062" y="4866099"/>
                </a:cubicBezTo>
                <a:cubicBezTo>
                  <a:pt x="1409830" y="4841564"/>
                  <a:pt x="1352177" y="4814827"/>
                  <a:pt x="1296159" y="4786021"/>
                </a:cubicBezTo>
                <a:lnTo>
                  <a:pt x="1285741" y="4780113"/>
                </a:lnTo>
                <a:lnTo>
                  <a:pt x="1211499" y="4623695"/>
                </a:lnTo>
                <a:cubicBezTo>
                  <a:pt x="1181303" y="4550793"/>
                  <a:pt x="1155157" y="4477225"/>
                  <a:pt x="1132958" y="4403240"/>
                </a:cubicBezTo>
                <a:close/>
                <a:moveTo>
                  <a:pt x="2311127" y="4780931"/>
                </a:moveTo>
                <a:lnTo>
                  <a:pt x="2348273" y="4814691"/>
                </a:lnTo>
                <a:cubicBezTo>
                  <a:pt x="2404724" y="4861279"/>
                  <a:pt x="2463449" y="4905209"/>
                  <a:pt x="2524257" y="4946290"/>
                </a:cubicBezTo>
                <a:lnTo>
                  <a:pt x="2643863" y="5018952"/>
                </a:lnTo>
                <a:lnTo>
                  <a:pt x="2569444" y="5029405"/>
                </a:lnTo>
                <a:cubicBezTo>
                  <a:pt x="2478711" y="5038480"/>
                  <a:pt x="2387105" y="5042145"/>
                  <a:pt x="2295101" y="5040205"/>
                </a:cubicBezTo>
                <a:lnTo>
                  <a:pt x="2221435" y="5036400"/>
                </a:lnTo>
                <a:lnTo>
                  <a:pt x="2116362" y="4939770"/>
                </a:lnTo>
                <a:cubicBezTo>
                  <a:pt x="2064260" y="4886887"/>
                  <a:pt x="2014965" y="4831668"/>
                  <a:pt x="1968582" y="4774364"/>
                </a:cubicBezTo>
                <a:lnTo>
                  <a:pt x="1923859" y="4713306"/>
                </a:lnTo>
                <a:lnTo>
                  <a:pt x="1937205" y="4717291"/>
                </a:lnTo>
                <a:cubicBezTo>
                  <a:pt x="1991735" y="4731395"/>
                  <a:pt x="2046683" y="4743456"/>
                  <a:pt x="2101929" y="4753474"/>
                </a:cubicBezTo>
                <a:close/>
                <a:moveTo>
                  <a:pt x="4676938" y="5588484"/>
                </a:moveTo>
                <a:lnTo>
                  <a:pt x="4606168" y="5641658"/>
                </a:lnTo>
                <a:cubicBezTo>
                  <a:pt x="4480336" y="5726740"/>
                  <a:pt x="4344104" y="5800478"/>
                  <a:pt x="4198302" y="5860871"/>
                </a:cubicBezTo>
                <a:cubicBezTo>
                  <a:pt x="4020605" y="5934476"/>
                  <a:pt x="3838945" y="5984012"/>
                  <a:pt x="3656943" y="6010980"/>
                </a:cubicBezTo>
                <a:lnTo>
                  <a:pt x="3591548" y="6017987"/>
                </a:lnTo>
                <a:lnTo>
                  <a:pt x="3717467" y="5985610"/>
                </a:lnTo>
                <a:cubicBezTo>
                  <a:pt x="3860630" y="5941082"/>
                  <a:pt x="3997759" y="5882860"/>
                  <a:pt x="4127323" y="5812476"/>
                </a:cubicBezTo>
                <a:lnTo>
                  <a:pt x="4157728" y="5794006"/>
                </a:lnTo>
                <a:lnTo>
                  <a:pt x="4206688" y="5781946"/>
                </a:lnTo>
                <a:cubicBezTo>
                  <a:pt x="4368587" y="5735688"/>
                  <a:pt x="4526382" y="5671221"/>
                  <a:pt x="4676840" y="5588543"/>
                </a:cubicBezTo>
                <a:close/>
                <a:moveTo>
                  <a:pt x="3414997" y="5024078"/>
                </a:moveTo>
                <a:lnTo>
                  <a:pt x="3365117" y="5053454"/>
                </a:lnTo>
                <a:cubicBezTo>
                  <a:pt x="3284763" y="5096560"/>
                  <a:pt x="3201534" y="5135003"/>
                  <a:pt x="3115790" y="5168418"/>
                </a:cubicBezTo>
                <a:lnTo>
                  <a:pt x="3024025" y="5197851"/>
                </a:lnTo>
                <a:lnTo>
                  <a:pt x="2912568" y="5157057"/>
                </a:lnTo>
                <a:cubicBezTo>
                  <a:pt x="2844194" y="5128138"/>
                  <a:pt x="2777521" y="5095987"/>
                  <a:pt x="2712739" y="5060795"/>
                </a:cubicBezTo>
                <a:lnTo>
                  <a:pt x="2643863" y="5018952"/>
                </a:lnTo>
                <a:lnTo>
                  <a:pt x="2749609" y="5004100"/>
                </a:lnTo>
                <a:cubicBezTo>
                  <a:pt x="2809182" y="4993299"/>
                  <a:pt x="2868228" y="4980152"/>
                  <a:pt x="2926607" y="4964717"/>
                </a:cubicBezTo>
                <a:lnTo>
                  <a:pt x="3027887" y="4932163"/>
                </a:lnTo>
                <a:lnTo>
                  <a:pt x="3080509" y="4951073"/>
                </a:lnTo>
                <a:cubicBezTo>
                  <a:pt x="3150491" y="4972512"/>
                  <a:pt x="3221557" y="4990624"/>
                  <a:pt x="3293458" y="5005308"/>
                </a:cubicBezTo>
                <a:close/>
                <a:moveTo>
                  <a:pt x="2378012" y="4591530"/>
                </a:moveTo>
                <a:lnTo>
                  <a:pt x="2486703" y="4671140"/>
                </a:lnTo>
                <a:cubicBezTo>
                  <a:pt x="2547927" y="4711598"/>
                  <a:pt x="2610986" y="4749042"/>
                  <a:pt x="2675630" y="4783367"/>
                </a:cubicBezTo>
                <a:lnTo>
                  <a:pt x="2677230" y="4784121"/>
                </a:lnTo>
                <a:lnTo>
                  <a:pt x="2547949" y="4790029"/>
                </a:lnTo>
                <a:cubicBezTo>
                  <a:pt x="2473322" y="4791201"/>
                  <a:pt x="2398648" y="4788741"/>
                  <a:pt x="2324215" y="4782649"/>
                </a:cubicBezTo>
                <a:lnTo>
                  <a:pt x="2311127" y="4780931"/>
                </a:lnTo>
                <a:lnTo>
                  <a:pt x="2185935" y="4667149"/>
                </a:lnTo>
                <a:lnTo>
                  <a:pt x="2040791" y="4507450"/>
                </a:lnTo>
                <a:lnTo>
                  <a:pt x="2053155" y="4511921"/>
                </a:lnTo>
                <a:cubicBezTo>
                  <a:pt x="2140481" y="4540576"/>
                  <a:pt x="2229600" y="4564018"/>
                  <a:pt x="2320016" y="4582041"/>
                </a:cubicBezTo>
                <a:close/>
                <a:moveTo>
                  <a:pt x="1362549" y="4144117"/>
                </a:moveTo>
                <a:lnTo>
                  <a:pt x="1387153" y="4164132"/>
                </a:lnTo>
                <a:cubicBezTo>
                  <a:pt x="1432134" y="4198030"/>
                  <a:pt x="1478284" y="4230201"/>
                  <a:pt x="1525492" y="4260598"/>
                </a:cubicBezTo>
                <a:lnTo>
                  <a:pt x="1705819" y="4364615"/>
                </a:lnTo>
                <a:lnTo>
                  <a:pt x="1726039" y="4407519"/>
                </a:lnTo>
                <a:cubicBezTo>
                  <a:pt x="1760365" y="4472164"/>
                  <a:pt x="1797809" y="4535223"/>
                  <a:pt x="1838267" y="4596447"/>
                </a:cubicBezTo>
                <a:lnTo>
                  <a:pt x="1923859" y="4713306"/>
                </a:lnTo>
                <a:lnTo>
                  <a:pt x="1774996" y="4668849"/>
                </a:lnTo>
                <a:cubicBezTo>
                  <a:pt x="1694642" y="4641564"/>
                  <a:pt x="1615504" y="4609681"/>
                  <a:pt x="1537993" y="4573201"/>
                </a:cubicBezTo>
                <a:lnTo>
                  <a:pt x="1511581" y="4559841"/>
                </a:lnTo>
                <a:lnTo>
                  <a:pt x="1457953" y="4444294"/>
                </a:lnTo>
                <a:cubicBezTo>
                  <a:pt x="1430055" y="4375497"/>
                  <a:pt x="1405644" y="4305618"/>
                  <a:pt x="1384721" y="4234925"/>
                </a:cubicBezTo>
                <a:close/>
                <a:moveTo>
                  <a:pt x="72840" y="3605021"/>
                </a:moveTo>
                <a:lnTo>
                  <a:pt x="137279" y="3819751"/>
                </a:lnTo>
                <a:cubicBezTo>
                  <a:pt x="166888" y="3901080"/>
                  <a:pt x="200982" y="3980253"/>
                  <a:pt x="239263" y="4056973"/>
                </a:cubicBezTo>
                <a:lnTo>
                  <a:pt x="295547" y="4158112"/>
                </a:lnTo>
                <a:lnTo>
                  <a:pt x="312469" y="4227419"/>
                </a:lnTo>
                <a:cubicBezTo>
                  <a:pt x="338624" y="4315785"/>
                  <a:pt x="370227" y="4402880"/>
                  <a:pt x="407279" y="4488178"/>
                </a:cubicBezTo>
                <a:lnTo>
                  <a:pt x="511297" y="4692103"/>
                </a:lnTo>
                <a:lnTo>
                  <a:pt x="446728" y="4606167"/>
                </a:lnTo>
                <a:cubicBezTo>
                  <a:pt x="361646" y="4480335"/>
                  <a:pt x="287907" y="4344103"/>
                  <a:pt x="227514" y="4198301"/>
                </a:cubicBezTo>
                <a:cubicBezTo>
                  <a:pt x="167121" y="4052499"/>
                  <a:pt x="122931" y="3904027"/>
                  <a:pt x="94117" y="3754889"/>
                </a:cubicBezTo>
                <a:close/>
                <a:moveTo>
                  <a:pt x="4631772" y="5439147"/>
                </a:moveTo>
                <a:lnTo>
                  <a:pt x="4491788" y="5566373"/>
                </a:lnTo>
                <a:cubicBezTo>
                  <a:pt x="4435338" y="5612960"/>
                  <a:pt x="4376612" y="5656890"/>
                  <a:pt x="4315805" y="5697971"/>
                </a:cubicBezTo>
                <a:lnTo>
                  <a:pt x="4157728" y="5794006"/>
                </a:lnTo>
                <a:lnTo>
                  <a:pt x="4043540" y="5822132"/>
                </a:lnTo>
                <a:cubicBezTo>
                  <a:pt x="3961401" y="5839191"/>
                  <a:pt x="3878506" y="5851697"/>
                  <a:pt x="3795258" y="5859650"/>
                </a:cubicBezTo>
                <a:lnTo>
                  <a:pt x="3597768" y="5867697"/>
                </a:lnTo>
                <a:lnTo>
                  <a:pt x="3628926" y="5856500"/>
                </a:lnTo>
                <a:cubicBezTo>
                  <a:pt x="3764053" y="5800528"/>
                  <a:pt x="3893841" y="5731670"/>
                  <a:pt x="4016289" y="5650753"/>
                </a:cubicBezTo>
                <a:lnTo>
                  <a:pt x="4098619" y="5590451"/>
                </a:lnTo>
                <a:lnTo>
                  <a:pt x="4187288" y="5577227"/>
                </a:lnTo>
                <a:cubicBezTo>
                  <a:pt x="4329876" y="5548943"/>
                  <a:pt x="4469250" y="5507186"/>
                  <a:pt x="4603467" y="5452759"/>
                </a:cubicBezTo>
                <a:close/>
                <a:moveTo>
                  <a:pt x="219052" y="3592029"/>
                </a:moveTo>
                <a:lnTo>
                  <a:pt x="248952" y="3669045"/>
                </a:lnTo>
                <a:cubicBezTo>
                  <a:pt x="299661" y="3785189"/>
                  <a:pt x="359983" y="3897177"/>
                  <a:pt x="429378" y="4003706"/>
                </a:cubicBezTo>
                <a:lnTo>
                  <a:pt x="497795" y="4096935"/>
                </a:lnTo>
                <a:lnTo>
                  <a:pt x="513702" y="4199935"/>
                </a:lnTo>
                <a:cubicBezTo>
                  <a:pt x="543070" y="4343735"/>
                  <a:pt x="586154" y="4484200"/>
                  <a:pt x="642125" y="4619326"/>
                </a:cubicBezTo>
                <a:lnTo>
                  <a:pt x="647315" y="4630339"/>
                </a:lnTo>
                <a:lnTo>
                  <a:pt x="583094" y="4562802"/>
                </a:lnTo>
                <a:cubicBezTo>
                  <a:pt x="492449" y="4461659"/>
                  <a:pt x="410684" y="4352395"/>
                  <a:pt x="339023" y="4236234"/>
                </a:cubicBezTo>
                <a:lnTo>
                  <a:pt x="295547" y="4158112"/>
                </a:lnTo>
                <a:lnTo>
                  <a:pt x="260160" y="4013176"/>
                </a:lnTo>
                <a:cubicBezTo>
                  <a:pt x="246211" y="3941129"/>
                  <a:pt x="235750" y="3868541"/>
                  <a:pt x="228775" y="3795682"/>
                </a:cubicBezTo>
                <a:close/>
                <a:moveTo>
                  <a:pt x="2438699" y="4487655"/>
                </a:moveTo>
                <a:lnTo>
                  <a:pt x="2520979" y="4536277"/>
                </a:lnTo>
                <a:lnTo>
                  <a:pt x="2709174" y="4623622"/>
                </a:lnTo>
                <a:lnTo>
                  <a:pt x="2634354" y="4622298"/>
                </a:lnTo>
                <a:cubicBezTo>
                  <a:pt x="2581364" y="4619229"/>
                  <a:pt x="2528613" y="4614314"/>
                  <a:pt x="2476192" y="4607592"/>
                </a:cubicBezTo>
                <a:lnTo>
                  <a:pt x="2378012" y="4591530"/>
                </a:lnTo>
                <a:lnTo>
                  <a:pt x="2308786" y="4540825"/>
                </a:lnTo>
                <a:cubicBezTo>
                  <a:pt x="2251482" y="4494442"/>
                  <a:pt x="2196263" y="4445148"/>
                  <a:pt x="2143380" y="4393046"/>
                </a:cubicBezTo>
                <a:lnTo>
                  <a:pt x="2127779" y="4376081"/>
                </a:lnTo>
                <a:lnTo>
                  <a:pt x="2223858" y="4417886"/>
                </a:lnTo>
                <a:cubicBezTo>
                  <a:pt x="2280780" y="4439979"/>
                  <a:pt x="2338807" y="4459858"/>
                  <a:pt x="2397833" y="4477417"/>
                </a:cubicBezTo>
                <a:close/>
                <a:moveTo>
                  <a:pt x="2185070" y="4317416"/>
                </a:moveTo>
                <a:lnTo>
                  <a:pt x="2248037" y="4355516"/>
                </a:lnTo>
                <a:cubicBezTo>
                  <a:pt x="2316049" y="4392135"/>
                  <a:pt x="2386558" y="4425668"/>
                  <a:pt x="2459459" y="4455864"/>
                </a:cubicBezTo>
                <a:cubicBezTo>
                  <a:pt x="2532360" y="4486061"/>
                  <a:pt x="2605928" y="4512206"/>
                  <a:pt x="2679914" y="4534405"/>
                </a:cubicBezTo>
                <a:lnTo>
                  <a:pt x="2732125" y="4547251"/>
                </a:lnTo>
                <a:lnTo>
                  <a:pt x="2589997" y="4525560"/>
                </a:lnTo>
                <a:lnTo>
                  <a:pt x="2438699" y="4487655"/>
                </a:lnTo>
                <a:lnTo>
                  <a:pt x="2326236" y="4421198"/>
                </a:lnTo>
                <a:close/>
                <a:moveTo>
                  <a:pt x="3385597" y="4788345"/>
                </a:moveTo>
                <a:lnTo>
                  <a:pt x="3376728" y="4793523"/>
                </a:lnTo>
                <a:cubicBezTo>
                  <a:pt x="3304968" y="4829824"/>
                  <a:pt x="3231357" y="4862333"/>
                  <a:pt x="3156226" y="4890911"/>
                </a:cubicBezTo>
                <a:lnTo>
                  <a:pt x="3027887" y="4932163"/>
                </a:lnTo>
                <a:lnTo>
                  <a:pt x="2874066" y="4876886"/>
                </a:lnTo>
                <a:lnTo>
                  <a:pt x="2677230" y="4784121"/>
                </a:lnTo>
                <a:lnTo>
                  <a:pt x="2685603" y="4783739"/>
                </a:lnTo>
                <a:cubicBezTo>
                  <a:pt x="2777249" y="4776794"/>
                  <a:pt x="2868555" y="4764347"/>
                  <a:pt x="2958985" y="4746397"/>
                </a:cubicBezTo>
                <a:lnTo>
                  <a:pt x="3035084" y="4728537"/>
                </a:lnTo>
                <a:lnTo>
                  <a:pt x="3147459" y="4755974"/>
                </a:lnTo>
                <a:cubicBezTo>
                  <a:pt x="3219506" y="4769923"/>
                  <a:pt x="3292094" y="4780385"/>
                  <a:pt x="3364953" y="4787359"/>
                </a:cubicBezTo>
                <a:close/>
                <a:moveTo>
                  <a:pt x="1566054" y="4024127"/>
                </a:moveTo>
                <a:lnTo>
                  <a:pt x="1669052" y="4107374"/>
                </a:lnTo>
                <a:cubicBezTo>
                  <a:pt x="1705687" y="4135208"/>
                  <a:pt x="1743187" y="4161961"/>
                  <a:pt x="1781505" y="4187587"/>
                </a:cubicBezTo>
                <a:lnTo>
                  <a:pt x="1844836" y="4226841"/>
                </a:lnTo>
                <a:lnTo>
                  <a:pt x="1906794" y="4328828"/>
                </a:lnTo>
                <a:cubicBezTo>
                  <a:pt x="1947875" y="4389635"/>
                  <a:pt x="1991805" y="4448360"/>
                  <a:pt x="2038392" y="4504811"/>
                </a:cubicBezTo>
                <a:lnTo>
                  <a:pt x="2040791" y="4507450"/>
                </a:lnTo>
                <a:lnTo>
                  <a:pt x="1923572" y="4465055"/>
                </a:lnTo>
                <a:cubicBezTo>
                  <a:pt x="1854176" y="4437579"/>
                  <a:pt x="1786127" y="4406730"/>
                  <a:pt x="1719692" y="4372617"/>
                </a:cubicBezTo>
                <a:lnTo>
                  <a:pt x="1705819" y="4364615"/>
                </a:lnTo>
                <a:lnTo>
                  <a:pt x="1632521" y="4209084"/>
                </a:lnTo>
                <a:close/>
                <a:moveTo>
                  <a:pt x="4495012" y="5225428"/>
                </a:moveTo>
                <a:lnTo>
                  <a:pt x="4359613" y="5372658"/>
                </a:lnTo>
                <a:cubicBezTo>
                  <a:pt x="4306729" y="5424760"/>
                  <a:pt x="4251510" y="5474055"/>
                  <a:pt x="4194206" y="5520438"/>
                </a:cubicBezTo>
                <a:lnTo>
                  <a:pt x="4098619" y="5590451"/>
                </a:lnTo>
                <a:lnTo>
                  <a:pt x="3971238" y="5609448"/>
                </a:lnTo>
                <a:cubicBezTo>
                  <a:pt x="3835004" y="5623144"/>
                  <a:pt x="3696799" y="5624644"/>
                  <a:pt x="3558225" y="5613285"/>
                </a:cubicBezTo>
                <a:lnTo>
                  <a:pt x="3544352" y="5611717"/>
                </a:lnTo>
                <a:lnTo>
                  <a:pt x="3567405" y="5601017"/>
                </a:lnTo>
                <a:cubicBezTo>
                  <a:pt x="3700123" y="5531272"/>
                  <a:pt x="3827424" y="5447578"/>
                  <a:pt x="3947141" y="5349934"/>
                </a:cubicBezTo>
                <a:lnTo>
                  <a:pt x="3969028" y="5330152"/>
                </a:lnTo>
                <a:lnTo>
                  <a:pt x="4090742" y="5318689"/>
                </a:lnTo>
                <a:cubicBezTo>
                  <a:pt x="4185189" y="5306801"/>
                  <a:pt x="4277842" y="5289151"/>
                  <a:pt x="4368337" y="5266103"/>
                </a:cubicBezTo>
                <a:close/>
                <a:moveTo>
                  <a:pt x="476768" y="3541015"/>
                </a:moveTo>
                <a:lnTo>
                  <a:pt x="560527" y="3696221"/>
                </a:lnTo>
                <a:cubicBezTo>
                  <a:pt x="603675" y="3766730"/>
                  <a:pt x="650995" y="3835406"/>
                  <a:pt x="702487" y="3901894"/>
                </a:cubicBezTo>
                <a:lnTo>
                  <a:pt x="760236" y="3971783"/>
                </a:lnTo>
                <a:lnTo>
                  <a:pt x="763485" y="4036113"/>
                </a:lnTo>
                <a:cubicBezTo>
                  <a:pt x="779094" y="4189811"/>
                  <a:pt x="809928" y="4339007"/>
                  <a:pt x="854457" y="4482170"/>
                </a:cubicBezTo>
                <a:lnTo>
                  <a:pt x="857739" y="4491136"/>
                </a:lnTo>
                <a:lnTo>
                  <a:pt x="754076" y="4397619"/>
                </a:lnTo>
                <a:cubicBezTo>
                  <a:pt x="692320" y="4337848"/>
                  <a:pt x="634277" y="4274879"/>
                  <a:pt x="580108" y="4209099"/>
                </a:cubicBezTo>
                <a:lnTo>
                  <a:pt x="497795" y="4096935"/>
                </a:lnTo>
                <a:lnTo>
                  <a:pt x="480042" y="3981981"/>
                </a:lnTo>
                <a:cubicBezTo>
                  <a:pt x="472320" y="3908663"/>
                  <a:pt x="468131" y="3834761"/>
                  <a:pt x="467578" y="3760525"/>
                </a:cubicBezTo>
                <a:close/>
                <a:moveTo>
                  <a:pt x="3348538" y="4630337"/>
                </a:moveTo>
                <a:lnTo>
                  <a:pt x="3264801" y="4663298"/>
                </a:lnTo>
                <a:cubicBezTo>
                  <a:pt x="3214670" y="4680741"/>
                  <a:pt x="3164054" y="4696387"/>
                  <a:pt x="3113051" y="4710237"/>
                </a:cubicBezTo>
                <a:lnTo>
                  <a:pt x="3035084" y="4728537"/>
                </a:lnTo>
                <a:lnTo>
                  <a:pt x="2933216" y="4703665"/>
                </a:lnTo>
                <a:cubicBezTo>
                  <a:pt x="2862523" y="4682742"/>
                  <a:pt x="2792644" y="4658331"/>
                  <a:pt x="2723847" y="4630433"/>
                </a:cubicBezTo>
                <a:lnTo>
                  <a:pt x="2709174" y="4623622"/>
                </a:lnTo>
                <a:lnTo>
                  <a:pt x="2816829" y="4625529"/>
                </a:lnTo>
                <a:cubicBezTo>
                  <a:pt x="2877873" y="4624157"/>
                  <a:pt x="2939090" y="4620316"/>
                  <a:pt x="3000342" y="4613950"/>
                </a:cubicBezTo>
                <a:lnTo>
                  <a:pt x="3037726" y="4608406"/>
                </a:lnTo>
                <a:lnTo>
                  <a:pt x="3126829" y="4621056"/>
                </a:lnTo>
                <a:close/>
                <a:moveTo>
                  <a:pt x="1693626" y="3933959"/>
                </a:moveTo>
                <a:lnTo>
                  <a:pt x="1754529" y="3997057"/>
                </a:lnTo>
                <a:cubicBezTo>
                  <a:pt x="1798664" y="4039252"/>
                  <a:pt x="1844666" y="4079824"/>
                  <a:pt x="1892480" y="4118634"/>
                </a:cubicBezTo>
                <a:lnTo>
                  <a:pt x="1930914" y="4147142"/>
                </a:lnTo>
                <a:lnTo>
                  <a:pt x="1991986" y="4228423"/>
                </a:lnTo>
                <a:lnTo>
                  <a:pt x="2127779" y="4376081"/>
                </a:lnTo>
                <a:lnTo>
                  <a:pt x="2056509" y="4345072"/>
                </a:lnTo>
                <a:cubicBezTo>
                  <a:pt x="2008728" y="4321958"/>
                  <a:pt x="1961873" y="4297230"/>
                  <a:pt x="1916015" y="4270960"/>
                </a:cubicBezTo>
                <a:lnTo>
                  <a:pt x="1844836" y="4226841"/>
                </a:lnTo>
                <a:lnTo>
                  <a:pt x="1792289" y="4140346"/>
                </a:lnTo>
                <a:cubicBezTo>
                  <a:pt x="1757097" y="4075564"/>
                  <a:pt x="1724946" y="4008891"/>
                  <a:pt x="1696026" y="3940517"/>
                </a:cubicBezTo>
                <a:close/>
                <a:moveTo>
                  <a:pt x="4305615" y="4981400"/>
                </a:moveTo>
                <a:lnTo>
                  <a:pt x="4277686" y="5019390"/>
                </a:lnTo>
                <a:cubicBezTo>
                  <a:pt x="4228864" y="5079248"/>
                  <a:pt x="4176555" y="5137211"/>
                  <a:pt x="4120759" y="5193007"/>
                </a:cubicBezTo>
                <a:lnTo>
                  <a:pt x="3969028" y="5330152"/>
                </a:lnTo>
                <a:lnTo>
                  <a:pt x="3947771" y="5332154"/>
                </a:lnTo>
                <a:cubicBezTo>
                  <a:pt x="3899697" y="5335171"/>
                  <a:pt x="3851219" y="5336702"/>
                  <a:pt x="3802383" y="5336702"/>
                </a:cubicBezTo>
                <a:cubicBezTo>
                  <a:pt x="3743202" y="5336702"/>
                  <a:pt x="3684546" y="5334454"/>
                  <a:pt x="3626497" y="5330036"/>
                </a:cubicBezTo>
                <a:lnTo>
                  <a:pt x="3464693" y="5311556"/>
                </a:lnTo>
                <a:lnTo>
                  <a:pt x="3622185" y="5216260"/>
                </a:lnTo>
                <a:cubicBezTo>
                  <a:pt x="3685101" y="5173719"/>
                  <a:pt x="3745417" y="5128342"/>
                  <a:pt x="3803030" y="5080380"/>
                </a:cubicBezTo>
                <a:lnTo>
                  <a:pt x="3837046" y="5049097"/>
                </a:lnTo>
                <a:lnTo>
                  <a:pt x="3858412" y="5048894"/>
                </a:lnTo>
                <a:cubicBezTo>
                  <a:pt x="3974868" y="5043315"/>
                  <a:pt x="4091795" y="5028715"/>
                  <a:pt x="4208238" y="5004699"/>
                </a:cubicBezTo>
                <a:close/>
                <a:moveTo>
                  <a:pt x="3316595" y="4555293"/>
                </a:moveTo>
                <a:lnTo>
                  <a:pt x="3196302" y="4584890"/>
                </a:lnTo>
                <a:lnTo>
                  <a:pt x="3037726" y="4608406"/>
                </a:lnTo>
                <a:lnTo>
                  <a:pt x="2902871" y="4589261"/>
                </a:lnTo>
                <a:lnTo>
                  <a:pt x="2732125" y="4547251"/>
                </a:lnTo>
                <a:lnTo>
                  <a:pt x="2816976" y="4560201"/>
                </a:lnTo>
                <a:cubicBezTo>
                  <a:pt x="2893825" y="4568005"/>
                  <a:pt x="2971799" y="4572003"/>
                  <a:pt x="3050706" y="4572003"/>
                </a:cubicBezTo>
                <a:cubicBezTo>
                  <a:pt x="3129613" y="4572003"/>
                  <a:pt x="3207587" y="4568005"/>
                  <a:pt x="3284436" y="4560201"/>
                </a:cubicBezTo>
                <a:close/>
                <a:moveTo>
                  <a:pt x="778585" y="3469713"/>
                </a:moveTo>
                <a:lnTo>
                  <a:pt x="910683" y="3677425"/>
                </a:lnTo>
                <a:lnTo>
                  <a:pt x="1041381" y="3838653"/>
                </a:lnTo>
                <a:lnTo>
                  <a:pt x="1046307" y="3956323"/>
                </a:lnTo>
                <a:cubicBezTo>
                  <a:pt x="1053131" y="4030976"/>
                  <a:pt x="1063694" y="4105713"/>
                  <a:pt x="1078102" y="4180282"/>
                </a:cubicBezTo>
                <a:lnTo>
                  <a:pt x="1109645" y="4308484"/>
                </a:lnTo>
                <a:lnTo>
                  <a:pt x="1018741" y="4235488"/>
                </a:lnTo>
                <a:cubicBezTo>
                  <a:pt x="976570" y="4199041"/>
                  <a:pt x="935415" y="4160797"/>
                  <a:pt x="895376" y="4120757"/>
                </a:cubicBezTo>
                <a:cubicBezTo>
                  <a:pt x="860504" y="4085885"/>
                  <a:pt x="826993" y="4050166"/>
                  <a:pt x="794845" y="4013667"/>
                </a:cubicBezTo>
                <a:lnTo>
                  <a:pt x="760236" y="3971783"/>
                </a:lnTo>
                <a:lnTo>
                  <a:pt x="751682" y="3802383"/>
                </a:lnTo>
                <a:cubicBezTo>
                  <a:pt x="751683" y="3723475"/>
                  <a:pt x="755681" y="3645501"/>
                  <a:pt x="763485" y="3568652"/>
                </a:cubicBezTo>
                <a:close/>
                <a:moveTo>
                  <a:pt x="1749541" y="3871462"/>
                </a:moveTo>
                <a:lnTo>
                  <a:pt x="1810699" y="3954650"/>
                </a:lnTo>
                <a:cubicBezTo>
                  <a:pt x="1859521" y="4014509"/>
                  <a:pt x="1911829" y="4072472"/>
                  <a:pt x="1967625" y="4128268"/>
                </a:cubicBezTo>
                <a:cubicBezTo>
                  <a:pt x="2023422" y="4184064"/>
                  <a:pt x="2081384" y="4236373"/>
                  <a:pt x="2141243" y="4285195"/>
                </a:cubicBezTo>
                <a:lnTo>
                  <a:pt x="2185070" y="4317416"/>
                </a:lnTo>
                <a:lnTo>
                  <a:pt x="2051593" y="4236650"/>
                </a:lnTo>
                <a:lnTo>
                  <a:pt x="1930914" y="4147142"/>
                </a:lnTo>
                <a:lnTo>
                  <a:pt x="1856106" y="4047578"/>
                </a:lnTo>
                <a:close/>
                <a:moveTo>
                  <a:pt x="4141439" y="4728073"/>
                </a:moveTo>
                <a:lnTo>
                  <a:pt x="4115433" y="4763579"/>
                </a:lnTo>
                <a:cubicBezTo>
                  <a:pt x="4069049" y="4820883"/>
                  <a:pt x="4019755" y="4876102"/>
                  <a:pt x="3967653" y="4928986"/>
                </a:cubicBezTo>
                <a:lnTo>
                  <a:pt x="3837046" y="5049097"/>
                </a:lnTo>
                <a:lnTo>
                  <a:pt x="3684200" y="5050548"/>
                </a:lnTo>
                <a:cubicBezTo>
                  <a:pt x="3626327" y="5048878"/>
                  <a:pt x="3568690" y="5045001"/>
                  <a:pt x="3511410" y="5038968"/>
                </a:cubicBezTo>
                <a:lnTo>
                  <a:pt x="3414997" y="5024078"/>
                </a:lnTo>
                <a:lnTo>
                  <a:pt x="3521884" y="4961129"/>
                </a:lnTo>
                <a:cubicBezTo>
                  <a:pt x="3572790" y="4928353"/>
                  <a:pt x="3622310" y="4893611"/>
                  <a:pt x="3670338" y="4857011"/>
                </a:cubicBezTo>
                <a:lnTo>
                  <a:pt x="3749386" y="4789928"/>
                </a:lnTo>
                <a:lnTo>
                  <a:pt x="3803190" y="4787359"/>
                </a:lnTo>
                <a:cubicBezTo>
                  <a:pt x="3898818" y="4778205"/>
                  <a:pt x="3993979" y="4763043"/>
                  <a:pt x="4088061" y="4741874"/>
                </a:cubicBezTo>
                <a:close/>
                <a:moveTo>
                  <a:pt x="1064306" y="3414995"/>
                </a:moveTo>
                <a:lnTo>
                  <a:pt x="1127256" y="3521883"/>
                </a:lnTo>
                <a:cubicBezTo>
                  <a:pt x="1160032" y="3572789"/>
                  <a:pt x="1194774" y="3622309"/>
                  <a:pt x="1231375" y="3670337"/>
                </a:cubicBezTo>
                <a:lnTo>
                  <a:pt x="1298457" y="3749385"/>
                </a:lnTo>
                <a:lnTo>
                  <a:pt x="1301026" y="3803188"/>
                </a:lnTo>
                <a:cubicBezTo>
                  <a:pt x="1308000" y="3876047"/>
                  <a:pt x="1318462" y="3948635"/>
                  <a:pt x="1332411" y="4020681"/>
                </a:cubicBezTo>
                <a:lnTo>
                  <a:pt x="1362549" y="4144117"/>
                </a:lnTo>
                <a:lnTo>
                  <a:pt x="1255830" y="4057303"/>
                </a:lnTo>
                <a:cubicBezTo>
                  <a:pt x="1192034" y="4001344"/>
                  <a:pt x="1131121" y="3941604"/>
                  <a:pt x="1073470" y="3878238"/>
                </a:cubicBezTo>
                <a:lnTo>
                  <a:pt x="1041381" y="3838653"/>
                </a:lnTo>
                <a:lnTo>
                  <a:pt x="1036952" y="3732865"/>
                </a:lnTo>
                <a:cubicBezTo>
                  <a:pt x="1037505" y="3658630"/>
                  <a:pt x="1041694" y="3584728"/>
                  <a:pt x="1049416" y="3511409"/>
                </a:cubicBezTo>
                <a:close/>
                <a:moveTo>
                  <a:pt x="4024129" y="4522330"/>
                </a:moveTo>
                <a:lnTo>
                  <a:pt x="4020682" y="4526594"/>
                </a:lnTo>
                <a:cubicBezTo>
                  <a:pt x="3968277" y="4587593"/>
                  <a:pt x="3912710" y="4645797"/>
                  <a:pt x="3854234" y="4700951"/>
                </a:cubicBezTo>
                <a:lnTo>
                  <a:pt x="3749386" y="4789928"/>
                </a:lnTo>
                <a:lnTo>
                  <a:pt x="3584071" y="4797821"/>
                </a:lnTo>
                <a:lnTo>
                  <a:pt x="3385597" y="4788345"/>
                </a:lnTo>
                <a:lnTo>
                  <a:pt x="3615010" y="4654406"/>
                </a:lnTo>
                <a:lnTo>
                  <a:pt x="3691453" y="4599458"/>
                </a:lnTo>
                <a:lnTo>
                  <a:pt x="3789695" y="4584286"/>
                </a:lnTo>
                <a:cubicBezTo>
                  <a:pt x="3861596" y="4569602"/>
                  <a:pt x="3932662" y="4551490"/>
                  <a:pt x="4002644" y="4530051"/>
                </a:cubicBezTo>
                <a:close/>
                <a:moveTo>
                  <a:pt x="1300040" y="3385594"/>
                </a:moveTo>
                <a:lnTo>
                  <a:pt x="1433979" y="3615008"/>
                </a:lnTo>
                <a:lnTo>
                  <a:pt x="1488925" y="3691449"/>
                </a:lnTo>
                <a:lnTo>
                  <a:pt x="1504098" y="3789693"/>
                </a:lnTo>
                <a:cubicBezTo>
                  <a:pt x="1518782" y="3861593"/>
                  <a:pt x="1536895" y="3932659"/>
                  <a:pt x="1558333" y="4002641"/>
                </a:cubicBezTo>
                <a:lnTo>
                  <a:pt x="1566054" y="4024127"/>
                </a:lnTo>
                <a:lnTo>
                  <a:pt x="1561791" y="4020682"/>
                </a:lnTo>
                <a:cubicBezTo>
                  <a:pt x="1500792" y="3968276"/>
                  <a:pt x="1442588" y="3912709"/>
                  <a:pt x="1387434" y="3854233"/>
                </a:cubicBezTo>
                <a:lnTo>
                  <a:pt x="1298457" y="3749385"/>
                </a:lnTo>
                <a:lnTo>
                  <a:pt x="1290564" y="3584069"/>
                </a:lnTo>
                <a:close/>
                <a:moveTo>
                  <a:pt x="3933964" y="4394757"/>
                </a:moveTo>
                <a:lnTo>
                  <a:pt x="3865746" y="4460601"/>
                </a:lnTo>
                <a:cubicBezTo>
                  <a:pt x="3826107" y="4495901"/>
                  <a:pt x="3785331" y="4529726"/>
                  <a:pt x="3743511" y="4562040"/>
                </a:cubicBezTo>
                <a:lnTo>
                  <a:pt x="3691453" y="4599458"/>
                </a:lnTo>
                <a:lnTo>
                  <a:pt x="3571743" y="4617946"/>
                </a:lnTo>
                <a:cubicBezTo>
                  <a:pt x="3498425" y="4625669"/>
                  <a:pt x="3424522" y="4629858"/>
                  <a:pt x="3350287" y="4630410"/>
                </a:cubicBezTo>
                <a:lnTo>
                  <a:pt x="3348538" y="4630337"/>
                </a:lnTo>
                <a:lnTo>
                  <a:pt x="3434622" y="4596453"/>
                </a:lnTo>
                <a:cubicBezTo>
                  <a:pt x="3490495" y="4571824"/>
                  <a:pt x="3545583" y="4544850"/>
                  <a:pt x="3599736" y="4515528"/>
                </a:cubicBezTo>
                <a:lnTo>
                  <a:pt x="3636786" y="4493323"/>
                </a:lnTo>
                <a:lnTo>
                  <a:pt x="3730492" y="4469229"/>
                </a:lnTo>
                <a:close/>
                <a:moveTo>
                  <a:pt x="1458047" y="3348534"/>
                </a:moveTo>
                <a:lnTo>
                  <a:pt x="1491933" y="3434621"/>
                </a:lnTo>
                <a:cubicBezTo>
                  <a:pt x="1516561" y="3490494"/>
                  <a:pt x="1543536" y="3545581"/>
                  <a:pt x="1572857" y="3599735"/>
                </a:cubicBezTo>
                <a:lnTo>
                  <a:pt x="1595060" y="3636781"/>
                </a:lnTo>
                <a:lnTo>
                  <a:pt x="1619155" y="3730490"/>
                </a:lnTo>
                <a:lnTo>
                  <a:pt x="1693626" y="3933959"/>
                </a:lnTo>
                <a:lnTo>
                  <a:pt x="1627784" y="3865744"/>
                </a:lnTo>
                <a:cubicBezTo>
                  <a:pt x="1592485" y="3826105"/>
                  <a:pt x="1558659" y="3785329"/>
                  <a:pt x="1526345" y="3743509"/>
                </a:cubicBezTo>
                <a:lnTo>
                  <a:pt x="1488925" y="3691449"/>
                </a:lnTo>
                <a:lnTo>
                  <a:pt x="1470437" y="3571740"/>
                </a:lnTo>
                <a:cubicBezTo>
                  <a:pt x="1462715" y="3498421"/>
                  <a:pt x="1458526" y="3424520"/>
                  <a:pt x="1457973" y="3350284"/>
                </a:cubicBezTo>
                <a:close/>
                <a:moveTo>
                  <a:pt x="3871468" y="4338841"/>
                </a:moveTo>
                <a:lnTo>
                  <a:pt x="3769659" y="4413689"/>
                </a:lnTo>
                <a:lnTo>
                  <a:pt x="3636786" y="4493323"/>
                </a:lnTo>
                <a:lnTo>
                  <a:pt x="3511415" y="4525560"/>
                </a:lnTo>
                <a:lnTo>
                  <a:pt x="3316595" y="4555293"/>
                </a:lnTo>
                <a:lnTo>
                  <a:pt x="3419259" y="4530033"/>
                </a:lnTo>
                <a:cubicBezTo>
                  <a:pt x="3493245" y="4507835"/>
                  <a:pt x="3566813" y="4481689"/>
                  <a:pt x="3639714" y="4451492"/>
                </a:cubicBezTo>
                <a:cubicBezTo>
                  <a:pt x="3712615" y="4421296"/>
                  <a:pt x="3783124" y="4387762"/>
                  <a:pt x="3851136" y="4351144"/>
                </a:cubicBezTo>
                <a:close/>
                <a:moveTo>
                  <a:pt x="1534342" y="3324786"/>
                </a:moveTo>
                <a:lnTo>
                  <a:pt x="1566861" y="3446982"/>
                </a:lnTo>
                <a:cubicBezTo>
                  <a:pt x="1587149" y="3511625"/>
                  <a:pt x="1610470" y="3575924"/>
                  <a:pt x="1636892" y="3639712"/>
                </a:cubicBezTo>
                <a:cubicBezTo>
                  <a:pt x="1667088" y="3712613"/>
                  <a:pt x="1700622" y="3783122"/>
                  <a:pt x="1737240" y="3851134"/>
                </a:cubicBezTo>
                <a:lnTo>
                  <a:pt x="1749541" y="3871462"/>
                </a:lnTo>
                <a:lnTo>
                  <a:pt x="1674696" y="3769658"/>
                </a:lnTo>
                <a:lnTo>
                  <a:pt x="1595060" y="3636781"/>
                </a:lnTo>
                <a:lnTo>
                  <a:pt x="1562824" y="3511412"/>
                </a:lnTo>
                <a:close/>
                <a:moveTo>
                  <a:pt x="5551053" y="4731723"/>
                </a:moveTo>
                <a:lnTo>
                  <a:pt x="5485941" y="4841908"/>
                </a:lnTo>
                <a:cubicBezTo>
                  <a:pt x="5402247" y="4968667"/>
                  <a:pt x="5304604" y="5088926"/>
                  <a:pt x="5193011" y="5200518"/>
                </a:cubicBezTo>
                <a:cubicBezTo>
                  <a:pt x="5088393" y="5305136"/>
                  <a:pt x="4976158" y="5397494"/>
                  <a:pt x="4858092" y="5477592"/>
                </a:cubicBezTo>
                <a:lnTo>
                  <a:pt x="4676938" y="5588484"/>
                </a:lnTo>
                <a:lnTo>
                  <a:pt x="4787012" y="5505777"/>
                </a:lnTo>
                <a:cubicBezTo>
                  <a:pt x="4902238" y="5409853"/>
                  <a:pt x="5006648" y="5303586"/>
                  <a:pt x="5099415" y="5188977"/>
                </a:cubicBezTo>
                <a:lnTo>
                  <a:pt x="5121702" y="5158549"/>
                </a:lnTo>
                <a:lnTo>
                  <a:pt x="5248181" y="5056795"/>
                </a:lnTo>
                <a:cubicBezTo>
                  <a:pt x="5338701" y="4977898"/>
                  <a:pt x="5423468" y="4891417"/>
                  <a:pt x="5501407" y="4797796"/>
                </a:cubicBezTo>
                <a:close/>
                <a:moveTo>
                  <a:pt x="5411892" y="4673738"/>
                </a:moveTo>
                <a:lnTo>
                  <a:pt x="5341957" y="4822133"/>
                </a:lnTo>
                <a:cubicBezTo>
                  <a:pt x="5307631" y="4886777"/>
                  <a:pt x="5270188" y="4949836"/>
                  <a:pt x="5229730" y="5011060"/>
                </a:cubicBezTo>
                <a:lnTo>
                  <a:pt x="5121702" y="5158549"/>
                </a:lnTo>
                <a:lnTo>
                  <a:pt x="5108218" y="5169397"/>
                </a:lnTo>
                <a:cubicBezTo>
                  <a:pt x="5030214" y="5227249"/>
                  <a:pt x="4948764" y="5279948"/>
                  <a:pt x="4864447" y="5327254"/>
                </a:cubicBezTo>
                <a:lnTo>
                  <a:pt x="4631772" y="5439147"/>
                </a:lnTo>
                <a:lnTo>
                  <a:pt x="4654126" y="5418830"/>
                </a:lnTo>
                <a:cubicBezTo>
                  <a:pt x="4757547" y="5315409"/>
                  <a:pt x="4851105" y="5202124"/>
                  <a:pt x="4933267" y="5080508"/>
                </a:cubicBezTo>
                <a:lnTo>
                  <a:pt x="4976351" y="5009590"/>
                </a:lnTo>
                <a:lnTo>
                  <a:pt x="5069798" y="4953481"/>
                </a:lnTo>
                <a:cubicBezTo>
                  <a:pt x="5190708" y="4872784"/>
                  <a:pt x="5303493" y="4780869"/>
                  <a:pt x="5406665" y="4679223"/>
                </a:cubicBezTo>
                <a:close/>
                <a:moveTo>
                  <a:pt x="82052" y="2438488"/>
                </a:moveTo>
                <a:lnTo>
                  <a:pt x="66694" y="2546666"/>
                </a:lnTo>
                <a:cubicBezTo>
                  <a:pt x="51913" y="2708375"/>
                  <a:pt x="54681" y="2869691"/>
                  <a:pt x="73944" y="3028073"/>
                </a:cubicBezTo>
                <a:lnTo>
                  <a:pt x="74176" y="3029397"/>
                </a:lnTo>
                <a:lnTo>
                  <a:pt x="65432" y="3086017"/>
                </a:lnTo>
                <a:cubicBezTo>
                  <a:pt x="49988" y="3232653"/>
                  <a:pt x="48675" y="3381625"/>
                  <a:pt x="62322" y="3530931"/>
                </a:cubicBezTo>
                <a:lnTo>
                  <a:pt x="72840" y="3605021"/>
                </a:lnTo>
                <a:lnTo>
                  <a:pt x="62210" y="3569597"/>
                </a:lnTo>
                <a:cubicBezTo>
                  <a:pt x="21535" y="3398917"/>
                  <a:pt x="0" y="3220813"/>
                  <a:pt x="0" y="3037679"/>
                </a:cubicBezTo>
                <a:cubicBezTo>
                  <a:pt x="0" y="2879864"/>
                  <a:pt x="15992" y="2725784"/>
                  <a:pt x="46444" y="2576971"/>
                </a:cubicBezTo>
                <a:close/>
                <a:moveTo>
                  <a:pt x="5204298" y="4527545"/>
                </a:moveTo>
                <a:lnTo>
                  <a:pt x="5144035" y="4692198"/>
                </a:lnTo>
                <a:cubicBezTo>
                  <a:pt x="5115116" y="4760571"/>
                  <a:pt x="5082964" y="4827245"/>
                  <a:pt x="5047772" y="4892027"/>
                </a:cubicBezTo>
                <a:lnTo>
                  <a:pt x="4976351" y="5009590"/>
                </a:lnTo>
                <a:lnTo>
                  <a:pt x="4882523" y="5065927"/>
                </a:lnTo>
                <a:cubicBezTo>
                  <a:pt x="4802108" y="5109120"/>
                  <a:pt x="4718810" y="5147639"/>
                  <a:pt x="4632991" y="5181122"/>
                </a:cubicBezTo>
                <a:lnTo>
                  <a:pt x="4495012" y="5225428"/>
                </a:lnTo>
                <a:lnTo>
                  <a:pt x="4511006" y="5208035"/>
                </a:lnTo>
                <a:cubicBezTo>
                  <a:pt x="4606932" y="5092810"/>
                  <a:pt x="4692514" y="4966770"/>
                  <a:pt x="4765752" y="4830746"/>
                </a:cubicBezTo>
                <a:lnTo>
                  <a:pt x="4777612" y="4805758"/>
                </a:lnTo>
                <a:lnTo>
                  <a:pt x="4883212" y="4749893"/>
                </a:lnTo>
                <a:cubicBezTo>
                  <a:pt x="4965921" y="4702767"/>
                  <a:pt x="5044766" y="4651004"/>
                  <a:pt x="5119554" y="4595078"/>
                </a:cubicBezTo>
                <a:close/>
                <a:moveTo>
                  <a:pt x="228925" y="2445680"/>
                </a:moveTo>
                <a:lnTo>
                  <a:pt x="225848" y="2515452"/>
                </a:lnTo>
                <a:cubicBezTo>
                  <a:pt x="226575" y="2665423"/>
                  <a:pt x="241968" y="2815337"/>
                  <a:pt x="272027" y="2962858"/>
                </a:cubicBezTo>
                <a:lnTo>
                  <a:pt x="287751" y="3026951"/>
                </a:lnTo>
                <a:lnTo>
                  <a:pt x="260161" y="3139951"/>
                </a:lnTo>
                <a:cubicBezTo>
                  <a:pt x="232263" y="3284044"/>
                  <a:pt x="218314" y="3430304"/>
                  <a:pt x="218314" y="3576564"/>
                </a:cubicBezTo>
                <a:lnTo>
                  <a:pt x="219052" y="3592029"/>
                </a:lnTo>
                <a:lnTo>
                  <a:pt x="180167" y="3491873"/>
                </a:lnTo>
                <a:cubicBezTo>
                  <a:pt x="154567" y="3416888"/>
                  <a:pt x="132827" y="3340534"/>
                  <a:pt x="115079" y="3263128"/>
                </a:cubicBezTo>
                <a:lnTo>
                  <a:pt x="74176" y="3029397"/>
                </a:lnTo>
                <a:lnTo>
                  <a:pt x="99092" y="2868064"/>
                </a:lnTo>
                <a:cubicBezTo>
                  <a:pt x="128460" y="2724263"/>
                  <a:pt x="171544" y="2583799"/>
                  <a:pt x="227515" y="2448673"/>
                </a:cubicBezTo>
                <a:close/>
                <a:moveTo>
                  <a:pt x="486239" y="2502674"/>
                </a:moveTo>
                <a:lnTo>
                  <a:pt x="493540" y="2602947"/>
                </a:lnTo>
                <a:cubicBezTo>
                  <a:pt x="508765" y="2733635"/>
                  <a:pt x="535524" y="2864387"/>
                  <a:pt x="574371" y="2993861"/>
                </a:cubicBezTo>
                <a:lnTo>
                  <a:pt x="586130" y="3026869"/>
                </a:lnTo>
                <a:lnTo>
                  <a:pt x="563585" y="3090151"/>
                </a:lnTo>
                <a:cubicBezTo>
                  <a:pt x="519188" y="3238123"/>
                  <a:pt x="490581" y="3387762"/>
                  <a:pt x="476933" y="3537067"/>
                </a:cubicBezTo>
                <a:lnTo>
                  <a:pt x="476768" y="3541015"/>
                </a:lnTo>
                <a:lnTo>
                  <a:pt x="443598" y="3479553"/>
                </a:lnTo>
                <a:cubicBezTo>
                  <a:pt x="391392" y="3368824"/>
                  <a:pt x="348571" y="3254768"/>
                  <a:pt x="315138" y="3138583"/>
                </a:cubicBezTo>
                <a:lnTo>
                  <a:pt x="287751" y="3026951"/>
                </a:lnTo>
                <a:lnTo>
                  <a:pt x="312470" y="2925708"/>
                </a:lnTo>
                <a:cubicBezTo>
                  <a:pt x="354317" y="2784323"/>
                  <a:pt x="410114" y="2646189"/>
                  <a:pt x="479859" y="2513471"/>
                </a:cubicBezTo>
                <a:close/>
                <a:moveTo>
                  <a:pt x="4960447" y="4334629"/>
                </a:moveTo>
                <a:lnTo>
                  <a:pt x="4944642" y="4398868"/>
                </a:lnTo>
                <a:cubicBezTo>
                  <a:pt x="4922443" y="4472854"/>
                  <a:pt x="4896297" y="4546422"/>
                  <a:pt x="4866101" y="4619324"/>
                </a:cubicBezTo>
                <a:lnTo>
                  <a:pt x="4777612" y="4805758"/>
                </a:lnTo>
                <a:lnTo>
                  <a:pt x="4756277" y="4817045"/>
                </a:lnTo>
                <a:cubicBezTo>
                  <a:pt x="4713016" y="4838230"/>
                  <a:pt x="4668815" y="4858197"/>
                  <a:pt x="4623696" y="4876885"/>
                </a:cubicBezTo>
                <a:cubicBezTo>
                  <a:pt x="4532569" y="4914631"/>
                  <a:pt x="4440400" y="4946047"/>
                  <a:pt x="4347677" y="4971336"/>
                </a:cubicBezTo>
                <a:lnTo>
                  <a:pt x="4305615" y="4981400"/>
                </a:lnTo>
                <a:lnTo>
                  <a:pt x="4413689" y="4834396"/>
                </a:lnTo>
                <a:cubicBezTo>
                  <a:pt x="4455536" y="4771017"/>
                  <a:pt x="4493896" y="4706012"/>
                  <a:pt x="4528769" y="4639653"/>
                </a:cubicBezTo>
                <a:lnTo>
                  <a:pt x="4558162" y="4576323"/>
                </a:lnTo>
                <a:lnTo>
                  <a:pt x="4634707" y="4542774"/>
                </a:lnTo>
                <a:cubicBezTo>
                  <a:pt x="4722023" y="4497576"/>
                  <a:pt x="4807037" y="4446370"/>
                  <a:pt x="4889134" y="4389157"/>
                </a:cubicBezTo>
                <a:close/>
                <a:moveTo>
                  <a:pt x="785243" y="2587591"/>
                </a:moveTo>
                <a:lnTo>
                  <a:pt x="835160" y="2851379"/>
                </a:lnTo>
                <a:lnTo>
                  <a:pt x="890534" y="3024024"/>
                </a:lnTo>
                <a:lnTo>
                  <a:pt x="854457" y="3122596"/>
                </a:lnTo>
                <a:cubicBezTo>
                  <a:pt x="832192" y="3194177"/>
                  <a:pt x="813352" y="3267267"/>
                  <a:pt x="798126" y="3341674"/>
                </a:cubicBezTo>
                <a:lnTo>
                  <a:pt x="778585" y="3469713"/>
                </a:lnTo>
                <a:lnTo>
                  <a:pt x="769739" y="3455804"/>
                </a:lnTo>
                <a:cubicBezTo>
                  <a:pt x="726651" y="3378567"/>
                  <a:pt x="687582" y="3298019"/>
                  <a:pt x="652911" y="3214317"/>
                </a:cubicBezTo>
                <a:lnTo>
                  <a:pt x="586130" y="3026869"/>
                </a:lnTo>
                <a:lnTo>
                  <a:pt x="642125" y="2869696"/>
                </a:lnTo>
                <a:cubicBezTo>
                  <a:pt x="672322" y="2796795"/>
                  <a:pt x="705855" y="2726286"/>
                  <a:pt x="742474" y="2658274"/>
                </a:cubicBezTo>
                <a:close/>
                <a:moveTo>
                  <a:pt x="4711368" y="4165121"/>
                </a:moveTo>
                <a:lnTo>
                  <a:pt x="4696158" y="4227416"/>
                </a:lnTo>
                <a:cubicBezTo>
                  <a:pt x="4675234" y="4298108"/>
                  <a:pt x="4650823" y="4367988"/>
                  <a:pt x="4622925" y="4436785"/>
                </a:cubicBezTo>
                <a:lnTo>
                  <a:pt x="4558162" y="4576323"/>
                </a:lnTo>
                <a:lnTo>
                  <a:pt x="4366457" y="4660346"/>
                </a:lnTo>
                <a:cubicBezTo>
                  <a:pt x="4320802" y="4676938"/>
                  <a:pt x="4274723" y="4692028"/>
                  <a:pt x="4228298" y="4705616"/>
                </a:cubicBezTo>
                <a:lnTo>
                  <a:pt x="4141439" y="4728073"/>
                </a:lnTo>
                <a:lnTo>
                  <a:pt x="4245748" y="4585662"/>
                </a:lnTo>
                <a:cubicBezTo>
                  <a:pt x="4286206" y="4524438"/>
                  <a:pt x="4323650" y="4461378"/>
                  <a:pt x="4357975" y="4396735"/>
                </a:cubicBezTo>
                <a:lnTo>
                  <a:pt x="4365356" y="4381073"/>
                </a:lnTo>
                <a:lnTo>
                  <a:pt x="4431689" y="4349327"/>
                </a:lnTo>
                <a:cubicBezTo>
                  <a:pt x="4503963" y="4309835"/>
                  <a:pt x="4574192" y="4266414"/>
                  <a:pt x="4642020" y="4219210"/>
                </a:cubicBezTo>
                <a:close/>
                <a:moveTo>
                  <a:pt x="1069434" y="2643862"/>
                </a:moveTo>
                <a:lnTo>
                  <a:pt x="1084286" y="2749606"/>
                </a:lnTo>
                <a:cubicBezTo>
                  <a:pt x="1095086" y="2809180"/>
                  <a:pt x="1108233" y="2868226"/>
                  <a:pt x="1123668" y="2926605"/>
                </a:cubicBezTo>
                <a:lnTo>
                  <a:pt x="1156222" y="3027883"/>
                </a:lnTo>
                <a:lnTo>
                  <a:pt x="1137311" y="3080508"/>
                </a:lnTo>
                <a:cubicBezTo>
                  <a:pt x="1115873" y="3150490"/>
                  <a:pt x="1097760" y="3221556"/>
                  <a:pt x="1083076" y="3293456"/>
                </a:cubicBezTo>
                <a:lnTo>
                  <a:pt x="1064306" y="3414995"/>
                </a:lnTo>
                <a:lnTo>
                  <a:pt x="1034931" y="3365117"/>
                </a:lnTo>
                <a:cubicBezTo>
                  <a:pt x="991825" y="3284763"/>
                  <a:pt x="953383" y="3201533"/>
                  <a:pt x="919967" y="3115789"/>
                </a:cubicBezTo>
                <a:lnTo>
                  <a:pt x="890534" y="3024024"/>
                </a:lnTo>
                <a:lnTo>
                  <a:pt x="931328" y="2912568"/>
                </a:lnTo>
                <a:cubicBezTo>
                  <a:pt x="960247" y="2844194"/>
                  <a:pt x="992398" y="2777521"/>
                  <a:pt x="1027590" y="2712739"/>
                </a:cubicBezTo>
                <a:close/>
                <a:moveTo>
                  <a:pt x="4505710" y="4047431"/>
                </a:moveTo>
                <a:lnTo>
                  <a:pt x="4451494" y="4198299"/>
                </a:lnTo>
                <a:lnTo>
                  <a:pt x="4365356" y="4381073"/>
                </a:lnTo>
                <a:lnTo>
                  <a:pt x="4209087" y="4455863"/>
                </a:lnTo>
                <a:lnTo>
                  <a:pt x="4024129" y="4522330"/>
                </a:lnTo>
                <a:lnTo>
                  <a:pt x="4107375" y="4419333"/>
                </a:lnTo>
                <a:cubicBezTo>
                  <a:pt x="4135209" y="4382698"/>
                  <a:pt x="4161963" y="4345198"/>
                  <a:pt x="4187588" y="4306880"/>
                </a:cubicBezTo>
                <a:lnTo>
                  <a:pt x="4226843" y="4243549"/>
                </a:lnTo>
                <a:lnTo>
                  <a:pt x="4328830" y="4181590"/>
                </a:lnTo>
                <a:close/>
                <a:moveTo>
                  <a:pt x="4376083" y="3960606"/>
                </a:moveTo>
                <a:lnTo>
                  <a:pt x="4345072" y="4031876"/>
                </a:lnTo>
                <a:cubicBezTo>
                  <a:pt x="4321959" y="4079657"/>
                  <a:pt x="4297231" y="4126513"/>
                  <a:pt x="4270961" y="4172370"/>
                </a:cubicBezTo>
                <a:lnTo>
                  <a:pt x="4226843" y="4243549"/>
                </a:lnTo>
                <a:lnTo>
                  <a:pt x="4140349" y="4296095"/>
                </a:lnTo>
                <a:cubicBezTo>
                  <a:pt x="4075567" y="4331287"/>
                  <a:pt x="4008893" y="4363438"/>
                  <a:pt x="3940520" y="4392357"/>
                </a:cubicBezTo>
                <a:lnTo>
                  <a:pt x="3933964" y="4394757"/>
                </a:lnTo>
                <a:lnTo>
                  <a:pt x="3997060" y="4333857"/>
                </a:lnTo>
                <a:cubicBezTo>
                  <a:pt x="4039254" y="4289722"/>
                  <a:pt x="4079826" y="4243719"/>
                  <a:pt x="4118637" y="4195906"/>
                </a:cubicBezTo>
                <a:lnTo>
                  <a:pt x="4147146" y="4157468"/>
                </a:lnTo>
                <a:lnTo>
                  <a:pt x="4228425" y="4096398"/>
                </a:lnTo>
                <a:close/>
                <a:moveTo>
                  <a:pt x="1304507" y="2676710"/>
                </a:moveTo>
                <a:lnTo>
                  <a:pt x="1304647" y="2685603"/>
                </a:lnTo>
                <a:cubicBezTo>
                  <a:pt x="1311592" y="2777248"/>
                  <a:pt x="1324039" y="2868554"/>
                  <a:pt x="1341988" y="2958985"/>
                </a:cubicBezTo>
                <a:lnTo>
                  <a:pt x="1359848" y="3035080"/>
                </a:lnTo>
                <a:lnTo>
                  <a:pt x="1332411" y="3147457"/>
                </a:lnTo>
                <a:cubicBezTo>
                  <a:pt x="1318462" y="3219503"/>
                  <a:pt x="1308000" y="3292092"/>
                  <a:pt x="1301025" y="3364951"/>
                </a:cubicBezTo>
                <a:lnTo>
                  <a:pt x="1300040" y="3385594"/>
                </a:lnTo>
                <a:lnTo>
                  <a:pt x="1294863" y="3376726"/>
                </a:lnTo>
                <a:cubicBezTo>
                  <a:pt x="1258561" y="3304967"/>
                  <a:pt x="1226053" y="3231355"/>
                  <a:pt x="1197475" y="3156224"/>
                </a:cubicBezTo>
                <a:lnTo>
                  <a:pt x="1156222" y="3027883"/>
                </a:lnTo>
                <a:lnTo>
                  <a:pt x="1211498" y="2874065"/>
                </a:lnTo>
                <a:close/>
                <a:moveTo>
                  <a:pt x="4317422" y="3903307"/>
                </a:moveTo>
                <a:lnTo>
                  <a:pt x="4236653" y="4036792"/>
                </a:lnTo>
                <a:lnTo>
                  <a:pt x="4147146" y="4157468"/>
                </a:lnTo>
                <a:lnTo>
                  <a:pt x="4047580" y="4232279"/>
                </a:lnTo>
                <a:lnTo>
                  <a:pt x="3871468" y="4338841"/>
                </a:lnTo>
                <a:lnTo>
                  <a:pt x="3954651" y="4277686"/>
                </a:lnTo>
                <a:cubicBezTo>
                  <a:pt x="4014510" y="4228865"/>
                  <a:pt x="4072473" y="4176556"/>
                  <a:pt x="4128269" y="4120760"/>
                </a:cubicBezTo>
                <a:cubicBezTo>
                  <a:pt x="4184065" y="4064964"/>
                  <a:pt x="4236374" y="4007001"/>
                  <a:pt x="4285196" y="3947142"/>
                </a:cubicBezTo>
                <a:close/>
                <a:moveTo>
                  <a:pt x="1537796" y="2745686"/>
                </a:moveTo>
                <a:lnTo>
                  <a:pt x="1523046" y="2874818"/>
                </a:lnTo>
                <a:cubicBezTo>
                  <a:pt x="1518630" y="2932868"/>
                  <a:pt x="1516381" y="2991523"/>
                  <a:pt x="1516381" y="3050704"/>
                </a:cubicBezTo>
                <a:cubicBezTo>
                  <a:pt x="1516381" y="3129611"/>
                  <a:pt x="1520379" y="3207585"/>
                  <a:pt x="1528183" y="3284434"/>
                </a:cubicBezTo>
                <a:lnTo>
                  <a:pt x="1534342" y="3324786"/>
                </a:lnTo>
                <a:lnTo>
                  <a:pt x="1515022" y="3252192"/>
                </a:lnTo>
                <a:cubicBezTo>
                  <a:pt x="1502515" y="3195176"/>
                  <a:pt x="1492277" y="3138025"/>
                  <a:pt x="1484260" y="3080852"/>
                </a:cubicBezTo>
                <a:lnTo>
                  <a:pt x="1479918" y="3038143"/>
                </a:lnTo>
                <a:lnTo>
                  <a:pt x="1499122" y="2902868"/>
                </a:lnTo>
                <a:close/>
                <a:moveTo>
                  <a:pt x="1464026" y="2710757"/>
                </a:moveTo>
                <a:lnTo>
                  <a:pt x="1462290" y="2759761"/>
                </a:lnTo>
                <a:cubicBezTo>
                  <a:pt x="1462158" y="2809515"/>
                  <a:pt x="1463660" y="2859412"/>
                  <a:pt x="1466827" y="2909379"/>
                </a:cubicBezTo>
                <a:lnTo>
                  <a:pt x="1479918" y="3038143"/>
                </a:lnTo>
                <a:lnTo>
                  <a:pt x="1467328" y="3126826"/>
                </a:lnTo>
                <a:lnTo>
                  <a:pt x="1458047" y="3348534"/>
                </a:lnTo>
                <a:lnTo>
                  <a:pt x="1425087" y="3264800"/>
                </a:lnTo>
                <a:cubicBezTo>
                  <a:pt x="1407644" y="3214670"/>
                  <a:pt x="1391998" y="3164053"/>
                  <a:pt x="1378148" y="3113050"/>
                </a:cubicBezTo>
                <a:lnTo>
                  <a:pt x="1359848" y="3035080"/>
                </a:lnTo>
                <a:lnTo>
                  <a:pt x="1384719" y="2933213"/>
                </a:lnTo>
                <a:cubicBezTo>
                  <a:pt x="1405643" y="2862521"/>
                  <a:pt x="1430054" y="2792641"/>
                  <a:pt x="1457952" y="2723845"/>
                </a:cubicBezTo>
                <a:close/>
                <a:moveTo>
                  <a:pt x="1758511" y="2202013"/>
                </a:moveTo>
                <a:lnTo>
                  <a:pt x="1692987" y="2325596"/>
                </a:lnTo>
                <a:cubicBezTo>
                  <a:pt x="1671569" y="2369264"/>
                  <a:pt x="1651392" y="2413893"/>
                  <a:pt x="1632520" y="2459456"/>
                </a:cubicBezTo>
                <a:cubicBezTo>
                  <a:pt x="1602323" y="2532357"/>
                  <a:pt x="1576178" y="2605925"/>
                  <a:pt x="1553979" y="2679911"/>
                </a:cubicBezTo>
                <a:lnTo>
                  <a:pt x="1537796" y="2745686"/>
                </a:lnTo>
                <a:lnTo>
                  <a:pt x="1542721" y="2702569"/>
                </a:lnTo>
                <a:cubicBezTo>
                  <a:pt x="1550309" y="2652907"/>
                  <a:pt x="1559495" y="2603771"/>
                  <a:pt x="1570225" y="2555214"/>
                </a:cubicBezTo>
                <a:lnTo>
                  <a:pt x="1599448" y="2440864"/>
                </a:lnTo>
                <a:lnTo>
                  <a:pt x="1667187" y="2326234"/>
                </a:lnTo>
                <a:close/>
                <a:moveTo>
                  <a:pt x="4547250" y="3356272"/>
                </a:moveTo>
                <a:lnTo>
                  <a:pt x="4525561" y="3498388"/>
                </a:lnTo>
                <a:lnTo>
                  <a:pt x="4487656" y="3649686"/>
                </a:lnTo>
                <a:lnTo>
                  <a:pt x="4421199" y="3762149"/>
                </a:lnTo>
                <a:lnTo>
                  <a:pt x="4317422" y="3903307"/>
                </a:lnTo>
                <a:lnTo>
                  <a:pt x="4355518" y="3840348"/>
                </a:lnTo>
                <a:cubicBezTo>
                  <a:pt x="4392137" y="3772336"/>
                  <a:pt x="4425670" y="3701828"/>
                  <a:pt x="4455866" y="3628926"/>
                </a:cubicBezTo>
                <a:cubicBezTo>
                  <a:pt x="4486063" y="3556025"/>
                  <a:pt x="4512208" y="3482457"/>
                  <a:pt x="4534407" y="3408471"/>
                </a:cubicBezTo>
                <a:close/>
                <a:moveTo>
                  <a:pt x="4623792" y="3379458"/>
                </a:moveTo>
                <a:lnTo>
                  <a:pt x="4613577" y="3560955"/>
                </a:lnTo>
                <a:lnTo>
                  <a:pt x="4590194" y="3712360"/>
                </a:lnTo>
                <a:lnTo>
                  <a:pt x="4555674" y="3761059"/>
                </a:lnTo>
                <a:cubicBezTo>
                  <a:pt x="4505002" y="3825012"/>
                  <a:pt x="4450746" y="3886440"/>
                  <a:pt x="4393047" y="3945004"/>
                </a:cubicBezTo>
                <a:lnTo>
                  <a:pt x="4376083" y="3960606"/>
                </a:lnTo>
                <a:lnTo>
                  <a:pt x="4417887" y="3864527"/>
                </a:lnTo>
                <a:cubicBezTo>
                  <a:pt x="4439980" y="3807605"/>
                  <a:pt x="4459859" y="3749578"/>
                  <a:pt x="4477418" y="3690552"/>
                </a:cubicBezTo>
                <a:lnTo>
                  <a:pt x="4487656" y="3649686"/>
                </a:lnTo>
                <a:lnTo>
                  <a:pt x="4536278" y="3567406"/>
                </a:lnTo>
                <a:close/>
                <a:moveTo>
                  <a:pt x="4782323" y="3409183"/>
                </a:moveTo>
                <a:lnTo>
                  <a:pt x="4790314" y="3576561"/>
                </a:lnTo>
                <a:lnTo>
                  <a:pt x="4780837" y="3775055"/>
                </a:lnTo>
                <a:lnTo>
                  <a:pt x="4710782" y="3857615"/>
                </a:lnTo>
                <a:cubicBezTo>
                  <a:pt x="4653323" y="3918287"/>
                  <a:pt x="4592574" y="3975812"/>
                  <a:pt x="4528820" y="4029903"/>
                </a:cubicBezTo>
                <a:lnTo>
                  <a:pt x="4505710" y="4047431"/>
                </a:lnTo>
                <a:lnTo>
                  <a:pt x="4525682" y="3991856"/>
                </a:lnTo>
                <a:cubicBezTo>
                  <a:pt x="4547120" y="3921874"/>
                  <a:pt x="4565233" y="3850808"/>
                  <a:pt x="4579917" y="3778908"/>
                </a:cubicBezTo>
                <a:lnTo>
                  <a:pt x="4590194" y="3712360"/>
                </a:lnTo>
                <a:lnTo>
                  <a:pt x="4696800" y="3561968"/>
                </a:lnTo>
                <a:close/>
                <a:moveTo>
                  <a:pt x="1712911" y="2127218"/>
                </a:moveTo>
                <a:lnTo>
                  <a:pt x="1692652" y="2168911"/>
                </a:lnTo>
                <a:cubicBezTo>
                  <a:pt x="1659730" y="2247585"/>
                  <a:pt x="1631081" y="2328492"/>
                  <a:pt x="1606994" y="2411340"/>
                </a:cubicBezTo>
                <a:lnTo>
                  <a:pt x="1599448" y="2440864"/>
                </a:lnTo>
                <a:lnTo>
                  <a:pt x="1552108" y="2520977"/>
                </a:lnTo>
                <a:lnTo>
                  <a:pt x="1464026" y="2710757"/>
                </a:lnTo>
                <a:lnTo>
                  <a:pt x="1467559" y="2611009"/>
                </a:lnTo>
                <a:lnTo>
                  <a:pt x="1496804" y="2378080"/>
                </a:lnTo>
                <a:lnTo>
                  <a:pt x="1547559" y="2308785"/>
                </a:lnTo>
                <a:cubicBezTo>
                  <a:pt x="1593942" y="2251481"/>
                  <a:pt x="1643237" y="2196262"/>
                  <a:pt x="1695338" y="2143378"/>
                </a:cubicBezTo>
                <a:close/>
                <a:moveTo>
                  <a:pt x="1584471" y="2037722"/>
                </a:moveTo>
                <a:lnTo>
                  <a:pt x="1551408" y="2134575"/>
                </a:lnTo>
                <a:cubicBezTo>
                  <a:pt x="1530652" y="2206757"/>
                  <a:pt x="1513416" y="2280033"/>
                  <a:pt x="1499811" y="2354132"/>
                </a:cubicBezTo>
                <a:lnTo>
                  <a:pt x="1496804" y="2378080"/>
                </a:lnTo>
                <a:lnTo>
                  <a:pt x="1417244" y="2486702"/>
                </a:lnTo>
                <a:cubicBezTo>
                  <a:pt x="1376786" y="2547926"/>
                  <a:pt x="1339342" y="2610985"/>
                  <a:pt x="1305017" y="2675629"/>
                </a:cubicBezTo>
                <a:lnTo>
                  <a:pt x="1304507" y="2676710"/>
                </a:lnTo>
                <a:lnTo>
                  <a:pt x="1300320" y="2410189"/>
                </a:lnTo>
                <a:lnTo>
                  <a:pt x="1309367" y="2309022"/>
                </a:lnTo>
                <a:lnTo>
                  <a:pt x="1421236" y="2185935"/>
                </a:lnTo>
                <a:cubicBezTo>
                  <a:pt x="1472947" y="2134225"/>
                  <a:pt x="1527123" y="2084980"/>
                  <a:pt x="1583574" y="2038393"/>
                </a:cubicBezTo>
                <a:close/>
                <a:moveTo>
                  <a:pt x="5019119" y="3448343"/>
                </a:moveTo>
                <a:lnTo>
                  <a:pt x="5028183" y="3507038"/>
                </a:lnTo>
                <a:cubicBezTo>
                  <a:pt x="5035906" y="3580357"/>
                  <a:pt x="5040094" y="3654259"/>
                  <a:pt x="5040647" y="3728494"/>
                </a:cubicBezTo>
                <a:lnTo>
                  <a:pt x="5034663" y="3871454"/>
                </a:lnTo>
                <a:lnTo>
                  <a:pt x="5017315" y="3891777"/>
                </a:lnTo>
                <a:cubicBezTo>
                  <a:pt x="4960519" y="3953521"/>
                  <a:pt x="4900609" y="4011777"/>
                  <a:pt x="4837941" y="4066398"/>
                </a:cubicBezTo>
                <a:lnTo>
                  <a:pt x="4711368" y="4165121"/>
                </a:lnTo>
                <a:lnTo>
                  <a:pt x="4748467" y="4013173"/>
                </a:lnTo>
                <a:cubicBezTo>
                  <a:pt x="4762416" y="3941126"/>
                  <a:pt x="4772877" y="3868538"/>
                  <a:pt x="4779852" y="3795679"/>
                </a:cubicBezTo>
                <a:lnTo>
                  <a:pt x="4780837" y="3775055"/>
                </a:lnTo>
                <a:lnTo>
                  <a:pt x="4873001" y="3666440"/>
                </a:lnTo>
                <a:cubicBezTo>
                  <a:pt x="4923593" y="3599757"/>
                  <a:pt x="4970610" y="3530212"/>
                  <a:pt x="5013764" y="3458091"/>
                </a:cubicBezTo>
                <a:close/>
                <a:moveTo>
                  <a:pt x="1376732" y="1922648"/>
                </a:moveTo>
                <a:lnTo>
                  <a:pt x="1350089" y="2025636"/>
                </a:lnTo>
                <a:cubicBezTo>
                  <a:pt x="1337269" y="2084809"/>
                  <a:pt x="1326819" y="2144391"/>
                  <a:pt x="1318739" y="2204232"/>
                </a:cubicBezTo>
                <a:lnTo>
                  <a:pt x="1309367" y="2309022"/>
                </a:lnTo>
                <a:lnTo>
                  <a:pt x="1273694" y="2348273"/>
                </a:lnTo>
                <a:cubicBezTo>
                  <a:pt x="1227106" y="2404724"/>
                  <a:pt x="1183176" y="2463449"/>
                  <a:pt x="1142095" y="2524257"/>
                </a:cubicBezTo>
                <a:lnTo>
                  <a:pt x="1069434" y="2643862"/>
                </a:lnTo>
                <a:lnTo>
                  <a:pt x="1058981" y="2569442"/>
                </a:lnTo>
                <a:cubicBezTo>
                  <a:pt x="1049906" y="2478709"/>
                  <a:pt x="1046241" y="2387103"/>
                  <a:pt x="1048181" y="2295099"/>
                </a:cubicBezTo>
                <a:lnTo>
                  <a:pt x="1051985" y="2221433"/>
                </a:lnTo>
                <a:lnTo>
                  <a:pt x="1148613" y="2116361"/>
                </a:lnTo>
                <a:cubicBezTo>
                  <a:pt x="1201497" y="2064260"/>
                  <a:pt x="1256716" y="2014965"/>
                  <a:pt x="1314020" y="1968581"/>
                </a:cubicBezTo>
                <a:close/>
                <a:moveTo>
                  <a:pt x="5301848" y="3502933"/>
                </a:moveTo>
                <a:lnTo>
                  <a:pt x="5311878" y="3568652"/>
                </a:lnTo>
                <a:cubicBezTo>
                  <a:pt x="5319682" y="3645501"/>
                  <a:pt x="5323680" y="3723475"/>
                  <a:pt x="5323680" y="3802383"/>
                </a:cubicBezTo>
                <a:lnTo>
                  <a:pt x="5313388" y="4006202"/>
                </a:lnTo>
                <a:lnTo>
                  <a:pt x="5300107" y="4022244"/>
                </a:lnTo>
                <a:cubicBezTo>
                  <a:pt x="5268246" y="4058372"/>
                  <a:pt x="5235050" y="4093734"/>
                  <a:pt x="5200519" y="4128266"/>
                </a:cubicBezTo>
                <a:cubicBezTo>
                  <a:pt x="5151697" y="4177088"/>
                  <a:pt x="5101216" y="4223239"/>
                  <a:pt x="5049258" y="4266721"/>
                </a:cubicBezTo>
                <a:lnTo>
                  <a:pt x="4960447" y="4334629"/>
                </a:lnTo>
                <a:lnTo>
                  <a:pt x="4999498" y="4175911"/>
                </a:lnTo>
                <a:cubicBezTo>
                  <a:pt x="5013905" y="4101341"/>
                  <a:pt x="5024470" y="4026605"/>
                  <a:pt x="5031293" y="3951953"/>
                </a:cubicBezTo>
                <a:lnTo>
                  <a:pt x="5034663" y="3871454"/>
                </a:lnTo>
                <a:lnTo>
                  <a:pt x="5126650" y="3763684"/>
                </a:lnTo>
                <a:cubicBezTo>
                  <a:pt x="5161641" y="3719466"/>
                  <a:pt x="5195142" y="3673742"/>
                  <a:pt x="5227047" y="3626554"/>
                </a:cubicBezTo>
                <a:close/>
                <a:moveTo>
                  <a:pt x="1126658" y="1755277"/>
                </a:moveTo>
                <a:lnTo>
                  <a:pt x="1110920" y="1810946"/>
                </a:lnTo>
                <a:cubicBezTo>
                  <a:pt x="1083220" y="1925886"/>
                  <a:pt x="1064814" y="2041496"/>
                  <a:pt x="1055320" y="2156852"/>
                </a:cubicBezTo>
                <a:lnTo>
                  <a:pt x="1051985" y="2221433"/>
                </a:lnTo>
                <a:lnTo>
                  <a:pt x="997219" y="2280985"/>
                </a:lnTo>
                <a:cubicBezTo>
                  <a:pt x="949257" y="2338597"/>
                  <a:pt x="903880" y="2398913"/>
                  <a:pt x="861339" y="2461829"/>
                </a:cubicBezTo>
                <a:lnTo>
                  <a:pt x="785243" y="2587591"/>
                </a:lnTo>
                <a:lnTo>
                  <a:pt x="782683" y="2574059"/>
                </a:lnTo>
                <a:cubicBezTo>
                  <a:pt x="770820" y="2479709"/>
                  <a:pt x="764707" y="2383569"/>
                  <a:pt x="764707" y="2286001"/>
                </a:cubicBezTo>
                <a:cubicBezTo>
                  <a:pt x="764707" y="2236684"/>
                  <a:pt x="766269" y="2187731"/>
                  <a:pt x="769346" y="2139190"/>
                </a:cubicBezTo>
                <a:lnTo>
                  <a:pt x="774442" y="2085608"/>
                </a:lnTo>
                <a:lnTo>
                  <a:pt x="887868" y="1960116"/>
                </a:lnTo>
                <a:cubicBezTo>
                  <a:pt x="943665" y="1904320"/>
                  <a:pt x="1001628" y="1852011"/>
                  <a:pt x="1061486" y="1803190"/>
                </a:cubicBezTo>
                <a:close/>
                <a:moveTo>
                  <a:pt x="5602478" y="3584705"/>
                </a:moveTo>
                <a:lnTo>
                  <a:pt x="5610022" y="3764896"/>
                </a:lnTo>
                <a:cubicBezTo>
                  <a:pt x="5609469" y="3839132"/>
                  <a:pt x="5605280" y="3913034"/>
                  <a:pt x="5597558" y="3986353"/>
                </a:cubicBezTo>
                <a:lnTo>
                  <a:pt x="5574226" y="4137428"/>
                </a:lnTo>
                <a:lnTo>
                  <a:pt x="5517995" y="4213370"/>
                </a:lnTo>
                <a:cubicBezTo>
                  <a:pt x="5431348" y="4319387"/>
                  <a:pt x="5334684" y="4418173"/>
                  <a:pt x="5228666" y="4508127"/>
                </a:cubicBezTo>
                <a:lnTo>
                  <a:pt x="5204298" y="4527545"/>
                </a:lnTo>
                <a:lnTo>
                  <a:pt x="5220906" y="4482170"/>
                </a:lnTo>
                <a:cubicBezTo>
                  <a:pt x="5265434" y="4339007"/>
                  <a:pt x="5296269" y="4189810"/>
                  <a:pt x="5311878" y="4036113"/>
                </a:cubicBezTo>
                <a:lnTo>
                  <a:pt x="5313388" y="4006202"/>
                </a:lnTo>
                <a:lnTo>
                  <a:pt x="5391681" y="3911628"/>
                </a:lnTo>
                <a:cubicBezTo>
                  <a:pt x="5450060" y="3836439"/>
                  <a:pt x="5503096" y="3758443"/>
                  <a:pt x="5550788" y="3678154"/>
                </a:cubicBezTo>
                <a:close/>
                <a:moveTo>
                  <a:pt x="5859844" y="3641051"/>
                </a:moveTo>
                <a:lnTo>
                  <a:pt x="5852103" y="3803191"/>
                </a:lnTo>
                <a:cubicBezTo>
                  <a:pt x="5845128" y="3876050"/>
                  <a:pt x="5834666" y="3948638"/>
                  <a:pt x="5820718" y="4020685"/>
                </a:cubicBezTo>
                <a:lnTo>
                  <a:pt x="5776212" y="4202966"/>
                </a:lnTo>
                <a:lnTo>
                  <a:pt x="5764557" y="4224271"/>
                </a:lnTo>
                <a:cubicBezTo>
                  <a:pt x="5689665" y="4349219"/>
                  <a:pt x="5603176" y="4466421"/>
                  <a:pt x="5506578" y="4574389"/>
                </a:cubicBezTo>
                <a:lnTo>
                  <a:pt x="5411892" y="4673738"/>
                </a:lnTo>
                <a:lnTo>
                  <a:pt x="5435476" y="4623697"/>
                </a:lnTo>
                <a:cubicBezTo>
                  <a:pt x="5491447" y="4488571"/>
                  <a:pt x="5534531" y="4348106"/>
                  <a:pt x="5563898" y="4204306"/>
                </a:cubicBezTo>
                <a:lnTo>
                  <a:pt x="5574226" y="4137428"/>
                </a:lnTo>
                <a:lnTo>
                  <a:pt x="5647983" y="4037817"/>
                </a:lnTo>
                <a:cubicBezTo>
                  <a:pt x="5728808" y="3916991"/>
                  <a:pt x="5797833" y="3788912"/>
                  <a:pt x="5854254" y="3655522"/>
                </a:cubicBezTo>
                <a:close/>
                <a:moveTo>
                  <a:pt x="882742" y="1561511"/>
                </a:moveTo>
                <a:lnTo>
                  <a:pt x="875991" y="1579442"/>
                </a:lnTo>
                <a:cubicBezTo>
                  <a:pt x="832646" y="1712945"/>
                  <a:pt x="801253" y="1851834"/>
                  <a:pt x="783073" y="1994848"/>
                </a:cubicBezTo>
                <a:lnTo>
                  <a:pt x="774442" y="2085608"/>
                </a:lnTo>
                <a:lnTo>
                  <a:pt x="730942" y="2133734"/>
                </a:lnTo>
                <a:cubicBezTo>
                  <a:pt x="682120" y="2193593"/>
                  <a:pt x="636786" y="2255348"/>
                  <a:pt x="594939" y="2318727"/>
                </a:cubicBezTo>
                <a:lnTo>
                  <a:pt x="486239" y="2502674"/>
                </a:lnTo>
                <a:lnTo>
                  <a:pt x="479282" y="2407131"/>
                </a:lnTo>
                <a:cubicBezTo>
                  <a:pt x="476888" y="2325700"/>
                  <a:pt x="478890" y="2244556"/>
                  <a:pt x="485153" y="2164027"/>
                </a:cubicBezTo>
                <a:lnTo>
                  <a:pt x="512922" y="1952550"/>
                </a:lnTo>
                <a:lnTo>
                  <a:pt x="563576" y="1883393"/>
                </a:lnTo>
                <a:cubicBezTo>
                  <a:pt x="656343" y="1768785"/>
                  <a:pt x="760754" y="1662517"/>
                  <a:pt x="875979" y="1566592"/>
                </a:cubicBezTo>
                <a:close/>
                <a:moveTo>
                  <a:pt x="6006336" y="3649883"/>
                </a:moveTo>
                <a:lnTo>
                  <a:pt x="5989898" y="3765674"/>
                </a:lnTo>
                <a:cubicBezTo>
                  <a:pt x="5961083" y="3914812"/>
                  <a:pt x="5916894" y="4063284"/>
                  <a:pt x="5856501" y="4209086"/>
                </a:cubicBezTo>
                <a:cubicBezTo>
                  <a:pt x="5796107" y="4354888"/>
                  <a:pt x="5722369" y="4491120"/>
                  <a:pt x="5637287" y="4616952"/>
                </a:cubicBezTo>
                <a:lnTo>
                  <a:pt x="5551053" y="4731723"/>
                </a:lnTo>
                <a:lnTo>
                  <a:pt x="5601021" y="4647165"/>
                </a:lnTo>
                <a:cubicBezTo>
                  <a:pt x="5670765" y="4514447"/>
                  <a:pt x="5726562" y="4376313"/>
                  <a:pt x="5768409" y="4234928"/>
                </a:cubicBezTo>
                <a:lnTo>
                  <a:pt x="5776212" y="4202966"/>
                </a:lnTo>
                <a:lnTo>
                  <a:pt x="5850774" y="4066678"/>
                </a:lnTo>
                <a:cubicBezTo>
                  <a:pt x="5904211" y="3959147"/>
                  <a:pt x="5949430" y="3846809"/>
                  <a:pt x="5985610" y="3730489"/>
                </a:cubicBezTo>
                <a:close/>
                <a:moveTo>
                  <a:pt x="676496" y="1414641"/>
                </a:moveTo>
                <a:lnTo>
                  <a:pt x="652910" y="1464687"/>
                </a:lnTo>
                <a:cubicBezTo>
                  <a:pt x="591692" y="1612481"/>
                  <a:pt x="545891" y="1766662"/>
                  <a:pt x="516591" y="1924609"/>
                </a:cubicBezTo>
                <a:lnTo>
                  <a:pt x="512922" y="1952550"/>
                </a:lnTo>
                <a:lnTo>
                  <a:pt x="433261" y="2061310"/>
                </a:lnTo>
                <a:cubicBezTo>
                  <a:pt x="392803" y="2122534"/>
                  <a:pt x="355359" y="2185593"/>
                  <a:pt x="321034" y="2250237"/>
                </a:cubicBezTo>
                <a:lnTo>
                  <a:pt x="228925" y="2445680"/>
                </a:lnTo>
                <a:lnTo>
                  <a:pt x="235758" y="2290742"/>
                </a:lnTo>
                <a:cubicBezTo>
                  <a:pt x="242728" y="2216019"/>
                  <a:pt x="253365" y="2141574"/>
                  <a:pt x="267668" y="2067698"/>
                </a:cubicBezTo>
                <a:lnTo>
                  <a:pt x="312174" y="1885412"/>
                </a:lnTo>
                <a:lnTo>
                  <a:pt x="323827" y="1864112"/>
                </a:lnTo>
                <a:cubicBezTo>
                  <a:pt x="398720" y="1739163"/>
                  <a:pt x="485209" y="1621961"/>
                  <a:pt x="581807" y="1513994"/>
                </a:cubicBezTo>
                <a:close/>
                <a:moveTo>
                  <a:pt x="537332" y="1356661"/>
                </a:moveTo>
                <a:lnTo>
                  <a:pt x="487365" y="1441219"/>
                </a:lnTo>
                <a:cubicBezTo>
                  <a:pt x="417620" y="1573936"/>
                  <a:pt x="361824" y="1712070"/>
                  <a:pt x="319977" y="1853455"/>
                </a:cubicBezTo>
                <a:lnTo>
                  <a:pt x="312174" y="1885412"/>
                </a:lnTo>
                <a:lnTo>
                  <a:pt x="237611" y="2021704"/>
                </a:lnTo>
                <a:cubicBezTo>
                  <a:pt x="184173" y="2129236"/>
                  <a:pt x="138953" y="2241573"/>
                  <a:pt x="102774" y="2357893"/>
                </a:cubicBezTo>
                <a:lnTo>
                  <a:pt x="82052" y="2438488"/>
                </a:lnTo>
                <a:lnTo>
                  <a:pt x="98488" y="2322708"/>
                </a:lnTo>
                <a:cubicBezTo>
                  <a:pt x="127303" y="2173570"/>
                  <a:pt x="171492" y="2025098"/>
                  <a:pt x="231885" y="1879296"/>
                </a:cubicBezTo>
                <a:cubicBezTo>
                  <a:pt x="292279" y="1733494"/>
                  <a:pt x="366017" y="1597262"/>
                  <a:pt x="451099" y="1471430"/>
                </a:cubicBezTo>
                <a:close/>
                <a:moveTo>
                  <a:pt x="4554281" y="2767670"/>
                </a:moveTo>
                <a:lnTo>
                  <a:pt x="4584892" y="2892083"/>
                </a:lnTo>
                <a:lnTo>
                  <a:pt x="4608173" y="3056074"/>
                </a:lnTo>
                <a:lnTo>
                  <a:pt x="4589263" y="3185514"/>
                </a:lnTo>
                <a:lnTo>
                  <a:pt x="4547250" y="3356272"/>
                </a:lnTo>
                <a:lnTo>
                  <a:pt x="4560202" y="3271409"/>
                </a:lnTo>
                <a:cubicBezTo>
                  <a:pt x="4568006" y="3194560"/>
                  <a:pt x="4572004" y="3116587"/>
                  <a:pt x="4572004" y="3037679"/>
                </a:cubicBezTo>
                <a:cubicBezTo>
                  <a:pt x="4572004" y="2966680"/>
                  <a:pt x="4568767" y="2896436"/>
                  <a:pt x="4562433" y="2827088"/>
                </a:cubicBezTo>
                <a:close/>
                <a:moveTo>
                  <a:pt x="2216920" y="1749541"/>
                </a:moveTo>
                <a:lnTo>
                  <a:pt x="2133734" y="1810697"/>
                </a:lnTo>
                <a:cubicBezTo>
                  <a:pt x="2073876" y="1859518"/>
                  <a:pt x="2015913" y="1911828"/>
                  <a:pt x="1960117" y="1967623"/>
                </a:cubicBezTo>
                <a:cubicBezTo>
                  <a:pt x="1904321" y="2023420"/>
                  <a:pt x="1852011" y="2081382"/>
                  <a:pt x="1803190" y="2141241"/>
                </a:cubicBezTo>
                <a:lnTo>
                  <a:pt x="1758511" y="2202013"/>
                </a:lnTo>
                <a:lnTo>
                  <a:pt x="1760907" y="2197495"/>
                </a:lnTo>
                <a:cubicBezTo>
                  <a:pt x="1802630" y="2124479"/>
                  <a:pt x="1847970" y="2054480"/>
                  <a:pt x="1896599" y="1987634"/>
                </a:cubicBezTo>
                <a:lnTo>
                  <a:pt x="1945177" y="1927957"/>
                </a:lnTo>
                <a:lnTo>
                  <a:pt x="2040806" y="1856104"/>
                </a:lnTo>
                <a:close/>
                <a:moveTo>
                  <a:pt x="4629554" y="2735284"/>
                </a:moveTo>
                <a:lnTo>
                  <a:pt x="4696158" y="2925705"/>
                </a:lnTo>
                <a:lnTo>
                  <a:pt x="4727988" y="3056071"/>
                </a:lnTo>
                <a:lnTo>
                  <a:pt x="4700471" y="3165869"/>
                </a:lnTo>
                <a:cubicBezTo>
                  <a:pt x="4679732" y="3234696"/>
                  <a:pt x="4655680" y="3302738"/>
                  <a:pt x="4628315" y="3369745"/>
                </a:cubicBezTo>
                <a:lnTo>
                  <a:pt x="4623792" y="3379458"/>
                </a:lnTo>
                <a:lnTo>
                  <a:pt x="4626041" y="3339499"/>
                </a:lnTo>
                <a:cubicBezTo>
                  <a:pt x="4626594" y="3265263"/>
                  <a:pt x="4623510" y="3190694"/>
                  <a:pt x="4616687" y="3116041"/>
                </a:cubicBezTo>
                <a:lnTo>
                  <a:pt x="4608173" y="3056074"/>
                </a:lnTo>
                <a:lnTo>
                  <a:pt x="4619315" y="2979804"/>
                </a:lnTo>
                <a:cubicBezTo>
                  <a:pt x="4626143" y="2911223"/>
                  <a:pt x="4629809" y="2842695"/>
                  <a:pt x="4630392" y="2774414"/>
                </a:cubicBezTo>
                <a:close/>
                <a:moveTo>
                  <a:pt x="2153044" y="1694132"/>
                </a:moveTo>
                <a:lnTo>
                  <a:pt x="2052028" y="1796691"/>
                </a:lnTo>
                <a:lnTo>
                  <a:pt x="1945177" y="1927957"/>
                </a:lnTo>
                <a:lnTo>
                  <a:pt x="1859962" y="1991984"/>
                </a:lnTo>
                <a:lnTo>
                  <a:pt x="1712911" y="2127218"/>
                </a:lnTo>
                <a:lnTo>
                  <a:pt x="1803945" y="1939873"/>
                </a:lnTo>
                <a:lnTo>
                  <a:pt x="1862570" y="1844213"/>
                </a:lnTo>
                <a:lnTo>
                  <a:pt x="1948039" y="1792289"/>
                </a:lnTo>
                <a:cubicBezTo>
                  <a:pt x="2012821" y="1757097"/>
                  <a:pt x="2079494" y="1724946"/>
                  <a:pt x="2147868" y="1696026"/>
                </a:cubicBezTo>
                <a:close/>
                <a:moveTo>
                  <a:pt x="4788191" y="2704378"/>
                </a:moveTo>
                <a:lnTo>
                  <a:pt x="4866101" y="2869694"/>
                </a:lnTo>
                <a:lnTo>
                  <a:pt x="4933683" y="3057756"/>
                </a:lnTo>
                <a:lnTo>
                  <a:pt x="4911169" y="3126506"/>
                </a:lnTo>
                <a:cubicBezTo>
                  <a:pt x="4883265" y="3202546"/>
                  <a:pt x="4851355" y="3277080"/>
                  <a:pt x="4815580" y="3349771"/>
                </a:cubicBezTo>
                <a:lnTo>
                  <a:pt x="4782323" y="3409183"/>
                </a:lnTo>
                <a:lnTo>
                  <a:pt x="4779852" y="3357442"/>
                </a:lnTo>
                <a:cubicBezTo>
                  <a:pt x="4772878" y="3284583"/>
                  <a:pt x="4762416" y="3211995"/>
                  <a:pt x="4748467" y="3139948"/>
                </a:cubicBezTo>
                <a:lnTo>
                  <a:pt x="4727988" y="3056071"/>
                </a:lnTo>
                <a:lnTo>
                  <a:pt x="4752746" y="2957282"/>
                </a:lnTo>
                <a:cubicBezTo>
                  <a:pt x="4766858" y="2887135"/>
                  <a:pt x="4777656" y="2816455"/>
                  <a:pt x="4785141" y="2745490"/>
                </a:cubicBezTo>
                <a:close/>
                <a:moveTo>
                  <a:pt x="2066619" y="1565205"/>
                </a:moveTo>
                <a:lnTo>
                  <a:pt x="2000478" y="1643791"/>
                </a:lnTo>
                <a:cubicBezTo>
                  <a:pt x="1966483" y="1687269"/>
                  <a:pt x="1934026" y="1732010"/>
                  <a:pt x="1903191" y="1777930"/>
                </a:cubicBezTo>
                <a:lnTo>
                  <a:pt x="1862570" y="1844213"/>
                </a:lnTo>
                <a:lnTo>
                  <a:pt x="1759558" y="1906794"/>
                </a:lnTo>
                <a:lnTo>
                  <a:pt x="1584471" y="2037722"/>
                </a:lnTo>
                <a:lnTo>
                  <a:pt x="1624120" y="1921578"/>
                </a:lnTo>
                <a:cubicBezTo>
                  <a:pt x="1644881" y="1869284"/>
                  <a:pt x="1667559" y="1817757"/>
                  <a:pt x="1692106" y="1767111"/>
                </a:cubicBezTo>
                <a:lnTo>
                  <a:pt x="1724939" y="1705267"/>
                </a:lnTo>
                <a:lnTo>
                  <a:pt x="1879300" y="1632520"/>
                </a:lnTo>
                <a:close/>
                <a:moveTo>
                  <a:pt x="5024289" y="2674084"/>
                </a:moveTo>
                <a:lnTo>
                  <a:pt x="5047773" y="2712738"/>
                </a:lnTo>
                <a:cubicBezTo>
                  <a:pt x="5082964" y="2777521"/>
                  <a:pt x="5115115" y="2844194"/>
                  <a:pt x="5144035" y="2912568"/>
                </a:cubicBezTo>
                <a:lnTo>
                  <a:pt x="5198683" y="3061878"/>
                </a:lnTo>
                <a:lnTo>
                  <a:pt x="5165108" y="3156542"/>
                </a:lnTo>
                <a:cubicBezTo>
                  <a:pt x="5143542" y="3208865"/>
                  <a:pt x="5120091" y="3260212"/>
                  <a:pt x="5094839" y="3310498"/>
                </a:cubicBezTo>
                <a:lnTo>
                  <a:pt x="5019119" y="3448343"/>
                </a:lnTo>
                <a:lnTo>
                  <a:pt x="4994523" y="3289086"/>
                </a:lnTo>
                <a:cubicBezTo>
                  <a:pt x="4979840" y="3217185"/>
                  <a:pt x="4961727" y="3146119"/>
                  <a:pt x="4940289" y="3076137"/>
                </a:cubicBezTo>
                <a:lnTo>
                  <a:pt x="4933683" y="3057756"/>
                </a:lnTo>
                <a:lnTo>
                  <a:pt x="4961596" y="2972520"/>
                </a:lnTo>
                <a:cubicBezTo>
                  <a:pt x="4976596" y="2920590"/>
                  <a:pt x="4989775" y="2868092"/>
                  <a:pt x="5001089" y="2815127"/>
                </a:cubicBezTo>
                <a:close/>
                <a:moveTo>
                  <a:pt x="1946628" y="1361970"/>
                </a:moveTo>
                <a:lnTo>
                  <a:pt x="1910523" y="1405563"/>
                </a:lnTo>
                <a:cubicBezTo>
                  <a:pt x="1860124" y="1473857"/>
                  <a:pt x="1813666" y="1544774"/>
                  <a:pt x="1771308" y="1617929"/>
                </a:cubicBezTo>
                <a:lnTo>
                  <a:pt x="1724939" y="1705267"/>
                </a:lnTo>
                <a:lnTo>
                  <a:pt x="1680864" y="1726039"/>
                </a:lnTo>
                <a:cubicBezTo>
                  <a:pt x="1616220" y="1760364"/>
                  <a:pt x="1553161" y="1797808"/>
                  <a:pt x="1491937" y="1838267"/>
                </a:cubicBezTo>
                <a:lnTo>
                  <a:pt x="1376732" y="1922648"/>
                </a:lnTo>
                <a:lnTo>
                  <a:pt x="1395655" y="1849503"/>
                </a:lnTo>
                <a:cubicBezTo>
                  <a:pt x="1421993" y="1762203"/>
                  <a:pt x="1453663" y="1676168"/>
                  <a:pt x="1490664" y="1591909"/>
                </a:cubicBezTo>
                <a:lnTo>
                  <a:pt x="1529007" y="1511364"/>
                </a:lnTo>
                <a:lnTo>
                  <a:pt x="1644091" y="1457950"/>
                </a:lnTo>
                <a:cubicBezTo>
                  <a:pt x="1712888" y="1430053"/>
                  <a:pt x="1782767" y="1405641"/>
                  <a:pt x="1853460" y="1384718"/>
                </a:cubicBezTo>
                <a:close/>
                <a:moveTo>
                  <a:pt x="5311061" y="2622874"/>
                </a:moveTo>
                <a:lnTo>
                  <a:pt x="5335126" y="2662645"/>
                </a:lnTo>
                <a:cubicBezTo>
                  <a:pt x="5371745" y="2730657"/>
                  <a:pt x="5405278" y="2801166"/>
                  <a:pt x="5435475" y="2874067"/>
                </a:cubicBezTo>
                <a:lnTo>
                  <a:pt x="5503298" y="3064439"/>
                </a:lnTo>
                <a:lnTo>
                  <a:pt x="5497696" y="3082625"/>
                </a:lnTo>
                <a:cubicBezTo>
                  <a:pt x="5482087" y="3128196"/>
                  <a:pt x="5464950" y="3173569"/>
                  <a:pt x="5446261" y="3218688"/>
                </a:cubicBezTo>
                <a:cubicBezTo>
                  <a:pt x="5416065" y="3291589"/>
                  <a:pt x="5382532" y="3362098"/>
                  <a:pt x="5345912" y="3430110"/>
                </a:cubicBezTo>
                <a:lnTo>
                  <a:pt x="5301848" y="3502933"/>
                </a:lnTo>
                <a:lnTo>
                  <a:pt x="5277237" y="3341673"/>
                </a:lnTo>
                <a:cubicBezTo>
                  <a:pt x="5262011" y="3267267"/>
                  <a:pt x="5243171" y="3194177"/>
                  <a:pt x="5220906" y="3122596"/>
                </a:cubicBezTo>
                <a:lnTo>
                  <a:pt x="5198683" y="3061878"/>
                </a:lnTo>
                <a:lnTo>
                  <a:pt x="5241113" y="2942247"/>
                </a:lnTo>
                <a:cubicBezTo>
                  <a:pt x="5262962" y="2869214"/>
                  <a:pt x="5281258" y="2794647"/>
                  <a:pt x="5295801" y="2718747"/>
                </a:cubicBezTo>
                <a:close/>
                <a:moveTo>
                  <a:pt x="4338844" y="2216917"/>
                </a:moveTo>
                <a:lnTo>
                  <a:pt x="4413691" y="2318725"/>
                </a:lnTo>
                <a:lnTo>
                  <a:pt x="4496796" y="2459359"/>
                </a:lnTo>
                <a:lnTo>
                  <a:pt x="4534279" y="2621870"/>
                </a:lnTo>
                <a:lnTo>
                  <a:pt x="4554281" y="2767670"/>
                </a:lnTo>
                <a:lnTo>
                  <a:pt x="4530035" y="2669126"/>
                </a:lnTo>
                <a:cubicBezTo>
                  <a:pt x="4507837" y="2595141"/>
                  <a:pt x="4481691" y="2521572"/>
                  <a:pt x="4451495" y="2448671"/>
                </a:cubicBezTo>
                <a:cubicBezTo>
                  <a:pt x="4421298" y="2375770"/>
                  <a:pt x="4387765" y="2305261"/>
                  <a:pt x="4351146" y="2237249"/>
                </a:cubicBezTo>
                <a:close/>
                <a:moveTo>
                  <a:pt x="2763584" y="1534344"/>
                </a:moveTo>
                <a:lnTo>
                  <a:pt x="2641403" y="1566860"/>
                </a:lnTo>
                <a:cubicBezTo>
                  <a:pt x="2576760" y="1587148"/>
                  <a:pt x="2512460" y="1610468"/>
                  <a:pt x="2448672" y="1636891"/>
                </a:cubicBezTo>
                <a:cubicBezTo>
                  <a:pt x="2375771" y="1667087"/>
                  <a:pt x="2305262" y="1700620"/>
                  <a:pt x="2237250" y="1737239"/>
                </a:cubicBezTo>
                <a:lnTo>
                  <a:pt x="2216920" y="1749541"/>
                </a:lnTo>
                <a:lnTo>
                  <a:pt x="2318727" y="1674695"/>
                </a:lnTo>
                <a:lnTo>
                  <a:pt x="2448389" y="1595887"/>
                </a:lnTo>
                <a:lnTo>
                  <a:pt x="2576973" y="1562824"/>
                </a:lnTo>
                <a:close/>
                <a:moveTo>
                  <a:pt x="1780592" y="1109474"/>
                </a:moveTo>
                <a:lnTo>
                  <a:pt x="1733905" y="1168619"/>
                </a:lnTo>
                <a:cubicBezTo>
                  <a:pt x="1664328" y="1264210"/>
                  <a:pt x="1603081" y="1363976"/>
                  <a:pt x="1550165" y="1466918"/>
                </a:cubicBezTo>
                <a:lnTo>
                  <a:pt x="1529007" y="1511364"/>
                </a:lnTo>
                <a:lnTo>
                  <a:pt x="1441223" y="1552107"/>
                </a:lnTo>
                <a:cubicBezTo>
                  <a:pt x="1374864" y="1586979"/>
                  <a:pt x="1309859" y="1625339"/>
                  <a:pt x="1246480" y="1667186"/>
                </a:cubicBezTo>
                <a:lnTo>
                  <a:pt x="1126658" y="1755277"/>
                </a:lnTo>
                <a:lnTo>
                  <a:pt x="1159488" y="1639154"/>
                </a:lnTo>
                <a:cubicBezTo>
                  <a:pt x="1178034" y="1582134"/>
                  <a:pt x="1198950" y="1525398"/>
                  <a:pt x="1222286" y="1469060"/>
                </a:cubicBezTo>
                <a:cubicBezTo>
                  <a:pt x="1244934" y="1414384"/>
                  <a:pt x="1269458" y="1361054"/>
                  <a:pt x="1295753" y="1309113"/>
                </a:cubicBezTo>
                <a:lnTo>
                  <a:pt x="1308876" y="1285454"/>
                </a:lnTo>
                <a:lnTo>
                  <a:pt x="1464690" y="1211498"/>
                </a:lnTo>
                <a:cubicBezTo>
                  <a:pt x="1537592" y="1181302"/>
                  <a:pt x="1611160" y="1155156"/>
                  <a:pt x="1685146" y="1132958"/>
                </a:cubicBezTo>
                <a:close/>
                <a:moveTo>
                  <a:pt x="4386907" y="2144207"/>
                </a:moveTo>
                <a:lnTo>
                  <a:pt x="4530041" y="2304413"/>
                </a:lnTo>
                <a:lnTo>
                  <a:pt x="4601134" y="2401476"/>
                </a:lnTo>
                <a:lnTo>
                  <a:pt x="4627473" y="2638239"/>
                </a:lnTo>
                <a:lnTo>
                  <a:pt x="4629554" y="2735284"/>
                </a:lnTo>
                <a:lnTo>
                  <a:pt x="4622926" y="2716336"/>
                </a:lnTo>
                <a:cubicBezTo>
                  <a:pt x="4595028" y="2647540"/>
                  <a:pt x="4563643" y="2579827"/>
                  <a:pt x="4528770" y="2513468"/>
                </a:cubicBezTo>
                <a:lnTo>
                  <a:pt x="4496796" y="2459359"/>
                </a:lnTo>
                <a:lnTo>
                  <a:pt x="4488378" y="2422862"/>
                </a:lnTo>
                <a:cubicBezTo>
                  <a:pt x="4470213" y="2357654"/>
                  <a:pt x="4449229" y="2293621"/>
                  <a:pt x="4425567" y="2230901"/>
                </a:cubicBezTo>
                <a:close/>
                <a:moveTo>
                  <a:pt x="2735137" y="1458140"/>
                </a:moveTo>
                <a:lnTo>
                  <a:pt x="2729251" y="1460269"/>
                </a:lnTo>
                <a:cubicBezTo>
                  <a:pt x="2638779" y="1496313"/>
                  <a:pt x="2550145" y="1538365"/>
                  <a:pt x="2463960" y="1586423"/>
                </a:cubicBezTo>
                <a:lnTo>
                  <a:pt x="2448389" y="1595887"/>
                </a:lnTo>
                <a:lnTo>
                  <a:pt x="2357895" y="1619156"/>
                </a:lnTo>
                <a:lnTo>
                  <a:pt x="2153044" y="1694132"/>
                </a:lnTo>
                <a:lnTo>
                  <a:pt x="2180371" y="1666387"/>
                </a:lnTo>
                <a:cubicBezTo>
                  <a:pt x="2219182" y="1630034"/>
                  <a:pt x="2259163" y="1595140"/>
                  <a:pt x="2300220" y="1561746"/>
                </a:cubicBezTo>
                <a:lnTo>
                  <a:pt x="2396245" y="1489031"/>
                </a:lnTo>
                <a:lnTo>
                  <a:pt x="2516644" y="1470437"/>
                </a:lnTo>
                <a:close/>
                <a:moveTo>
                  <a:pt x="5608450" y="2536991"/>
                </a:moveTo>
                <a:lnTo>
                  <a:pt x="5695176" y="2723849"/>
                </a:lnTo>
                <a:cubicBezTo>
                  <a:pt x="5723073" y="2792645"/>
                  <a:pt x="5747485" y="2862524"/>
                  <a:pt x="5768408" y="2933217"/>
                </a:cubicBezTo>
                <a:lnTo>
                  <a:pt x="5800194" y="3063405"/>
                </a:lnTo>
                <a:lnTo>
                  <a:pt x="5772827" y="3173025"/>
                </a:lnTo>
                <a:cubicBezTo>
                  <a:pt x="5733346" y="3304130"/>
                  <a:pt x="5681843" y="3432388"/>
                  <a:pt x="5618319" y="3556067"/>
                </a:cubicBezTo>
                <a:lnTo>
                  <a:pt x="5602478" y="3584705"/>
                </a:lnTo>
                <a:lnTo>
                  <a:pt x="5600668" y="3541438"/>
                </a:lnTo>
                <a:cubicBezTo>
                  <a:pt x="5587020" y="3392133"/>
                  <a:pt x="5558412" y="3242493"/>
                  <a:pt x="5514015" y="3094522"/>
                </a:cubicBezTo>
                <a:lnTo>
                  <a:pt x="5503298" y="3064439"/>
                </a:lnTo>
                <a:lnTo>
                  <a:pt x="5539969" y="2945385"/>
                </a:lnTo>
                <a:cubicBezTo>
                  <a:pt x="5565130" y="2853579"/>
                  <a:pt x="5584281" y="2761225"/>
                  <a:pt x="5597618" y="2668797"/>
                </a:cubicBezTo>
                <a:close/>
                <a:moveTo>
                  <a:pt x="1593377" y="862954"/>
                </a:moveTo>
                <a:lnTo>
                  <a:pt x="1577380" y="880349"/>
                </a:lnTo>
                <a:cubicBezTo>
                  <a:pt x="1505436" y="966768"/>
                  <a:pt x="1439310" y="1059269"/>
                  <a:pt x="1379846" y="1157504"/>
                </a:cubicBezTo>
                <a:lnTo>
                  <a:pt x="1308876" y="1285454"/>
                </a:lnTo>
                <a:lnTo>
                  <a:pt x="1253268" y="1311847"/>
                </a:lnTo>
                <a:cubicBezTo>
                  <a:pt x="1185256" y="1348466"/>
                  <a:pt x="1119740" y="1388171"/>
                  <a:pt x="1056824" y="1430712"/>
                </a:cubicBezTo>
                <a:lnTo>
                  <a:pt x="882742" y="1561511"/>
                </a:lnTo>
                <a:lnTo>
                  <a:pt x="949813" y="1383386"/>
                </a:lnTo>
                <a:cubicBezTo>
                  <a:pt x="977303" y="1319486"/>
                  <a:pt x="1007623" y="1257091"/>
                  <a:pt x="1040615" y="1196357"/>
                </a:cubicBezTo>
                <a:lnTo>
                  <a:pt x="1112039" y="1078789"/>
                </a:lnTo>
                <a:lnTo>
                  <a:pt x="1205860" y="1022456"/>
                </a:lnTo>
                <a:cubicBezTo>
                  <a:pt x="1286276" y="979263"/>
                  <a:pt x="1369574" y="940744"/>
                  <a:pt x="1455393" y="907261"/>
                </a:cubicBezTo>
                <a:close/>
                <a:moveTo>
                  <a:pt x="4522743" y="2066526"/>
                </a:moveTo>
                <a:lnTo>
                  <a:pt x="4654126" y="2185936"/>
                </a:lnTo>
                <a:lnTo>
                  <a:pt x="4789834" y="2335251"/>
                </a:lnTo>
                <a:lnTo>
                  <a:pt x="4797408" y="2460717"/>
                </a:lnTo>
                <a:cubicBezTo>
                  <a:pt x="4798309" y="2508233"/>
                  <a:pt x="4797737" y="2555772"/>
                  <a:pt x="4795693" y="2603259"/>
                </a:cubicBezTo>
                <a:lnTo>
                  <a:pt x="4788191" y="2704378"/>
                </a:lnTo>
                <a:lnTo>
                  <a:pt x="4772583" y="2671258"/>
                </a:lnTo>
                <a:cubicBezTo>
                  <a:pt x="4738257" y="2606614"/>
                  <a:pt x="4700814" y="2543555"/>
                  <a:pt x="4660355" y="2482331"/>
                </a:cubicBezTo>
                <a:lnTo>
                  <a:pt x="4601134" y="2401476"/>
                </a:lnTo>
                <a:lnTo>
                  <a:pt x="4597548" y="2369244"/>
                </a:lnTo>
                <a:cubicBezTo>
                  <a:pt x="4582315" y="2280554"/>
                  <a:pt x="4561889" y="2192993"/>
                  <a:pt x="4536459" y="2107021"/>
                </a:cubicBezTo>
                <a:close/>
                <a:moveTo>
                  <a:pt x="2707348" y="1300255"/>
                </a:moveTo>
                <a:lnTo>
                  <a:pt x="2626912" y="1339978"/>
                </a:lnTo>
                <a:cubicBezTo>
                  <a:pt x="2558112" y="1378473"/>
                  <a:pt x="2491216" y="1420555"/>
                  <a:pt x="2426535" y="1466094"/>
                </a:cubicBezTo>
                <a:lnTo>
                  <a:pt x="2396245" y="1489031"/>
                </a:lnTo>
                <a:lnTo>
                  <a:pt x="2298691" y="1504098"/>
                </a:lnTo>
                <a:cubicBezTo>
                  <a:pt x="2226791" y="1518781"/>
                  <a:pt x="2155725" y="1536894"/>
                  <a:pt x="2085743" y="1558332"/>
                </a:cubicBezTo>
                <a:lnTo>
                  <a:pt x="2066619" y="1565205"/>
                </a:lnTo>
                <a:lnTo>
                  <a:pt x="2107003" y="1517222"/>
                </a:lnTo>
                <a:cubicBezTo>
                  <a:pt x="2162493" y="1455912"/>
                  <a:pt x="2221262" y="1397626"/>
                  <a:pt x="2283033" y="1342641"/>
                </a:cubicBezTo>
                <a:lnTo>
                  <a:pt x="2338391" y="1298484"/>
                </a:lnTo>
                <a:lnTo>
                  <a:pt x="2504315" y="1290562"/>
                </a:lnTo>
                <a:close/>
                <a:moveTo>
                  <a:pt x="3903326" y="1770974"/>
                </a:moveTo>
                <a:lnTo>
                  <a:pt x="4036794" y="1851733"/>
                </a:lnTo>
                <a:lnTo>
                  <a:pt x="4159484" y="1943918"/>
                </a:lnTo>
                <a:lnTo>
                  <a:pt x="4232281" y="2040805"/>
                </a:lnTo>
                <a:lnTo>
                  <a:pt x="4338844" y="2216917"/>
                </a:lnTo>
                <a:lnTo>
                  <a:pt x="4277688" y="2133732"/>
                </a:lnTo>
                <a:cubicBezTo>
                  <a:pt x="4228866" y="2073873"/>
                  <a:pt x="4176557" y="2015911"/>
                  <a:pt x="4120761" y="1960115"/>
                </a:cubicBezTo>
                <a:cubicBezTo>
                  <a:pt x="4064965" y="1904318"/>
                  <a:pt x="4007002" y="1852010"/>
                  <a:pt x="3947144" y="1803188"/>
                </a:cubicBezTo>
                <a:close/>
                <a:moveTo>
                  <a:pt x="3356266" y="1541134"/>
                </a:moveTo>
                <a:lnTo>
                  <a:pt x="3271411" y="1528183"/>
                </a:lnTo>
                <a:cubicBezTo>
                  <a:pt x="3194563" y="1520379"/>
                  <a:pt x="3116589" y="1516381"/>
                  <a:pt x="3037681" y="1516381"/>
                </a:cubicBezTo>
                <a:cubicBezTo>
                  <a:pt x="2958774" y="1516381"/>
                  <a:pt x="2880800" y="1520379"/>
                  <a:pt x="2803951" y="1528184"/>
                </a:cubicBezTo>
                <a:lnTo>
                  <a:pt x="2763584" y="1534344"/>
                </a:lnTo>
                <a:lnTo>
                  <a:pt x="2836193" y="1515021"/>
                </a:lnTo>
                <a:cubicBezTo>
                  <a:pt x="2885064" y="1504301"/>
                  <a:pt x="2934034" y="1495247"/>
                  <a:pt x="2983032" y="1487831"/>
                </a:cubicBezTo>
                <a:lnTo>
                  <a:pt x="3050137" y="1479903"/>
                </a:lnTo>
                <a:lnTo>
                  <a:pt x="3185516" y="1499122"/>
                </a:lnTo>
                <a:close/>
                <a:moveTo>
                  <a:pt x="3652683" y="1602497"/>
                </a:moveTo>
                <a:lnTo>
                  <a:pt x="3762151" y="1667185"/>
                </a:lnTo>
                <a:lnTo>
                  <a:pt x="3903326" y="1770974"/>
                </a:lnTo>
                <a:lnTo>
                  <a:pt x="3840350" y="1732868"/>
                </a:lnTo>
                <a:cubicBezTo>
                  <a:pt x="3772337" y="1696249"/>
                  <a:pt x="3701829" y="1662716"/>
                  <a:pt x="3628928" y="1632519"/>
                </a:cubicBezTo>
                <a:cubicBezTo>
                  <a:pt x="3556027" y="1602323"/>
                  <a:pt x="3482458" y="1576177"/>
                  <a:pt x="3408473" y="1553979"/>
                </a:cubicBezTo>
                <a:lnTo>
                  <a:pt x="3356266" y="1541134"/>
                </a:lnTo>
                <a:lnTo>
                  <a:pt x="3498390" y="1562825"/>
                </a:lnTo>
                <a:close/>
                <a:moveTo>
                  <a:pt x="3960073" y="1711720"/>
                </a:moveTo>
                <a:lnTo>
                  <a:pt x="4127324" y="1792289"/>
                </a:lnTo>
                <a:lnTo>
                  <a:pt x="4247632" y="1865378"/>
                </a:lnTo>
                <a:lnTo>
                  <a:pt x="4316963" y="1987362"/>
                </a:lnTo>
                <a:lnTo>
                  <a:pt x="4386907" y="2144207"/>
                </a:lnTo>
                <a:lnTo>
                  <a:pt x="4382261" y="2139007"/>
                </a:lnTo>
                <a:cubicBezTo>
                  <a:pt x="4330159" y="2086124"/>
                  <a:pt x="4275250" y="2035576"/>
                  <a:pt x="4217638" y="1987613"/>
                </a:cubicBezTo>
                <a:lnTo>
                  <a:pt x="4159484" y="1943918"/>
                </a:lnTo>
                <a:lnTo>
                  <a:pt x="4096401" y="1859961"/>
                </a:lnTo>
                <a:close/>
                <a:moveTo>
                  <a:pt x="3364539" y="1457950"/>
                </a:moveTo>
                <a:lnTo>
                  <a:pt x="3377842" y="1464123"/>
                </a:lnTo>
                <a:lnTo>
                  <a:pt x="3349938" y="1462446"/>
                </a:lnTo>
                <a:cubicBezTo>
                  <a:pt x="3276893" y="1461567"/>
                  <a:pt x="3203514" y="1464206"/>
                  <a:pt x="3130039" y="1470463"/>
                </a:cubicBezTo>
                <a:lnTo>
                  <a:pt x="3050137" y="1479903"/>
                </a:lnTo>
                <a:lnTo>
                  <a:pt x="2961558" y="1467328"/>
                </a:lnTo>
                <a:cubicBezTo>
                  <a:pt x="2886905" y="1460504"/>
                  <a:pt x="2812336" y="1457421"/>
                  <a:pt x="2738100" y="1457973"/>
                </a:cubicBezTo>
                <a:lnTo>
                  <a:pt x="2735137" y="1458140"/>
                </a:lnTo>
                <a:lnTo>
                  <a:pt x="2866259" y="1410708"/>
                </a:lnTo>
                <a:cubicBezTo>
                  <a:pt x="2923856" y="1391936"/>
                  <a:pt x="2982052" y="1375509"/>
                  <a:pt x="3040695" y="1361429"/>
                </a:cubicBezTo>
                <a:lnTo>
                  <a:pt x="3051222" y="1359338"/>
                </a:lnTo>
                <a:lnTo>
                  <a:pt x="3155171" y="1384717"/>
                </a:lnTo>
                <a:cubicBezTo>
                  <a:pt x="3225863" y="1405641"/>
                  <a:pt x="3295743" y="1430052"/>
                  <a:pt x="3364539" y="1457950"/>
                </a:cubicBezTo>
                <a:close/>
                <a:moveTo>
                  <a:pt x="5869187" y="2494766"/>
                </a:moveTo>
                <a:lnTo>
                  <a:pt x="5930687" y="2665901"/>
                </a:lnTo>
                <a:cubicBezTo>
                  <a:pt x="5952125" y="2735883"/>
                  <a:pt x="5970239" y="2806949"/>
                  <a:pt x="5984922" y="2878850"/>
                </a:cubicBezTo>
                <a:lnTo>
                  <a:pt x="6014100" y="3067777"/>
                </a:lnTo>
                <a:lnTo>
                  <a:pt x="6010800" y="3098240"/>
                </a:lnTo>
                <a:cubicBezTo>
                  <a:pt x="5989424" y="3242338"/>
                  <a:pt x="5954370" y="3383717"/>
                  <a:pt x="5906443" y="3520432"/>
                </a:cubicBezTo>
                <a:lnTo>
                  <a:pt x="5859844" y="3641051"/>
                </a:lnTo>
                <a:lnTo>
                  <a:pt x="5862565" y="3584073"/>
                </a:lnTo>
                <a:cubicBezTo>
                  <a:pt x="5862565" y="3437813"/>
                  <a:pt x="5848615" y="3291554"/>
                  <a:pt x="5820717" y="3147460"/>
                </a:cubicBezTo>
                <a:lnTo>
                  <a:pt x="5800194" y="3063405"/>
                </a:lnTo>
                <a:lnTo>
                  <a:pt x="5825738" y="2961091"/>
                </a:lnTo>
                <a:cubicBezTo>
                  <a:pt x="5854173" y="2818533"/>
                  <a:pt x="5868930" y="2673788"/>
                  <a:pt x="5870010" y="2528960"/>
                </a:cubicBezTo>
                <a:close/>
                <a:moveTo>
                  <a:pt x="1456621" y="649233"/>
                </a:moveTo>
                <a:lnTo>
                  <a:pt x="1434261" y="669555"/>
                </a:lnTo>
                <a:cubicBezTo>
                  <a:pt x="1330840" y="772976"/>
                  <a:pt x="1237282" y="886260"/>
                  <a:pt x="1155120" y="1007876"/>
                </a:cubicBezTo>
                <a:lnTo>
                  <a:pt x="1112039" y="1078789"/>
                </a:lnTo>
                <a:lnTo>
                  <a:pt x="1018587" y="1134901"/>
                </a:lnTo>
                <a:cubicBezTo>
                  <a:pt x="897676" y="1215599"/>
                  <a:pt x="784891" y="1307514"/>
                  <a:pt x="681720" y="1409160"/>
                </a:cubicBezTo>
                <a:lnTo>
                  <a:pt x="676496" y="1414641"/>
                </a:lnTo>
                <a:lnTo>
                  <a:pt x="746428" y="1266251"/>
                </a:lnTo>
                <a:cubicBezTo>
                  <a:pt x="780754" y="1201607"/>
                  <a:pt x="818198" y="1138548"/>
                  <a:pt x="858656" y="1077324"/>
                </a:cubicBezTo>
                <a:lnTo>
                  <a:pt x="966686" y="929831"/>
                </a:lnTo>
                <a:lnTo>
                  <a:pt x="980167" y="918985"/>
                </a:lnTo>
                <a:cubicBezTo>
                  <a:pt x="1058172" y="861133"/>
                  <a:pt x="1139621" y="808435"/>
                  <a:pt x="1223938" y="761130"/>
                </a:cubicBezTo>
                <a:close/>
                <a:moveTo>
                  <a:pt x="6016808" y="2492249"/>
                </a:moveTo>
                <a:lnTo>
                  <a:pt x="6041941" y="2589996"/>
                </a:lnTo>
                <a:cubicBezTo>
                  <a:pt x="6072393" y="2738809"/>
                  <a:pt x="6088384" y="2892888"/>
                  <a:pt x="6088384" y="3050703"/>
                </a:cubicBezTo>
                <a:cubicBezTo>
                  <a:pt x="6088384" y="3208519"/>
                  <a:pt x="6072392" y="3362599"/>
                  <a:pt x="6041941" y="3511412"/>
                </a:cubicBezTo>
                <a:lnTo>
                  <a:pt x="6006336" y="3649883"/>
                </a:lnTo>
                <a:lnTo>
                  <a:pt x="6021692" y="3541716"/>
                </a:lnTo>
                <a:cubicBezTo>
                  <a:pt x="6035339" y="3392410"/>
                  <a:pt x="6034026" y="3243438"/>
                  <a:pt x="6018583" y="3096802"/>
                </a:cubicBezTo>
                <a:lnTo>
                  <a:pt x="6014100" y="3067777"/>
                </a:lnTo>
                <a:lnTo>
                  <a:pt x="6030147" y="2919651"/>
                </a:lnTo>
                <a:cubicBezTo>
                  <a:pt x="6038365" y="2799854"/>
                  <a:pt x="6037153" y="2678764"/>
                  <a:pt x="6026065" y="2557453"/>
                </a:cubicBezTo>
                <a:close/>
                <a:moveTo>
                  <a:pt x="4725011" y="1944703"/>
                </a:moveTo>
                <a:lnTo>
                  <a:pt x="4763580" y="1972953"/>
                </a:lnTo>
                <a:cubicBezTo>
                  <a:pt x="4820884" y="2019336"/>
                  <a:pt x="4876103" y="2068631"/>
                  <a:pt x="4928987" y="2120733"/>
                </a:cubicBezTo>
                <a:lnTo>
                  <a:pt x="5049404" y="2251673"/>
                </a:lnTo>
                <a:lnTo>
                  <a:pt x="5051055" y="2383340"/>
                </a:lnTo>
                <a:cubicBezTo>
                  <a:pt x="5049618" y="2456330"/>
                  <a:pt x="5044670" y="2528966"/>
                  <a:pt x="5036309" y="2601010"/>
                </a:cubicBezTo>
                <a:lnTo>
                  <a:pt x="5024289" y="2674084"/>
                </a:lnTo>
                <a:lnTo>
                  <a:pt x="4933267" y="2524257"/>
                </a:lnTo>
                <a:cubicBezTo>
                  <a:pt x="4892186" y="2463449"/>
                  <a:pt x="4848257" y="2404724"/>
                  <a:pt x="4801669" y="2348273"/>
                </a:cubicBezTo>
                <a:lnTo>
                  <a:pt x="4789834" y="2335251"/>
                </a:lnTo>
                <a:lnTo>
                  <a:pt x="4785952" y="2270952"/>
                </a:lnTo>
                <a:cubicBezTo>
                  <a:pt x="4779515" y="2207854"/>
                  <a:pt x="4770459" y="2144973"/>
                  <a:pt x="4758786" y="2082485"/>
                </a:cubicBezTo>
                <a:close/>
                <a:moveTo>
                  <a:pt x="3712172" y="1498170"/>
                </a:moveTo>
                <a:lnTo>
                  <a:pt x="3779601" y="1547558"/>
                </a:lnTo>
                <a:cubicBezTo>
                  <a:pt x="3836905" y="1593941"/>
                  <a:pt x="3892124" y="1643236"/>
                  <a:pt x="3945007" y="1695337"/>
                </a:cubicBezTo>
                <a:lnTo>
                  <a:pt x="3960073" y="1711720"/>
                </a:lnTo>
                <a:lnTo>
                  <a:pt x="3927495" y="1696026"/>
                </a:lnTo>
                <a:cubicBezTo>
                  <a:pt x="3859121" y="1667107"/>
                  <a:pt x="3789048" y="1641419"/>
                  <a:pt x="3717467" y="1619155"/>
                </a:cubicBezTo>
                <a:lnTo>
                  <a:pt x="3652683" y="1602497"/>
                </a:lnTo>
                <a:lnTo>
                  <a:pt x="3567408" y="1552106"/>
                </a:lnTo>
                <a:lnTo>
                  <a:pt x="3377842" y="1464123"/>
                </a:lnTo>
                <a:lnTo>
                  <a:pt x="3567828" y="1475543"/>
                </a:lnTo>
                <a:close/>
                <a:moveTo>
                  <a:pt x="2672330" y="1064141"/>
                </a:moveTo>
                <a:lnTo>
                  <a:pt x="2477076" y="1187862"/>
                </a:lnTo>
                <a:lnTo>
                  <a:pt x="2338391" y="1298484"/>
                </a:lnTo>
                <a:lnTo>
                  <a:pt x="2285197" y="1301024"/>
                </a:lnTo>
                <a:cubicBezTo>
                  <a:pt x="2212338" y="1307998"/>
                  <a:pt x="2139750" y="1318460"/>
                  <a:pt x="2067703" y="1332409"/>
                </a:cubicBezTo>
                <a:lnTo>
                  <a:pt x="1946628" y="1361970"/>
                </a:lnTo>
                <a:lnTo>
                  <a:pt x="2073380" y="1208935"/>
                </a:lnTo>
                <a:lnTo>
                  <a:pt x="2247365" y="1041479"/>
                </a:lnTo>
                <a:lnTo>
                  <a:pt x="2355520" y="1036952"/>
                </a:lnTo>
                <a:cubicBezTo>
                  <a:pt x="2429756" y="1037504"/>
                  <a:pt x="2503657" y="1041693"/>
                  <a:pt x="2576976" y="1049415"/>
                </a:cubicBezTo>
                <a:close/>
                <a:moveTo>
                  <a:pt x="1403768" y="505670"/>
                </a:moveTo>
                <a:lnTo>
                  <a:pt x="1301372" y="582607"/>
                </a:lnTo>
                <a:cubicBezTo>
                  <a:pt x="1186147" y="678532"/>
                  <a:pt x="1081737" y="784799"/>
                  <a:pt x="988970" y="899406"/>
                </a:cubicBezTo>
                <a:lnTo>
                  <a:pt x="966686" y="929831"/>
                </a:lnTo>
                <a:lnTo>
                  <a:pt x="840205" y="1031587"/>
                </a:lnTo>
                <a:cubicBezTo>
                  <a:pt x="749685" y="1110484"/>
                  <a:pt x="664918" y="1196966"/>
                  <a:pt x="586979" y="1290586"/>
                </a:cubicBezTo>
                <a:lnTo>
                  <a:pt x="537332" y="1356661"/>
                </a:lnTo>
                <a:lnTo>
                  <a:pt x="602445" y="1246475"/>
                </a:lnTo>
                <a:cubicBezTo>
                  <a:pt x="686138" y="1119717"/>
                  <a:pt x="783781" y="999457"/>
                  <a:pt x="895374" y="887865"/>
                </a:cubicBezTo>
                <a:cubicBezTo>
                  <a:pt x="1020915" y="762323"/>
                  <a:pt x="1157425" y="654437"/>
                  <a:pt x="1301819" y="564205"/>
                </a:cubicBezTo>
                <a:close/>
                <a:moveTo>
                  <a:pt x="4198300" y="1636892"/>
                </a:moveTo>
                <a:lnTo>
                  <a:pt x="4382500" y="1723701"/>
                </a:lnTo>
                <a:lnTo>
                  <a:pt x="4408505" y="1772691"/>
                </a:lnTo>
                <a:cubicBezTo>
                  <a:pt x="4434127" y="1826638"/>
                  <a:pt x="4457639" y="1881563"/>
                  <a:pt x="4478984" y="1937330"/>
                </a:cubicBezTo>
                <a:lnTo>
                  <a:pt x="4522743" y="2066526"/>
                </a:lnTo>
                <a:lnTo>
                  <a:pt x="4491789" y="2038393"/>
                </a:lnTo>
                <a:cubicBezTo>
                  <a:pt x="4435338" y="1991805"/>
                  <a:pt x="4376612" y="1947875"/>
                  <a:pt x="4315805" y="1906794"/>
                </a:cubicBezTo>
                <a:lnTo>
                  <a:pt x="4247632" y="1865378"/>
                </a:lnTo>
                <a:lnTo>
                  <a:pt x="4229667" y="1833770"/>
                </a:lnTo>
                <a:cubicBezTo>
                  <a:pt x="4198664" y="1783823"/>
                  <a:pt x="4165789" y="1735159"/>
                  <a:pt x="4131141" y="1687876"/>
                </a:cubicBezTo>
                <a:lnTo>
                  <a:pt x="4044668" y="1581682"/>
                </a:lnTo>
                <a:close/>
                <a:moveTo>
                  <a:pt x="3214320" y="1211498"/>
                </a:moveTo>
                <a:lnTo>
                  <a:pt x="3411713" y="1304525"/>
                </a:lnTo>
                <a:lnTo>
                  <a:pt x="3396744" y="1305111"/>
                </a:lnTo>
                <a:cubicBezTo>
                  <a:pt x="3336905" y="1309804"/>
                  <a:pt x="3277214" y="1316844"/>
                  <a:pt x="3217823" y="1326230"/>
                </a:cubicBezTo>
                <a:lnTo>
                  <a:pt x="3051222" y="1359338"/>
                </a:lnTo>
                <a:lnTo>
                  <a:pt x="2940928" y="1332409"/>
                </a:lnTo>
                <a:cubicBezTo>
                  <a:pt x="2868881" y="1318460"/>
                  <a:pt x="2796293" y="1307998"/>
                  <a:pt x="2723434" y="1301023"/>
                </a:cubicBezTo>
                <a:lnTo>
                  <a:pt x="2707348" y="1300255"/>
                </a:lnTo>
                <a:lnTo>
                  <a:pt x="2838713" y="1235382"/>
                </a:lnTo>
                <a:lnTo>
                  <a:pt x="3055988" y="1154599"/>
                </a:lnTo>
                <a:close/>
                <a:moveTo>
                  <a:pt x="3778818" y="1307728"/>
                </a:moveTo>
                <a:lnTo>
                  <a:pt x="3817976" y="1340938"/>
                </a:lnTo>
                <a:cubicBezTo>
                  <a:pt x="3875857" y="1393231"/>
                  <a:pt x="3931049" y="1448443"/>
                  <a:pt x="3983321" y="1506344"/>
                </a:cubicBezTo>
                <a:lnTo>
                  <a:pt x="4044668" y="1581682"/>
                </a:lnTo>
                <a:lnTo>
                  <a:pt x="3991857" y="1562704"/>
                </a:lnTo>
                <a:cubicBezTo>
                  <a:pt x="3922969" y="1541601"/>
                  <a:pt x="3853030" y="1523720"/>
                  <a:pt x="3782279" y="1509160"/>
                </a:cubicBezTo>
                <a:lnTo>
                  <a:pt x="3712172" y="1498170"/>
                </a:lnTo>
                <a:lnTo>
                  <a:pt x="3601683" y="1417243"/>
                </a:lnTo>
                <a:cubicBezTo>
                  <a:pt x="3540459" y="1376785"/>
                  <a:pt x="3477400" y="1339342"/>
                  <a:pt x="3412756" y="1305016"/>
                </a:cubicBezTo>
                <a:lnTo>
                  <a:pt x="3411713" y="1304525"/>
                </a:lnTo>
                <a:lnTo>
                  <a:pt x="3576562" y="1298071"/>
                </a:lnTo>
                <a:close/>
                <a:moveTo>
                  <a:pt x="4981997" y="1783207"/>
                </a:moveTo>
                <a:lnTo>
                  <a:pt x="5019392" y="1810699"/>
                </a:lnTo>
                <a:cubicBezTo>
                  <a:pt x="5079250" y="1859521"/>
                  <a:pt x="5137213" y="1911830"/>
                  <a:pt x="5193009" y="1967626"/>
                </a:cubicBezTo>
                <a:lnTo>
                  <a:pt x="5326076" y="2114846"/>
                </a:lnTo>
                <a:lnTo>
                  <a:pt x="5336705" y="2286002"/>
                </a:lnTo>
                <a:cubicBezTo>
                  <a:pt x="5336705" y="2384637"/>
                  <a:pt x="5330458" y="2481812"/>
                  <a:pt x="5318339" y="2577155"/>
                </a:cubicBezTo>
                <a:lnTo>
                  <a:pt x="5311061" y="2622874"/>
                </a:lnTo>
                <a:lnTo>
                  <a:pt x="5216261" y="2466201"/>
                </a:lnTo>
                <a:cubicBezTo>
                  <a:pt x="5173720" y="2403285"/>
                  <a:pt x="5128343" y="2342969"/>
                  <a:pt x="5080380" y="2285356"/>
                </a:cubicBezTo>
                <a:lnTo>
                  <a:pt x="5049404" y="2251673"/>
                </a:lnTo>
                <a:lnTo>
                  <a:pt x="5049220" y="2236960"/>
                </a:lnTo>
                <a:cubicBezTo>
                  <a:pt x="5042644" y="2090249"/>
                  <a:pt x="5021760" y="1942761"/>
                  <a:pt x="4985777" y="1796404"/>
                </a:cubicBezTo>
                <a:close/>
                <a:moveTo>
                  <a:pt x="2620366" y="778842"/>
                </a:moveTo>
                <a:lnTo>
                  <a:pt x="2466201" y="872124"/>
                </a:lnTo>
                <a:cubicBezTo>
                  <a:pt x="2393593" y="921219"/>
                  <a:pt x="2324448" y="974090"/>
                  <a:pt x="2258925" y="1030353"/>
                </a:cubicBezTo>
                <a:lnTo>
                  <a:pt x="2247365" y="1041479"/>
                </a:lnTo>
                <a:lnTo>
                  <a:pt x="2132062" y="1046306"/>
                </a:lnTo>
                <a:cubicBezTo>
                  <a:pt x="2057409" y="1053130"/>
                  <a:pt x="1982673" y="1063693"/>
                  <a:pt x="1908103" y="1078101"/>
                </a:cubicBezTo>
                <a:lnTo>
                  <a:pt x="1780592" y="1109474"/>
                </a:lnTo>
                <a:lnTo>
                  <a:pt x="1844518" y="1028491"/>
                </a:lnTo>
                <a:cubicBezTo>
                  <a:pt x="1883472" y="982908"/>
                  <a:pt x="1924508" y="938495"/>
                  <a:pt x="1967627" y="895376"/>
                </a:cubicBezTo>
                <a:lnTo>
                  <a:pt x="2119359" y="758232"/>
                </a:lnTo>
                <a:lnTo>
                  <a:pt x="2140613" y="756230"/>
                </a:lnTo>
                <a:cubicBezTo>
                  <a:pt x="2188688" y="753213"/>
                  <a:pt x="2237166" y="751681"/>
                  <a:pt x="2286002" y="751681"/>
                </a:cubicBezTo>
                <a:cubicBezTo>
                  <a:pt x="2364909" y="751681"/>
                  <a:pt x="2442883" y="755679"/>
                  <a:pt x="2519732" y="763484"/>
                </a:cubicBezTo>
                <a:close/>
                <a:moveTo>
                  <a:pt x="4436787" y="1465460"/>
                </a:moveTo>
                <a:lnTo>
                  <a:pt x="4579836" y="1531853"/>
                </a:lnTo>
                <a:lnTo>
                  <a:pt x="4609549" y="1594300"/>
                </a:lnTo>
                <a:cubicBezTo>
                  <a:pt x="4643730" y="1673154"/>
                  <a:pt x="4673258" y="1753542"/>
                  <a:pt x="4698131" y="1835045"/>
                </a:cubicBezTo>
                <a:lnTo>
                  <a:pt x="4725011" y="1944703"/>
                </a:lnTo>
                <a:lnTo>
                  <a:pt x="4585663" y="1842638"/>
                </a:lnTo>
                <a:cubicBezTo>
                  <a:pt x="4524439" y="1802180"/>
                  <a:pt x="4461380" y="1764736"/>
                  <a:pt x="4396736" y="1730411"/>
                </a:cubicBezTo>
                <a:lnTo>
                  <a:pt x="4382500" y="1723701"/>
                </a:lnTo>
                <a:lnTo>
                  <a:pt x="4312467" y="1591768"/>
                </a:lnTo>
                <a:lnTo>
                  <a:pt x="4168486" y="1377839"/>
                </a:lnTo>
                <a:lnTo>
                  <a:pt x="4227418" y="1392228"/>
                </a:lnTo>
                <a:cubicBezTo>
                  <a:pt x="4298111" y="1413151"/>
                  <a:pt x="4367990" y="1437562"/>
                  <a:pt x="4436787" y="1465460"/>
                </a:cubicBezTo>
                <a:close/>
                <a:moveTo>
                  <a:pt x="3175817" y="931327"/>
                </a:moveTo>
                <a:cubicBezTo>
                  <a:pt x="3227097" y="953016"/>
                  <a:pt x="3277421" y="976524"/>
                  <a:pt x="3326708" y="1001768"/>
                </a:cubicBezTo>
                <a:lnTo>
                  <a:pt x="3447652" y="1069372"/>
                </a:lnTo>
                <a:lnTo>
                  <a:pt x="3289085" y="1093861"/>
                </a:lnTo>
                <a:cubicBezTo>
                  <a:pt x="3211673" y="1109670"/>
                  <a:pt x="3135228" y="1129454"/>
                  <a:pt x="3060062" y="1153084"/>
                </a:cubicBezTo>
                <a:lnTo>
                  <a:pt x="3055988" y="1154599"/>
                </a:lnTo>
                <a:lnTo>
                  <a:pt x="3007877" y="1137310"/>
                </a:lnTo>
                <a:cubicBezTo>
                  <a:pt x="2937895" y="1115872"/>
                  <a:pt x="2866829" y="1097759"/>
                  <a:pt x="2794929" y="1083075"/>
                </a:cubicBezTo>
                <a:lnTo>
                  <a:pt x="2672330" y="1064141"/>
                </a:lnTo>
                <a:lnTo>
                  <a:pt x="2687475" y="1054545"/>
                </a:lnTo>
                <a:cubicBezTo>
                  <a:pt x="2760149" y="1013868"/>
                  <a:pt x="2835272" y="977044"/>
                  <a:pt x="2912568" y="944351"/>
                </a:cubicBezTo>
                <a:lnTo>
                  <a:pt x="3061984" y="889663"/>
                </a:lnTo>
                <a:close/>
                <a:moveTo>
                  <a:pt x="3871612" y="1053728"/>
                </a:moveTo>
                <a:lnTo>
                  <a:pt x="3979332" y="1156065"/>
                </a:lnTo>
                <a:cubicBezTo>
                  <a:pt x="4043827" y="1222131"/>
                  <a:pt x="4103968" y="1291794"/>
                  <a:pt x="4159557" y="1364572"/>
                </a:cubicBezTo>
                <a:lnTo>
                  <a:pt x="4168486" y="1377839"/>
                </a:lnTo>
                <a:lnTo>
                  <a:pt x="4013175" y="1339918"/>
                </a:lnTo>
                <a:cubicBezTo>
                  <a:pt x="3941128" y="1325969"/>
                  <a:pt x="3868540" y="1315507"/>
                  <a:pt x="3795681" y="1308533"/>
                </a:cubicBezTo>
                <a:lnTo>
                  <a:pt x="3778818" y="1307728"/>
                </a:lnTo>
                <a:lnTo>
                  <a:pt x="3708119" y="1247769"/>
                </a:lnTo>
                <a:cubicBezTo>
                  <a:pt x="3632917" y="1187940"/>
                  <a:pt x="3553858" y="1132750"/>
                  <a:pt x="3471377" y="1082633"/>
                </a:cubicBezTo>
                <a:lnTo>
                  <a:pt x="3447652" y="1069372"/>
                </a:lnTo>
                <a:lnTo>
                  <a:pt x="3507038" y="1060201"/>
                </a:lnTo>
                <a:cubicBezTo>
                  <a:pt x="3580356" y="1052479"/>
                  <a:pt x="3654259" y="1048290"/>
                  <a:pt x="3728495" y="1047737"/>
                </a:cubicBezTo>
                <a:close/>
                <a:moveTo>
                  <a:pt x="5225493" y="1593434"/>
                </a:moveTo>
                <a:lnTo>
                  <a:pt x="5372658" y="1728772"/>
                </a:lnTo>
                <a:cubicBezTo>
                  <a:pt x="5424760" y="1781655"/>
                  <a:pt x="5474054" y="1836874"/>
                  <a:pt x="5520438" y="1894178"/>
                </a:cubicBezTo>
                <a:lnTo>
                  <a:pt x="5590453" y="1989769"/>
                </a:lnTo>
                <a:lnTo>
                  <a:pt x="5609450" y="2117147"/>
                </a:lnTo>
                <a:cubicBezTo>
                  <a:pt x="5618581" y="2207970"/>
                  <a:pt x="5622291" y="2299668"/>
                  <a:pt x="5620385" y="2391768"/>
                </a:cubicBezTo>
                <a:lnTo>
                  <a:pt x="5608450" y="2536991"/>
                </a:lnTo>
                <a:lnTo>
                  <a:pt x="5601019" y="2520980"/>
                </a:lnTo>
                <a:cubicBezTo>
                  <a:pt x="5531274" y="2388262"/>
                  <a:pt x="5447579" y="2260961"/>
                  <a:pt x="5349936" y="2141244"/>
                </a:cubicBezTo>
                <a:lnTo>
                  <a:pt x="5326076" y="2114846"/>
                </a:lnTo>
                <a:lnTo>
                  <a:pt x="5318902" y="1999320"/>
                </a:lnTo>
                <a:cubicBezTo>
                  <a:pt x="5307153" y="1905411"/>
                  <a:pt x="5289707" y="1813272"/>
                  <a:pt x="5266921" y="1723260"/>
                </a:cubicBezTo>
                <a:close/>
                <a:moveTo>
                  <a:pt x="2544035" y="476667"/>
                </a:moveTo>
                <a:lnTo>
                  <a:pt x="2520981" y="487366"/>
                </a:lnTo>
                <a:cubicBezTo>
                  <a:pt x="2388264" y="557112"/>
                  <a:pt x="2260963" y="640806"/>
                  <a:pt x="2141245" y="738449"/>
                </a:cubicBezTo>
                <a:lnTo>
                  <a:pt x="2119359" y="758232"/>
                </a:lnTo>
                <a:lnTo>
                  <a:pt x="1997643" y="769694"/>
                </a:lnTo>
                <a:cubicBezTo>
                  <a:pt x="1903196" y="781582"/>
                  <a:pt x="1810543" y="799232"/>
                  <a:pt x="1720047" y="822280"/>
                </a:cubicBezTo>
                <a:lnTo>
                  <a:pt x="1593377" y="862954"/>
                </a:lnTo>
                <a:lnTo>
                  <a:pt x="1728774" y="715726"/>
                </a:lnTo>
                <a:cubicBezTo>
                  <a:pt x="1781657" y="663624"/>
                  <a:pt x="1836876" y="614329"/>
                  <a:pt x="1894180" y="567946"/>
                </a:cubicBezTo>
                <a:lnTo>
                  <a:pt x="1989769" y="497932"/>
                </a:lnTo>
                <a:lnTo>
                  <a:pt x="2117148" y="478936"/>
                </a:lnTo>
                <a:cubicBezTo>
                  <a:pt x="2253383" y="465240"/>
                  <a:pt x="2391587" y="463739"/>
                  <a:pt x="2530161" y="475099"/>
                </a:cubicBezTo>
                <a:close/>
                <a:moveTo>
                  <a:pt x="3218689" y="642125"/>
                </a:moveTo>
                <a:cubicBezTo>
                  <a:pt x="3282478" y="668547"/>
                  <a:pt x="3344434" y="697523"/>
                  <a:pt x="3404490" y="728887"/>
                </a:cubicBezTo>
                <a:lnTo>
                  <a:pt x="3503741" y="786414"/>
                </a:lnTo>
                <a:lnTo>
                  <a:pt x="3341674" y="811149"/>
                </a:lnTo>
                <a:cubicBezTo>
                  <a:pt x="3267267" y="826374"/>
                  <a:pt x="3194177" y="845215"/>
                  <a:pt x="3122596" y="867479"/>
                </a:cubicBezTo>
                <a:lnTo>
                  <a:pt x="3061984" y="889663"/>
                </a:lnTo>
                <a:lnTo>
                  <a:pt x="2965789" y="854455"/>
                </a:lnTo>
                <a:cubicBezTo>
                  <a:pt x="2894207" y="832191"/>
                  <a:pt x="2821117" y="813350"/>
                  <a:pt x="2746711" y="798125"/>
                </a:cubicBezTo>
                <a:lnTo>
                  <a:pt x="2620366" y="778842"/>
                </a:lnTo>
                <a:lnTo>
                  <a:pt x="2662646" y="753259"/>
                </a:lnTo>
                <a:cubicBezTo>
                  <a:pt x="2730658" y="716640"/>
                  <a:pt x="2801167" y="683107"/>
                  <a:pt x="2874068" y="652910"/>
                </a:cubicBezTo>
                <a:lnTo>
                  <a:pt x="3064440" y="585088"/>
                </a:lnTo>
                <a:lnTo>
                  <a:pt x="3082627" y="590689"/>
                </a:lnTo>
                <a:cubicBezTo>
                  <a:pt x="3128197" y="606299"/>
                  <a:pt x="3173571" y="623436"/>
                  <a:pt x="3218689" y="642125"/>
                </a:cubicBezTo>
                <a:close/>
                <a:moveTo>
                  <a:pt x="4619324" y="1222284"/>
                </a:moveTo>
                <a:lnTo>
                  <a:pt x="4806015" y="1310894"/>
                </a:lnTo>
                <a:lnTo>
                  <a:pt x="4813196" y="1324285"/>
                </a:lnTo>
                <a:cubicBezTo>
                  <a:pt x="4835816" y="1370036"/>
                  <a:pt x="4857069" y="1416847"/>
                  <a:pt x="4876886" y="1464688"/>
                </a:cubicBezTo>
                <a:cubicBezTo>
                  <a:pt x="4899533" y="1519364"/>
                  <a:pt x="4919902" y="1574416"/>
                  <a:pt x="4938036" y="1629737"/>
                </a:cubicBezTo>
                <a:lnTo>
                  <a:pt x="4981997" y="1783207"/>
                </a:lnTo>
                <a:lnTo>
                  <a:pt x="4834399" y="1674696"/>
                </a:lnTo>
                <a:cubicBezTo>
                  <a:pt x="4771019" y="1632849"/>
                  <a:pt x="4706014" y="1594489"/>
                  <a:pt x="4639655" y="1559616"/>
                </a:cubicBezTo>
                <a:lnTo>
                  <a:pt x="4579836" y="1531853"/>
                </a:lnTo>
                <a:lnTo>
                  <a:pt x="4541157" y="1450563"/>
                </a:lnTo>
                <a:cubicBezTo>
                  <a:pt x="4492038" y="1356029"/>
                  <a:pt x="4435868" y="1264208"/>
                  <a:pt x="4372647" y="1175877"/>
                </a:cubicBezTo>
                <a:lnTo>
                  <a:pt x="4335422" y="1128132"/>
                </a:lnTo>
                <a:lnTo>
                  <a:pt x="4398868" y="1143743"/>
                </a:lnTo>
                <a:cubicBezTo>
                  <a:pt x="4472854" y="1165942"/>
                  <a:pt x="4546422" y="1192087"/>
                  <a:pt x="4619324" y="1222284"/>
                </a:cubicBezTo>
                <a:close/>
                <a:moveTo>
                  <a:pt x="5439153" y="1456619"/>
                </a:moveTo>
                <a:lnTo>
                  <a:pt x="5566373" y="1596597"/>
                </a:lnTo>
                <a:cubicBezTo>
                  <a:pt x="5612960" y="1653047"/>
                  <a:pt x="5656890" y="1711773"/>
                  <a:pt x="5697971" y="1772581"/>
                </a:cubicBezTo>
                <a:lnTo>
                  <a:pt x="5794936" y="1932189"/>
                </a:lnTo>
                <a:lnTo>
                  <a:pt x="5801377" y="1954191"/>
                </a:lnTo>
                <a:cubicBezTo>
                  <a:pt x="5836773" y="2095501"/>
                  <a:pt x="5858490" y="2239532"/>
                  <a:pt x="5866530" y="2384182"/>
                </a:cubicBezTo>
                <a:lnTo>
                  <a:pt x="5869187" y="2494766"/>
                </a:lnTo>
                <a:lnTo>
                  <a:pt x="5856499" y="2459458"/>
                </a:lnTo>
                <a:cubicBezTo>
                  <a:pt x="5800528" y="2324332"/>
                  <a:pt x="5731670" y="2194544"/>
                  <a:pt x="5650753" y="2072096"/>
                </a:cubicBezTo>
                <a:lnTo>
                  <a:pt x="5590453" y="1989769"/>
                </a:lnTo>
                <a:lnTo>
                  <a:pt x="5577230" y="1901097"/>
                </a:lnTo>
                <a:cubicBezTo>
                  <a:pt x="5548945" y="1758509"/>
                  <a:pt x="5507188" y="1619135"/>
                  <a:pt x="5452761" y="1484918"/>
                </a:cubicBezTo>
                <a:close/>
                <a:moveTo>
                  <a:pt x="2494744" y="219205"/>
                </a:moveTo>
                <a:lnTo>
                  <a:pt x="2459460" y="231885"/>
                </a:lnTo>
                <a:cubicBezTo>
                  <a:pt x="2324334" y="287856"/>
                  <a:pt x="2194546" y="356714"/>
                  <a:pt x="2072098" y="437631"/>
                </a:cubicBezTo>
                <a:lnTo>
                  <a:pt x="1989769" y="497932"/>
                </a:lnTo>
                <a:lnTo>
                  <a:pt x="1901098" y="511156"/>
                </a:lnTo>
                <a:cubicBezTo>
                  <a:pt x="1758510" y="539440"/>
                  <a:pt x="1619136" y="581198"/>
                  <a:pt x="1484919" y="635624"/>
                </a:cubicBezTo>
                <a:lnTo>
                  <a:pt x="1456621" y="649233"/>
                </a:lnTo>
                <a:lnTo>
                  <a:pt x="1596599" y="522012"/>
                </a:lnTo>
                <a:cubicBezTo>
                  <a:pt x="1653049" y="475425"/>
                  <a:pt x="1711774" y="431495"/>
                  <a:pt x="1772582" y="390413"/>
                </a:cubicBezTo>
                <a:lnTo>
                  <a:pt x="1931826" y="293670"/>
                </a:lnTo>
                <a:lnTo>
                  <a:pt x="2156474" y="245939"/>
                </a:lnTo>
                <a:cubicBezTo>
                  <a:pt x="2258307" y="230000"/>
                  <a:pt x="2361010" y="220959"/>
                  <a:pt x="2463831" y="218814"/>
                </a:cubicBezTo>
                <a:close/>
                <a:moveTo>
                  <a:pt x="4003224" y="774847"/>
                </a:moveTo>
                <a:lnTo>
                  <a:pt x="4128266" y="887868"/>
                </a:lnTo>
                <a:cubicBezTo>
                  <a:pt x="4173601" y="933202"/>
                  <a:pt x="4216633" y="979967"/>
                  <a:pt x="4257363" y="1028017"/>
                </a:cubicBezTo>
                <a:lnTo>
                  <a:pt x="4335422" y="1128132"/>
                </a:lnTo>
                <a:lnTo>
                  <a:pt x="4175911" y="1088886"/>
                </a:lnTo>
                <a:cubicBezTo>
                  <a:pt x="4101341" y="1074479"/>
                  <a:pt x="4026605" y="1063915"/>
                  <a:pt x="3951953" y="1057091"/>
                </a:cubicBezTo>
                <a:lnTo>
                  <a:pt x="3871612" y="1053728"/>
                </a:lnTo>
                <a:lnTo>
                  <a:pt x="3855368" y="1038295"/>
                </a:lnTo>
                <a:cubicBezTo>
                  <a:pt x="3769489" y="962656"/>
                  <a:pt x="3677204" y="892914"/>
                  <a:pt x="3578883" y="829969"/>
                </a:cubicBezTo>
                <a:lnTo>
                  <a:pt x="3503741" y="786414"/>
                </a:lnTo>
                <a:lnTo>
                  <a:pt x="3568652" y="776508"/>
                </a:lnTo>
                <a:cubicBezTo>
                  <a:pt x="3645501" y="768703"/>
                  <a:pt x="3723475" y="764706"/>
                  <a:pt x="3802382" y="764705"/>
                </a:cubicBezTo>
                <a:close/>
                <a:moveTo>
                  <a:pt x="5579185" y="1399070"/>
                </a:moveTo>
                <a:lnTo>
                  <a:pt x="5641659" y="1482217"/>
                </a:lnTo>
                <a:cubicBezTo>
                  <a:pt x="5726741" y="1608049"/>
                  <a:pt x="5800479" y="1744281"/>
                  <a:pt x="5860872" y="1890083"/>
                </a:cubicBezTo>
                <a:cubicBezTo>
                  <a:pt x="5921266" y="2035885"/>
                  <a:pt x="5965455" y="2184357"/>
                  <a:pt x="5994270" y="2333495"/>
                </a:cubicBezTo>
                <a:lnTo>
                  <a:pt x="6016808" y="2492249"/>
                </a:lnTo>
                <a:lnTo>
                  <a:pt x="5985610" y="2370918"/>
                </a:lnTo>
                <a:cubicBezTo>
                  <a:pt x="5941082" y="2227756"/>
                  <a:pt x="5882860" y="2090626"/>
                  <a:pt x="5812476" y="1961062"/>
                </a:cubicBezTo>
                <a:lnTo>
                  <a:pt x="5794936" y="1932189"/>
                </a:lnTo>
                <a:lnTo>
                  <a:pt x="5750907" y="1781792"/>
                </a:lnTo>
                <a:cubicBezTo>
                  <a:pt x="5712656" y="1667970"/>
                  <a:pt x="5665197" y="1556560"/>
                  <a:pt x="5608529" y="1448727"/>
                </a:cubicBezTo>
                <a:close/>
                <a:moveTo>
                  <a:pt x="2492245" y="71578"/>
                </a:moveTo>
                <a:lnTo>
                  <a:pt x="2370920" y="102774"/>
                </a:lnTo>
                <a:cubicBezTo>
                  <a:pt x="2227757" y="147302"/>
                  <a:pt x="2090628" y="205525"/>
                  <a:pt x="1961063" y="275908"/>
                </a:cubicBezTo>
                <a:lnTo>
                  <a:pt x="1931826" y="293670"/>
                </a:lnTo>
                <a:lnTo>
                  <a:pt x="1914131" y="297430"/>
                </a:lnTo>
                <a:cubicBezTo>
                  <a:pt x="1754198" y="340585"/>
                  <a:pt x="1598035" y="401394"/>
                  <a:pt x="1448727" y="479857"/>
                </a:cubicBezTo>
                <a:lnTo>
                  <a:pt x="1403768" y="505670"/>
                </a:lnTo>
                <a:lnTo>
                  <a:pt x="1482217" y="446727"/>
                </a:lnTo>
                <a:cubicBezTo>
                  <a:pt x="1608049" y="361645"/>
                  <a:pt x="1744280" y="287906"/>
                  <a:pt x="1890083" y="227513"/>
                </a:cubicBezTo>
                <a:cubicBezTo>
                  <a:pt x="2035885" y="167120"/>
                  <a:pt x="2184356" y="122931"/>
                  <a:pt x="2333495" y="94115"/>
                </a:cubicBezTo>
                <a:close/>
                <a:moveTo>
                  <a:pt x="4692198" y="944350"/>
                </a:moveTo>
                <a:cubicBezTo>
                  <a:pt x="4760571" y="973270"/>
                  <a:pt x="4827245" y="1005421"/>
                  <a:pt x="4892027" y="1040613"/>
                </a:cubicBezTo>
                <a:lnTo>
                  <a:pt x="5009671" y="1112084"/>
                </a:lnTo>
                <a:lnTo>
                  <a:pt x="5068990" y="1211576"/>
                </a:lnTo>
                <a:cubicBezTo>
                  <a:pt x="5111706" y="1291650"/>
                  <a:pt x="5149796" y="1374566"/>
                  <a:pt x="5182904" y="1459966"/>
                </a:cubicBezTo>
                <a:lnTo>
                  <a:pt x="5225493" y="1593434"/>
                </a:lnTo>
                <a:lnTo>
                  <a:pt x="5208035" y="1577378"/>
                </a:lnTo>
                <a:cubicBezTo>
                  <a:pt x="5092810" y="1481453"/>
                  <a:pt x="4966770" y="1395870"/>
                  <a:pt x="4830746" y="1322633"/>
                </a:cubicBezTo>
                <a:lnTo>
                  <a:pt x="4806015" y="1310894"/>
                </a:lnTo>
                <a:lnTo>
                  <a:pt x="4741310" y="1190239"/>
                </a:lnTo>
                <a:cubicBezTo>
                  <a:pt x="4690748" y="1103034"/>
                  <a:pt x="4635005" y="1020185"/>
                  <a:pt x="4574645" y="941926"/>
                </a:cubicBezTo>
                <a:lnTo>
                  <a:pt x="4526698" y="883777"/>
                </a:lnTo>
                <a:close/>
                <a:moveTo>
                  <a:pt x="3372044" y="385702"/>
                </a:moveTo>
                <a:cubicBezTo>
                  <a:pt x="3440840" y="413600"/>
                  <a:pt x="3508553" y="444986"/>
                  <a:pt x="3574912" y="479858"/>
                </a:cubicBezTo>
                <a:lnTo>
                  <a:pt x="3585119" y="485890"/>
                </a:lnTo>
                <a:lnTo>
                  <a:pt x="3541439" y="487718"/>
                </a:lnTo>
                <a:cubicBezTo>
                  <a:pt x="3392134" y="501365"/>
                  <a:pt x="3242495" y="529973"/>
                  <a:pt x="3094523" y="574370"/>
                </a:cubicBezTo>
                <a:lnTo>
                  <a:pt x="3064440" y="585088"/>
                </a:lnTo>
                <a:lnTo>
                  <a:pt x="2945387" y="548417"/>
                </a:lnTo>
                <a:cubicBezTo>
                  <a:pt x="2853580" y="523256"/>
                  <a:pt x="2761225" y="504105"/>
                  <a:pt x="2668798" y="490768"/>
                </a:cubicBezTo>
                <a:lnTo>
                  <a:pt x="2544035" y="476667"/>
                </a:lnTo>
                <a:lnTo>
                  <a:pt x="2723850" y="393210"/>
                </a:lnTo>
                <a:cubicBezTo>
                  <a:pt x="2792646" y="365312"/>
                  <a:pt x="2862526" y="340901"/>
                  <a:pt x="2933219" y="319977"/>
                </a:cubicBezTo>
                <a:lnTo>
                  <a:pt x="3064977" y="287808"/>
                </a:lnTo>
                <a:lnTo>
                  <a:pt x="3188321" y="320224"/>
                </a:lnTo>
                <a:cubicBezTo>
                  <a:pt x="3250276" y="339356"/>
                  <a:pt x="3311578" y="361182"/>
                  <a:pt x="3372044" y="385702"/>
                </a:cubicBezTo>
                <a:close/>
                <a:moveTo>
                  <a:pt x="4140851" y="514687"/>
                </a:moveTo>
                <a:lnTo>
                  <a:pt x="4161626" y="529334"/>
                </a:lnTo>
                <a:cubicBezTo>
                  <a:pt x="4276465" y="617773"/>
                  <a:pt x="4383465" y="717596"/>
                  <a:pt x="4480715" y="828011"/>
                </a:cubicBezTo>
                <a:lnTo>
                  <a:pt x="4526698" y="883777"/>
                </a:lnTo>
                <a:lnTo>
                  <a:pt x="4482169" y="867479"/>
                </a:lnTo>
                <a:cubicBezTo>
                  <a:pt x="4339007" y="822951"/>
                  <a:pt x="4189810" y="792116"/>
                  <a:pt x="4036113" y="776508"/>
                </a:cubicBezTo>
                <a:lnTo>
                  <a:pt x="4003224" y="774847"/>
                </a:lnTo>
                <a:lnTo>
                  <a:pt x="3954649" y="730941"/>
                </a:lnTo>
                <a:cubicBezTo>
                  <a:pt x="3894790" y="682119"/>
                  <a:pt x="3833035" y="636785"/>
                  <a:pt x="3769656" y="594938"/>
                </a:cubicBezTo>
                <a:lnTo>
                  <a:pt x="3585119" y="485890"/>
                </a:lnTo>
                <a:lnTo>
                  <a:pt x="3764897" y="478363"/>
                </a:lnTo>
                <a:cubicBezTo>
                  <a:pt x="3839133" y="478916"/>
                  <a:pt x="3913035" y="483105"/>
                  <a:pt x="3986354" y="490827"/>
                </a:cubicBezTo>
                <a:close/>
                <a:moveTo>
                  <a:pt x="4672999" y="676144"/>
                </a:moveTo>
                <a:lnTo>
                  <a:pt x="4822134" y="746428"/>
                </a:lnTo>
                <a:cubicBezTo>
                  <a:pt x="4886778" y="780754"/>
                  <a:pt x="4949837" y="818197"/>
                  <a:pt x="5011061" y="858655"/>
                </a:cubicBezTo>
                <a:lnTo>
                  <a:pt x="5158555" y="966686"/>
                </a:lnTo>
                <a:lnTo>
                  <a:pt x="5169399" y="980166"/>
                </a:lnTo>
                <a:cubicBezTo>
                  <a:pt x="5227251" y="1058171"/>
                  <a:pt x="5279950" y="1139620"/>
                  <a:pt x="5327256" y="1223937"/>
                </a:cubicBezTo>
                <a:lnTo>
                  <a:pt x="5439153" y="1456619"/>
                </a:lnTo>
                <a:lnTo>
                  <a:pt x="5418830" y="1434259"/>
                </a:lnTo>
                <a:cubicBezTo>
                  <a:pt x="5315409" y="1330838"/>
                  <a:pt x="5202124" y="1237280"/>
                  <a:pt x="5080508" y="1155118"/>
                </a:cubicBezTo>
                <a:lnTo>
                  <a:pt x="5009671" y="1112084"/>
                </a:lnTo>
                <a:lnTo>
                  <a:pt x="4957771" y="1025034"/>
                </a:lnTo>
                <a:cubicBezTo>
                  <a:pt x="4877947" y="904552"/>
                  <a:pt x="4787012" y="792074"/>
                  <a:pt x="4686426" y="689061"/>
                </a:cubicBezTo>
                <a:close/>
                <a:moveTo>
                  <a:pt x="3639711" y="227513"/>
                </a:moveTo>
                <a:lnTo>
                  <a:pt x="3641986" y="228586"/>
                </a:lnTo>
                <a:lnTo>
                  <a:pt x="3584074" y="225821"/>
                </a:lnTo>
                <a:cubicBezTo>
                  <a:pt x="3437814" y="225821"/>
                  <a:pt x="3291555" y="239770"/>
                  <a:pt x="3147462" y="267668"/>
                </a:cubicBezTo>
                <a:lnTo>
                  <a:pt x="3064977" y="287808"/>
                </a:lnTo>
                <a:lnTo>
                  <a:pt x="3000679" y="270909"/>
                </a:lnTo>
                <a:cubicBezTo>
                  <a:pt x="2874524" y="243420"/>
                  <a:pt x="2746493" y="226706"/>
                  <a:pt x="2618056" y="220768"/>
                </a:cubicBezTo>
                <a:lnTo>
                  <a:pt x="2494744" y="219205"/>
                </a:lnTo>
                <a:lnTo>
                  <a:pt x="2665903" y="157697"/>
                </a:lnTo>
                <a:cubicBezTo>
                  <a:pt x="2735885" y="136259"/>
                  <a:pt x="2806951" y="118146"/>
                  <a:pt x="2878851" y="103462"/>
                </a:cubicBezTo>
                <a:lnTo>
                  <a:pt x="3068098" y="74235"/>
                </a:lnTo>
                <a:lnTo>
                  <a:pt x="3111875" y="79650"/>
                </a:lnTo>
                <a:cubicBezTo>
                  <a:pt x="3293554" y="107722"/>
                  <a:pt x="3470803" y="157549"/>
                  <a:pt x="3639711" y="227513"/>
                </a:cubicBezTo>
                <a:close/>
                <a:moveTo>
                  <a:pt x="4731728" y="537335"/>
                </a:moveTo>
                <a:lnTo>
                  <a:pt x="4841910" y="602444"/>
                </a:lnTo>
                <a:cubicBezTo>
                  <a:pt x="4968669" y="686138"/>
                  <a:pt x="5088928" y="783782"/>
                  <a:pt x="5200520" y="895374"/>
                </a:cubicBezTo>
                <a:cubicBezTo>
                  <a:pt x="5312112" y="1006966"/>
                  <a:pt x="5409756" y="1127225"/>
                  <a:pt x="5493450" y="1253984"/>
                </a:cubicBezTo>
                <a:lnTo>
                  <a:pt x="5579185" y="1399070"/>
                </a:lnTo>
                <a:lnTo>
                  <a:pt x="5505779" y="1301373"/>
                </a:lnTo>
                <a:cubicBezTo>
                  <a:pt x="5409854" y="1186148"/>
                  <a:pt x="5303587" y="1081737"/>
                  <a:pt x="5188978" y="988970"/>
                </a:cubicBezTo>
                <a:lnTo>
                  <a:pt x="5158555" y="966686"/>
                </a:lnTo>
                <a:lnTo>
                  <a:pt x="5056797" y="840204"/>
                </a:lnTo>
                <a:cubicBezTo>
                  <a:pt x="4977900" y="749683"/>
                  <a:pt x="4891419" y="664916"/>
                  <a:pt x="4797799" y="586978"/>
                </a:cubicBezTo>
                <a:close/>
                <a:moveTo>
                  <a:pt x="4202106" y="311962"/>
                </a:moveTo>
                <a:lnTo>
                  <a:pt x="4236079" y="330952"/>
                </a:lnTo>
                <a:cubicBezTo>
                  <a:pt x="4359801" y="406127"/>
                  <a:pt x="4475821" y="492716"/>
                  <a:pt x="4582678" y="589257"/>
                </a:cubicBezTo>
                <a:lnTo>
                  <a:pt x="4672999" y="676144"/>
                </a:lnTo>
                <a:lnTo>
                  <a:pt x="4623698" y="652910"/>
                </a:lnTo>
                <a:cubicBezTo>
                  <a:pt x="4488571" y="596939"/>
                  <a:pt x="4348107" y="553855"/>
                  <a:pt x="4204306" y="524487"/>
                </a:cubicBezTo>
                <a:lnTo>
                  <a:pt x="4140851" y="514687"/>
                </a:lnTo>
                <a:lnTo>
                  <a:pt x="4004029" y="418229"/>
                </a:lnTo>
                <a:cubicBezTo>
                  <a:pt x="3950060" y="383489"/>
                  <a:pt x="3894709" y="351067"/>
                  <a:pt x="3838146" y="321032"/>
                </a:cubicBezTo>
                <a:lnTo>
                  <a:pt x="3641986" y="228586"/>
                </a:lnTo>
                <a:lnTo>
                  <a:pt x="3803193" y="236282"/>
                </a:lnTo>
                <a:cubicBezTo>
                  <a:pt x="3876052" y="243257"/>
                  <a:pt x="3948640" y="253719"/>
                  <a:pt x="4020687" y="267668"/>
                </a:cubicBezTo>
                <a:close/>
                <a:moveTo>
                  <a:pt x="3649886" y="82048"/>
                </a:moveTo>
                <a:lnTo>
                  <a:pt x="3541718" y="66692"/>
                </a:lnTo>
                <a:cubicBezTo>
                  <a:pt x="3392412" y="53045"/>
                  <a:pt x="3243441" y="54358"/>
                  <a:pt x="3096804" y="69802"/>
                </a:cubicBezTo>
                <a:lnTo>
                  <a:pt x="3068098" y="74235"/>
                </a:lnTo>
                <a:lnTo>
                  <a:pt x="2974846" y="62700"/>
                </a:lnTo>
                <a:cubicBezTo>
                  <a:pt x="2837107" y="49881"/>
                  <a:pt x="2697427" y="49526"/>
                  <a:pt x="2557453" y="62321"/>
                </a:cubicBezTo>
                <a:lnTo>
                  <a:pt x="2492245" y="71578"/>
                </a:lnTo>
                <a:lnTo>
                  <a:pt x="2589998" y="46443"/>
                </a:lnTo>
                <a:cubicBezTo>
                  <a:pt x="2738811" y="15992"/>
                  <a:pt x="2892891" y="0"/>
                  <a:pt x="3050706" y="0"/>
                </a:cubicBezTo>
                <a:cubicBezTo>
                  <a:pt x="3208521" y="0"/>
                  <a:pt x="3362601" y="15992"/>
                  <a:pt x="3511414" y="46444"/>
                </a:cubicBezTo>
                <a:close/>
                <a:moveTo>
                  <a:pt x="4209088" y="231884"/>
                </a:moveTo>
                <a:cubicBezTo>
                  <a:pt x="4354891" y="292277"/>
                  <a:pt x="4491122" y="366016"/>
                  <a:pt x="4616954" y="451098"/>
                </a:cubicBezTo>
                <a:lnTo>
                  <a:pt x="4731728" y="537335"/>
                </a:lnTo>
                <a:lnTo>
                  <a:pt x="4647167" y="487365"/>
                </a:lnTo>
                <a:cubicBezTo>
                  <a:pt x="4514449" y="417620"/>
                  <a:pt x="4376314" y="361823"/>
                  <a:pt x="4234930" y="319976"/>
                </a:cubicBezTo>
                <a:lnTo>
                  <a:pt x="4202106" y="311962"/>
                </a:lnTo>
                <a:lnTo>
                  <a:pt x="4091410" y="250087"/>
                </a:lnTo>
                <a:cubicBezTo>
                  <a:pt x="4042123" y="224843"/>
                  <a:pt x="3991800" y="201335"/>
                  <a:pt x="3940519" y="179645"/>
                </a:cubicBezTo>
                <a:cubicBezTo>
                  <a:pt x="3872146" y="150726"/>
                  <a:pt x="3802073" y="125038"/>
                  <a:pt x="3730492" y="102774"/>
                </a:cubicBezTo>
                <a:lnTo>
                  <a:pt x="3649886" y="82048"/>
                </a:lnTo>
                <a:lnTo>
                  <a:pt x="3765676" y="98487"/>
                </a:lnTo>
                <a:cubicBezTo>
                  <a:pt x="3914814" y="127301"/>
                  <a:pt x="4063286" y="171490"/>
                  <a:pt x="4209088" y="231884"/>
                </a:cubicBezTo>
                <a:close/>
              </a:path>
            </a:pathLst>
          </a:cu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016535-5088-4F7B-90C1-C5927C4B5224}"/>
              </a:ext>
            </a:extLst>
          </p:cNvPr>
          <p:cNvSpPr txBox="1"/>
          <p:nvPr/>
        </p:nvSpPr>
        <p:spPr>
          <a:xfrm>
            <a:off x="6115411" y="4196320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794C4F-21BE-40E8-BDBF-CCC1E58D0EEC}"/>
              </a:ext>
            </a:extLst>
          </p:cNvPr>
          <p:cNvCxnSpPr/>
          <p:nvPr/>
        </p:nvCxnSpPr>
        <p:spPr>
          <a:xfrm>
            <a:off x="6213030" y="2349960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E2A1C34-6D19-4E4C-A8C1-F656B1584B16}"/>
              </a:ext>
            </a:extLst>
          </p:cNvPr>
          <p:cNvCxnSpPr/>
          <p:nvPr/>
        </p:nvCxnSpPr>
        <p:spPr>
          <a:xfrm>
            <a:off x="6115411" y="4050424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7BFB3E6-D4D6-47B7-B8AB-AC868D81DF7E}"/>
              </a:ext>
            </a:extLst>
          </p:cNvPr>
          <p:cNvSpPr txBox="1"/>
          <p:nvPr/>
        </p:nvSpPr>
        <p:spPr>
          <a:xfrm>
            <a:off x="324311" y="3487359"/>
            <a:ext cx="461665" cy="3207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WE ARE THE BEAT COMPANY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F6BD979-C3E2-4DA3-9D11-90FA725A8C2C}"/>
              </a:ext>
            </a:extLst>
          </p:cNvPr>
          <p:cNvCxnSpPr>
            <a:cxnSpLocks/>
          </p:cNvCxnSpPr>
          <p:nvPr/>
        </p:nvCxnSpPr>
        <p:spPr>
          <a:xfrm>
            <a:off x="555143" y="2935707"/>
            <a:ext cx="1" cy="43935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10BF96D8-9ED3-499F-9C32-797D0897B7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422" t="6759" r="21422" b="7371"/>
          <a:stretch/>
        </p:blipFill>
        <p:spPr>
          <a:xfrm>
            <a:off x="2026224" y="2181037"/>
            <a:ext cx="2752936" cy="2752936"/>
          </a:xfrm>
          <a:custGeom>
            <a:avLst/>
            <a:gdLst>
              <a:gd name="connsiteX0" fmla="*/ 1376468 w 2752936"/>
              <a:gd name="connsiteY0" fmla="*/ 0 h 2752936"/>
              <a:gd name="connsiteX1" fmla="*/ 2752936 w 2752936"/>
              <a:gd name="connsiteY1" fmla="*/ 1376468 h 2752936"/>
              <a:gd name="connsiteX2" fmla="*/ 1376468 w 2752936"/>
              <a:gd name="connsiteY2" fmla="*/ 2752936 h 2752936"/>
              <a:gd name="connsiteX3" fmla="*/ 0 w 2752936"/>
              <a:gd name="connsiteY3" fmla="*/ 1376468 h 2752936"/>
              <a:gd name="connsiteX4" fmla="*/ 1376468 w 2752936"/>
              <a:gd name="connsiteY4" fmla="*/ 0 h 27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936" h="2752936">
                <a:moveTo>
                  <a:pt x="1376468" y="0"/>
                </a:moveTo>
                <a:cubicBezTo>
                  <a:pt x="2136670" y="0"/>
                  <a:pt x="2752936" y="616266"/>
                  <a:pt x="2752936" y="1376468"/>
                </a:cubicBezTo>
                <a:cubicBezTo>
                  <a:pt x="2752936" y="2136670"/>
                  <a:pt x="2136670" y="2752936"/>
                  <a:pt x="1376468" y="2752936"/>
                </a:cubicBezTo>
                <a:cubicBezTo>
                  <a:pt x="616266" y="2752936"/>
                  <a:pt x="0" y="2136670"/>
                  <a:pt x="0" y="1376468"/>
                </a:cubicBezTo>
                <a:cubicBezTo>
                  <a:pt x="0" y="616266"/>
                  <a:pt x="616266" y="0"/>
                  <a:pt x="1376468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A66A6D7-A479-46CE-BD30-68502DC1C76B}"/>
              </a:ext>
            </a:extLst>
          </p:cNvPr>
          <p:cNvSpPr txBox="1"/>
          <p:nvPr/>
        </p:nvSpPr>
        <p:spPr>
          <a:xfrm>
            <a:off x="2744490" y="1779263"/>
            <a:ext cx="12763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99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7F7502E-6CC9-41E3-A8CC-B92B8995C62D}"/>
              </a:ext>
            </a:extLst>
          </p:cNvPr>
          <p:cNvSpPr txBox="1"/>
          <p:nvPr/>
        </p:nvSpPr>
        <p:spPr>
          <a:xfrm>
            <a:off x="2664452" y="4416423"/>
            <a:ext cx="147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</a:rPr>
              <a:t>PART 01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750949-61C6-4690-88CE-49FC5981E54F}"/>
              </a:ext>
            </a:extLst>
          </p:cNvPr>
          <p:cNvGrpSpPr/>
          <p:nvPr/>
        </p:nvGrpSpPr>
        <p:grpSpPr>
          <a:xfrm>
            <a:off x="2614235" y="2574216"/>
            <a:ext cx="1573018" cy="1798902"/>
            <a:chOff x="2550067" y="2574216"/>
            <a:chExt cx="1573018" cy="1798902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E5DCACD-99FD-45EB-B04B-7DE0181B6AED}"/>
                </a:ext>
              </a:extLst>
            </p:cNvPr>
            <p:cNvCxnSpPr/>
            <p:nvPr/>
          </p:nvCxnSpPr>
          <p:spPr>
            <a:xfrm flipH="1">
              <a:off x="3625516" y="2574216"/>
              <a:ext cx="331156" cy="4737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3A7A00F-9CCD-4BAB-B989-EE549F8463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59147" y="2659646"/>
              <a:ext cx="563938" cy="806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54CDF543-589A-4728-9943-4F496CE009BA}"/>
                </a:ext>
              </a:extLst>
            </p:cNvPr>
            <p:cNvCxnSpPr/>
            <p:nvPr/>
          </p:nvCxnSpPr>
          <p:spPr>
            <a:xfrm flipH="1">
              <a:off x="2782849" y="3899333"/>
              <a:ext cx="331156" cy="47378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DE917642-C057-424A-A90A-1F38444CF9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0067" y="3566291"/>
              <a:ext cx="563938" cy="80682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4B2A32B-E5C4-48DB-A1DB-BA6184B11854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82A9286-13F0-4641-9EC0-63C29B5F843D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2B4EE4E0-EAC4-4A52-909D-24E133308BAB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1E7B04AC-0A86-4D16-A95B-115948EF426D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winner-cup_77325">
              <a:extLst>
                <a:ext uri="{FF2B5EF4-FFF2-40B4-BE49-F238E27FC236}">
                  <a16:creationId xmlns:a16="http://schemas.microsoft.com/office/drawing/2014/main" id="{DA524915-7123-4C2F-82B3-3A95B72B20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334352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304A0561-F7F3-4FD1-A020-F80E8CF52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9947" t="3090" r="23845"/>
          <a:stretch>
            <a:fillRect/>
          </a:stretch>
        </p:blipFill>
        <p:spPr>
          <a:xfrm>
            <a:off x="5746596" y="4225781"/>
            <a:ext cx="1401453" cy="1610868"/>
          </a:xfrm>
          <a:custGeom>
            <a:avLst/>
            <a:gdLst>
              <a:gd name="connsiteX0" fmla="*/ 700727 w 1401453"/>
              <a:gd name="connsiteY0" fmla="*/ 0 h 1610868"/>
              <a:gd name="connsiteX1" fmla="*/ 1401453 w 1401453"/>
              <a:gd name="connsiteY1" fmla="*/ 350365 h 1610868"/>
              <a:gd name="connsiteX2" fmla="*/ 1401453 w 1401453"/>
              <a:gd name="connsiteY2" fmla="*/ 1260505 h 1610868"/>
              <a:gd name="connsiteX3" fmla="*/ 700727 w 1401453"/>
              <a:gd name="connsiteY3" fmla="*/ 1610868 h 1610868"/>
              <a:gd name="connsiteX4" fmla="*/ 0 w 1401453"/>
              <a:gd name="connsiteY4" fmla="*/ 1260505 h 1610868"/>
              <a:gd name="connsiteX5" fmla="*/ 0 w 1401453"/>
              <a:gd name="connsiteY5" fmla="*/ 350365 h 1610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1453" h="1610868">
                <a:moveTo>
                  <a:pt x="700727" y="0"/>
                </a:moveTo>
                <a:lnTo>
                  <a:pt x="1401453" y="350365"/>
                </a:lnTo>
                <a:lnTo>
                  <a:pt x="1401453" y="1260505"/>
                </a:lnTo>
                <a:lnTo>
                  <a:pt x="700727" y="1610868"/>
                </a:lnTo>
                <a:lnTo>
                  <a:pt x="0" y="1260505"/>
                </a:lnTo>
                <a:lnTo>
                  <a:pt x="0" y="35036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C4A3DEC2-E7BA-420C-9913-E2D8CFB0B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32" t="1951" r="41660" b="1139"/>
          <a:stretch>
            <a:fillRect/>
          </a:stretch>
        </p:blipFill>
        <p:spPr>
          <a:xfrm>
            <a:off x="4986911" y="2858477"/>
            <a:ext cx="1401453" cy="1610868"/>
          </a:xfrm>
          <a:custGeom>
            <a:avLst/>
            <a:gdLst>
              <a:gd name="connsiteX0" fmla="*/ 700727 w 1401453"/>
              <a:gd name="connsiteY0" fmla="*/ 0 h 1610868"/>
              <a:gd name="connsiteX1" fmla="*/ 1401453 w 1401453"/>
              <a:gd name="connsiteY1" fmla="*/ 350365 h 1610868"/>
              <a:gd name="connsiteX2" fmla="*/ 1401453 w 1401453"/>
              <a:gd name="connsiteY2" fmla="*/ 1260505 h 1610868"/>
              <a:gd name="connsiteX3" fmla="*/ 700727 w 1401453"/>
              <a:gd name="connsiteY3" fmla="*/ 1610868 h 1610868"/>
              <a:gd name="connsiteX4" fmla="*/ 0 w 1401453"/>
              <a:gd name="connsiteY4" fmla="*/ 1260505 h 1610868"/>
              <a:gd name="connsiteX5" fmla="*/ 0 w 1401453"/>
              <a:gd name="connsiteY5" fmla="*/ 350365 h 1610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1453" h="1610868">
                <a:moveTo>
                  <a:pt x="700727" y="0"/>
                </a:moveTo>
                <a:lnTo>
                  <a:pt x="1401453" y="350365"/>
                </a:lnTo>
                <a:lnTo>
                  <a:pt x="1401453" y="1260505"/>
                </a:lnTo>
                <a:lnTo>
                  <a:pt x="700727" y="1610868"/>
                </a:lnTo>
                <a:lnTo>
                  <a:pt x="0" y="1260505"/>
                </a:lnTo>
                <a:lnTo>
                  <a:pt x="0" y="35036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B1316AA2-D98B-4495-B159-302CC46AA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9798" t="3090" r="3994"/>
          <a:stretch>
            <a:fillRect/>
          </a:stretch>
        </p:blipFill>
        <p:spPr>
          <a:xfrm>
            <a:off x="5746596" y="1491173"/>
            <a:ext cx="1401453" cy="1610868"/>
          </a:xfrm>
          <a:custGeom>
            <a:avLst/>
            <a:gdLst>
              <a:gd name="connsiteX0" fmla="*/ 700727 w 1401453"/>
              <a:gd name="connsiteY0" fmla="*/ 0 h 1610868"/>
              <a:gd name="connsiteX1" fmla="*/ 1401453 w 1401453"/>
              <a:gd name="connsiteY1" fmla="*/ 350365 h 1610868"/>
              <a:gd name="connsiteX2" fmla="*/ 1401453 w 1401453"/>
              <a:gd name="connsiteY2" fmla="*/ 1260505 h 1610868"/>
              <a:gd name="connsiteX3" fmla="*/ 700727 w 1401453"/>
              <a:gd name="connsiteY3" fmla="*/ 1610868 h 1610868"/>
              <a:gd name="connsiteX4" fmla="*/ 0 w 1401453"/>
              <a:gd name="connsiteY4" fmla="*/ 1260505 h 1610868"/>
              <a:gd name="connsiteX5" fmla="*/ 0 w 1401453"/>
              <a:gd name="connsiteY5" fmla="*/ 350365 h 1610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1453" h="1610868">
                <a:moveTo>
                  <a:pt x="700727" y="0"/>
                </a:moveTo>
                <a:lnTo>
                  <a:pt x="1401453" y="350365"/>
                </a:lnTo>
                <a:lnTo>
                  <a:pt x="1401453" y="1260505"/>
                </a:lnTo>
                <a:lnTo>
                  <a:pt x="700727" y="1610868"/>
                </a:lnTo>
                <a:lnTo>
                  <a:pt x="0" y="1260505"/>
                </a:lnTo>
                <a:lnTo>
                  <a:pt x="0" y="350365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</p:pic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4ED9ECE3-3DD6-4B8C-91ED-FDE74381C07A}"/>
              </a:ext>
            </a:extLst>
          </p:cNvPr>
          <p:cNvGrpSpPr/>
          <p:nvPr/>
        </p:nvGrpSpPr>
        <p:grpSpPr>
          <a:xfrm>
            <a:off x="7745556" y="1629309"/>
            <a:ext cx="3612019" cy="1317223"/>
            <a:chOff x="5879643" y="1445796"/>
            <a:chExt cx="3612019" cy="1317223"/>
          </a:xfrm>
        </p:grpSpPr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5E2D726D-D465-4670-8853-C0D43BAA8F38}"/>
                </a:ext>
              </a:extLst>
            </p:cNvPr>
            <p:cNvSpPr txBox="1"/>
            <p:nvPr/>
          </p:nvSpPr>
          <p:spPr>
            <a:xfrm>
              <a:off x="5879643" y="1808912"/>
              <a:ext cx="31807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 Their feathers are just too bright. You never know what hand you're going to get dealt next</a:t>
              </a:r>
              <a:r>
                <a:rPr lang="en-US" altLang="zh-CN" sz="1400" dirty="0">
                  <a:solidFill>
                    <a:srgbClr val="818588"/>
                  </a:solidFill>
                  <a:latin typeface="+mj-ea"/>
                  <a:cs typeface="Arial" panose="020B0604020202020204" pitchFamily="34" charset="0"/>
                </a:rPr>
                <a:t>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F788F6F1-5AB6-408B-9840-DB92A2A5293C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FAB6D50-A2E7-47BC-891B-D7D23BCC2534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4DB7E0F3-2675-463B-8078-34D63FC761AE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6" name="solar-system_124615">
              <a:extLst>
                <a:ext uri="{FF2B5EF4-FFF2-40B4-BE49-F238E27FC236}">
                  <a16:creationId xmlns:a16="http://schemas.microsoft.com/office/drawing/2014/main" id="{80384BC2-0F83-475F-8709-D8F7668A43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58CD62A-8E54-43DD-84CC-FEC95CAE8076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66E9D2A3-5085-42AC-80FE-F81D101B0C26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4702083-58F8-4C6C-A3B9-413FBD234C53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582A860-090D-45A2-A1A5-32C70BD611C0}"/>
              </a:ext>
            </a:extLst>
          </p:cNvPr>
          <p:cNvSpPr/>
          <p:nvPr/>
        </p:nvSpPr>
        <p:spPr>
          <a:xfrm>
            <a:off x="4353203" y="1629309"/>
            <a:ext cx="1281276" cy="1472731"/>
          </a:xfrm>
          <a:custGeom>
            <a:avLst/>
            <a:gdLst>
              <a:gd name="connsiteX0" fmla="*/ 0 w 1610867"/>
              <a:gd name="connsiteY0" fmla="*/ 700727 h 1401454"/>
              <a:gd name="connsiteX1" fmla="*/ 350364 w 1610867"/>
              <a:gd name="connsiteY1" fmla="*/ 0 h 1401454"/>
              <a:gd name="connsiteX2" fmla="*/ 1260504 w 1610867"/>
              <a:gd name="connsiteY2" fmla="*/ 0 h 1401454"/>
              <a:gd name="connsiteX3" fmla="*/ 1610867 w 1610867"/>
              <a:gd name="connsiteY3" fmla="*/ 700727 h 1401454"/>
              <a:gd name="connsiteX4" fmla="*/ 1260504 w 1610867"/>
              <a:gd name="connsiteY4" fmla="*/ 1401454 h 1401454"/>
              <a:gd name="connsiteX5" fmla="*/ 350364 w 1610867"/>
              <a:gd name="connsiteY5" fmla="*/ 1401454 h 1401454"/>
              <a:gd name="connsiteX6" fmla="*/ 0 w 1610867"/>
              <a:gd name="connsiteY6" fmla="*/ 700727 h 140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67" h="1401454">
                <a:moveTo>
                  <a:pt x="805434" y="0"/>
                </a:moveTo>
                <a:lnTo>
                  <a:pt x="1610866" y="304817"/>
                </a:lnTo>
                <a:lnTo>
                  <a:pt x="1610866" y="1096638"/>
                </a:lnTo>
                <a:lnTo>
                  <a:pt x="805434" y="1401454"/>
                </a:lnTo>
                <a:lnTo>
                  <a:pt x="1" y="1096638"/>
                </a:lnTo>
                <a:lnTo>
                  <a:pt x="1" y="304817"/>
                </a:lnTo>
                <a:lnTo>
                  <a:pt x="805434" y="0"/>
                </a:lnTo>
                <a:close/>
              </a:path>
            </a:pathLst>
          </a:custGeom>
          <a:solidFill>
            <a:srgbClr val="BFBFB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8393" tIns="251028" rIns="218394" bIns="251027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3B07486-C4A7-4F78-ACE0-FF43C7F973BB}"/>
              </a:ext>
            </a:extLst>
          </p:cNvPr>
          <p:cNvSpPr/>
          <p:nvPr/>
        </p:nvSpPr>
        <p:spPr>
          <a:xfrm>
            <a:off x="6493660" y="2942832"/>
            <a:ext cx="1254678" cy="1442158"/>
          </a:xfrm>
          <a:custGeom>
            <a:avLst/>
            <a:gdLst>
              <a:gd name="connsiteX0" fmla="*/ 0 w 1610867"/>
              <a:gd name="connsiteY0" fmla="*/ 700727 h 1401454"/>
              <a:gd name="connsiteX1" fmla="*/ 350364 w 1610867"/>
              <a:gd name="connsiteY1" fmla="*/ 0 h 1401454"/>
              <a:gd name="connsiteX2" fmla="*/ 1260504 w 1610867"/>
              <a:gd name="connsiteY2" fmla="*/ 0 h 1401454"/>
              <a:gd name="connsiteX3" fmla="*/ 1610867 w 1610867"/>
              <a:gd name="connsiteY3" fmla="*/ 700727 h 1401454"/>
              <a:gd name="connsiteX4" fmla="*/ 1260504 w 1610867"/>
              <a:gd name="connsiteY4" fmla="*/ 1401454 h 1401454"/>
              <a:gd name="connsiteX5" fmla="*/ 350364 w 1610867"/>
              <a:gd name="connsiteY5" fmla="*/ 1401454 h 1401454"/>
              <a:gd name="connsiteX6" fmla="*/ 0 w 1610867"/>
              <a:gd name="connsiteY6" fmla="*/ 700727 h 140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67" h="1401454">
                <a:moveTo>
                  <a:pt x="805434" y="0"/>
                </a:moveTo>
                <a:lnTo>
                  <a:pt x="1610866" y="304817"/>
                </a:lnTo>
                <a:lnTo>
                  <a:pt x="1610866" y="1096638"/>
                </a:lnTo>
                <a:lnTo>
                  <a:pt x="805434" y="1401454"/>
                </a:lnTo>
                <a:lnTo>
                  <a:pt x="1" y="1096638"/>
                </a:lnTo>
                <a:lnTo>
                  <a:pt x="1" y="304817"/>
                </a:lnTo>
                <a:lnTo>
                  <a:pt x="805434" y="0"/>
                </a:lnTo>
                <a:close/>
              </a:path>
            </a:pathLst>
          </a:custGeom>
          <a:solidFill>
            <a:srgbClr val="BFBFB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8393" tIns="251028" rIns="218394" bIns="251027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9C76D5D-2703-41D9-8B6A-52C619F8F183}"/>
              </a:ext>
            </a:extLst>
          </p:cNvPr>
          <p:cNvSpPr/>
          <p:nvPr/>
        </p:nvSpPr>
        <p:spPr>
          <a:xfrm>
            <a:off x="4449455" y="4267665"/>
            <a:ext cx="1161098" cy="1334596"/>
          </a:xfrm>
          <a:custGeom>
            <a:avLst/>
            <a:gdLst>
              <a:gd name="connsiteX0" fmla="*/ 0 w 1610867"/>
              <a:gd name="connsiteY0" fmla="*/ 700727 h 1401454"/>
              <a:gd name="connsiteX1" fmla="*/ 350364 w 1610867"/>
              <a:gd name="connsiteY1" fmla="*/ 0 h 1401454"/>
              <a:gd name="connsiteX2" fmla="*/ 1260504 w 1610867"/>
              <a:gd name="connsiteY2" fmla="*/ 0 h 1401454"/>
              <a:gd name="connsiteX3" fmla="*/ 1610867 w 1610867"/>
              <a:gd name="connsiteY3" fmla="*/ 700727 h 1401454"/>
              <a:gd name="connsiteX4" fmla="*/ 1260504 w 1610867"/>
              <a:gd name="connsiteY4" fmla="*/ 1401454 h 1401454"/>
              <a:gd name="connsiteX5" fmla="*/ 350364 w 1610867"/>
              <a:gd name="connsiteY5" fmla="*/ 1401454 h 1401454"/>
              <a:gd name="connsiteX6" fmla="*/ 0 w 1610867"/>
              <a:gd name="connsiteY6" fmla="*/ 700727 h 140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10867" h="1401454">
                <a:moveTo>
                  <a:pt x="805434" y="0"/>
                </a:moveTo>
                <a:lnTo>
                  <a:pt x="1610866" y="304817"/>
                </a:lnTo>
                <a:lnTo>
                  <a:pt x="1610866" y="1096638"/>
                </a:lnTo>
                <a:lnTo>
                  <a:pt x="805434" y="1401454"/>
                </a:lnTo>
                <a:lnTo>
                  <a:pt x="1" y="1096638"/>
                </a:lnTo>
                <a:lnTo>
                  <a:pt x="1" y="304817"/>
                </a:lnTo>
                <a:lnTo>
                  <a:pt x="805434" y="0"/>
                </a:lnTo>
                <a:close/>
              </a:path>
            </a:pathLst>
          </a:custGeom>
          <a:solidFill>
            <a:srgbClr val="BFBFB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8393" tIns="251028" rIns="218394" bIns="251027" numCol="1" spcCol="1270" anchor="ctr" anchorCtr="0">
            <a:noAutofit/>
          </a:bodyPr>
          <a:lstStyle/>
          <a:p>
            <a:pPr marL="0" lvl="0" indent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600" kern="1200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C362F04-75E3-49A0-B259-BADE44E4D151}"/>
              </a:ext>
            </a:extLst>
          </p:cNvPr>
          <p:cNvGrpSpPr/>
          <p:nvPr/>
        </p:nvGrpSpPr>
        <p:grpSpPr>
          <a:xfrm>
            <a:off x="7745556" y="4422988"/>
            <a:ext cx="3612019" cy="1317223"/>
            <a:chOff x="5879643" y="1445796"/>
            <a:chExt cx="3612019" cy="131722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2B8B7F5-8096-4956-B758-874BBF5CF937}"/>
                </a:ext>
              </a:extLst>
            </p:cNvPr>
            <p:cNvSpPr txBox="1"/>
            <p:nvPr/>
          </p:nvSpPr>
          <p:spPr>
            <a:xfrm>
              <a:off x="5879643" y="1808912"/>
              <a:ext cx="31807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 Their feathers are just too bright. You never know what hand you're going to get dealt next</a:t>
              </a:r>
              <a:r>
                <a:rPr lang="en-US" altLang="zh-CN" sz="1400" dirty="0">
                  <a:solidFill>
                    <a:srgbClr val="818588"/>
                  </a:solidFill>
                  <a:latin typeface="+mj-ea"/>
                  <a:cs typeface="Arial" panose="020B0604020202020204" pitchFamily="34" charset="0"/>
                </a:rPr>
                <a:t>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2D058D6-AE96-475E-A1F1-D0EA7D6B49ED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04A3E7C-E3BD-4DF9-B012-C3D909787257}"/>
              </a:ext>
            </a:extLst>
          </p:cNvPr>
          <p:cNvGrpSpPr/>
          <p:nvPr/>
        </p:nvGrpSpPr>
        <p:grpSpPr>
          <a:xfrm>
            <a:off x="835661" y="3013320"/>
            <a:ext cx="3612019" cy="1317223"/>
            <a:chOff x="1507996" y="3082392"/>
            <a:chExt cx="3612019" cy="131722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F01662E-8BE9-44C6-A0ED-EDC08150B29B}"/>
                </a:ext>
              </a:extLst>
            </p:cNvPr>
            <p:cNvSpPr txBox="1"/>
            <p:nvPr/>
          </p:nvSpPr>
          <p:spPr>
            <a:xfrm>
              <a:off x="1939224" y="3445508"/>
              <a:ext cx="31807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 Their feathers are just too bright. You never know what hand you're going to get dealt next</a:t>
              </a:r>
              <a:r>
                <a:rPr lang="en-US" altLang="zh-CN" sz="1400" dirty="0">
                  <a:solidFill>
                    <a:srgbClr val="818588"/>
                  </a:solidFill>
                  <a:latin typeface="+mj-ea"/>
                  <a:cs typeface="Arial" panose="020B0604020202020204" pitchFamily="34" charset="0"/>
                </a:rPr>
                <a:t>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627160E-F5FA-4A62-A548-55F680078476}"/>
                </a:ext>
              </a:extLst>
            </p:cNvPr>
            <p:cNvSpPr txBox="1"/>
            <p:nvPr/>
          </p:nvSpPr>
          <p:spPr>
            <a:xfrm>
              <a:off x="1507996" y="3082392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137EE79-3373-4A7E-B28D-5E77A27E71F8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0B2EB437-7A56-4F45-BC42-B39FA582431E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4196A9C2-7EE4-4630-815A-CEEEEFD2AED7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8A02FAD3-C6F9-45B0-A270-41B271727283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winner-cup_77325">
              <a:extLst>
                <a:ext uri="{FF2B5EF4-FFF2-40B4-BE49-F238E27FC236}">
                  <a16:creationId xmlns:a16="http://schemas.microsoft.com/office/drawing/2014/main" id="{22BD99DA-642F-42F7-96B7-EC46F0E3EE1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404796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id="{1EC64E3B-3C9A-42B8-A724-135502AAA4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-457" b="356"/>
          <a:stretch/>
        </p:blipFill>
        <p:spPr>
          <a:xfrm>
            <a:off x="1601957" y="2067990"/>
            <a:ext cx="2983288" cy="1987724"/>
          </a:xfrm>
          <a:prstGeom prst="rect">
            <a:avLst/>
          </a:pr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440725EB-766C-4136-8AA8-66B0F39D8F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9757" r="26273"/>
          <a:stretch/>
        </p:blipFill>
        <p:spPr>
          <a:xfrm>
            <a:off x="2819633" y="1812808"/>
            <a:ext cx="3374583" cy="2483736"/>
          </a:xfrm>
          <a:prstGeom prst="rect">
            <a:avLst/>
          </a:pr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674F156-C7D6-4B87-8BF8-9CB20BE0FE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-457" b="356"/>
          <a:stretch/>
        </p:blipFill>
        <p:spPr>
          <a:xfrm>
            <a:off x="7331786" y="2067990"/>
            <a:ext cx="2983288" cy="1987724"/>
          </a:xfrm>
          <a:prstGeom prst="rect">
            <a:avLst/>
          </a:pr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6B1C784-5B20-49E2-B80E-28FACDA70B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9757" r="26273"/>
          <a:stretch/>
        </p:blipFill>
        <p:spPr>
          <a:xfrm flipH="1">
            <a:off x="5642726" y="1822848"/>
            <a:ext cx="3374583" cy="2483736"/>
          </a:xfrm>
          <a:prstGeom prst="rect">
            <a:avLst/>
          </a:pr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87FAEF-20FD-4A16-B348-304AABA3DA73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1B38A01-BF8F-4605-B24F-D7B03860ABE3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50" name="solar-system_124615">
              <a:extLst>
                <a:ext uri="{FF2B5EF4-FFF2-40B4-BE49-F238E27FC236}">
                  <a16:creationId xmlns:a16="http://schemas.microsoft.com/office/drawing/2014/main" id="{1A611202-C498-4851-8656-0B679917948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946E4940-9456-48B0-ADC1-E0ADF47B956C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171076F5-EDEE-4D0C-B147-7CB3ECA37B38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93C6A23F-4DE9-4724-BA24-FF61D72E0728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8DDC62E-8CD2-4DAE-BFD7-A6D3DC7AA57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7633" r="16259"/>
          <a:stretch/>
        </p:blipFill>
        <p:spPr>
          <a:xfrm>
            <a:off x="3734419" y="1491916"/>
            <a:ext cx="4280392" cy="3151852"/>
          </a:xfrm>
          <a:prstGeom prst="rect">
            <a:avLst/>
          </a:pr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4FC1415-18CD-4F1B-830A-EBECA55B1A91}"/>
              </a:ext>
            </a:extLst>
          </p:cNvPr>
          <p:cNvCxnSpPr/>
          <p:nvPr/>
        </p:nvCxnSpPr>
        <p:spPr>
          <a:xfrm>
            <a:off x="1272059" y="5005138"/>
            <a:ext cx="937467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9D2CF38D-57F6-463A-B9FB-4476AF03A3FC}"/>
              </a:ext>
            </a:extLst>
          </p:cNvPr>
          <p:cNvSpPr/>
          <p:nvPr/>
        </p:nvSpPr>
        <p:spPr>
          <a:xfrm rot="10800000">
            <a:off x="5858168" y="4759175"/>
            <a:ext cx="207716" cy="179066"/>
          </a:xfrm>
          <a:prstGeom prst="triangl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3FB7710-4F31-495D-8B09-C4B2B69461EF}"/>
              </a:ext>
            </a:extLst>
          </p:cNvPr>
          <p:cNvGrpSpPr/>
          <p:nvPr/>
        </p:nvGrpSpPr>
        <p:grpSpPr>
          <a:xfrm>
            <a:off x="1141187" y="5144782"/>
            <a:ext cx="9911823" cy="1117822"/>
            <a:chOff x="5879643" y="1445796"/>
            <a:chExt cx="9138621" cy="111782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6161B46-0A19-43E9-83E2-7B6D3C647BDA}"/>
                </a:ext>
              </a:extLst>
            </p:cNvPr>
            <p:cNvSpPr txBox="1"/>
            <p:nvPr/>
          </p:nvSpPr>
          <p:spPr>
            <a:xfrm>
              <a:off x="5879643" y="1824954"/>
              <a:ext cx="913862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I figure life is a gift and I don't intend on wasting it. You never know what hand you're going to get dealt next. You learn to take life as it comes at you.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CFE9810-DC3E-41C5-985A-90D47BA1AEA0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4AD92A1-E9C1-4C40-B415-B72CAE8DDCB2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08FD3CD1-CF0F-494D-A648-93B048254F5C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54A6D45E-1843-4411-9306-93E510835DA2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D73339F9-6077-4487-9968-0B4388C09ACF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winner-cup_77325">
              <a:extLst>
                <a:ext uri="{FF2B5EF4-FFF2-40B4-BE49-F238E27FC236}">
                  <a16:creationId xmlns:a16="http://schemas.microsoft.com/office/drawing/2014/main" id="{38A287F9-80B2-40B7-B45F-C0265EA9769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368314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08F52068-D96E-4136-8924-28519DCAF7DB}"/>
              </a:ext>
            </a:extLst>
          </p:cNvPr>
          <p:cNvGrpSpPr/>
          <p:nvPr/>
        </p:nvGrpSpPr>
        <p:grpSpPr>
          <a:xfrm flipH="1">
            <a:off x="2704647" y="1327829"/>
            <a:ext cx="4840224" cy="4840218"/>
            <a:chOff x="4408859" y="1405319"/>
            <a:chExt cx="4840224" cy="4840218"/>
          </a:xfrm>
        </p:grpSpPr>
        <p:sp>
          <p:nvSpPr>
            <p:cNvPr id="57" name="空心弧 56">
              <a:extLst>
                <a:ext uri="{FF2B5EF4-FFF2-40B4-BE49-F238E27FC236}">
                  <a16:creationId xmlns:a16="http://schemas.microsoft.com/office/drawing/2014/main" id="{5B81A2E2-FDAB-4950-B3E5-55B019C0300F}"/>
                </a:ext>
              </a:extLst>
            </p:cNvPr>
            <p:cNvSpPr/>
            <p:nvPr/>
          </p:nvSpPr>
          <p:spPr>
            <a:xfrm rot="10800000">
              <a:off x="5402602" y="2339727"/>
              <a:ext cx="3007750" cy="3007746"/>
            </a:xfrm>
            <a:prstGeom prst="blockArc">
              <a:avLst>
                <a:gd name="adj1" fmla="val 1563319"/>
                <a:gd name="adj2" fmla="val 18459316"/>
                <a:gd name="adj3" fmla="val 0"/>
              </a:avLst>
            </a:prstGeom>
            <a:noFill/>
            <a:ln w="22225"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空心弧 57">
              <a:extLst>
                <a:ext uri="{FF2B5EF4-FFF2-40B4-BE49-F238E27FC236}">
                  <a16:creationId xmlns:a16="http://schemas.microsoft.com/office/drawing/2014/main" id="{E2DAEE29-14D5-4B07-BD38-E25D08FC887B}"/>
                </a:ext>
              </a:extLst>
            </p:cNvPr>
            <p:cNvSpPr/>
            <p:nvPr/>
          </p:nvSpPr>
          <p:spPr>
            <a:xfrm rot="10800000">
              <a:off x="4925436" y="1870358"/>
              <a:ext cx="3910144" cy="3910140"/>
            </a:xfrm>
            <a:prstGeom prst="blockArc">
              <a:avLst>
                <a:gd name="adj1" fmla="val 1563319"/>
                <a:gd name="adj2" fmla="val 18459316"/>
                <a:gd name="adj3" fmla="val 0"/>
              </a:avLst>
            </a:prstGeom>
            <a:noFill/>
            <a:ln w="22225"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空心弧 58">
              <a:extLst>
                <a:ext uri="{FF2B5EF4-FFF2-40B4-BE49-F238E27FC236}">
                  <a16:creationId xmlns:a16="http://schemas.microsoft.com/office/drawing/2014/main" id="{DB4DA76C-134F-40A0-BBDD-D829278AAFE3}"/>
                </a:ext>
              </a:extLst>
            </p:cNvPr>
            <p:cNvSpPr/>
            <p:nvPr/>
          </p:nvSpPr>
          <p:spPr>
            <a:xfrm>
              <a:off x="4408859" y="1405319"/>
              <a:ext cx="4840224" cy="4840218"/>
            </a:xfrm>
            <a:prstGeom prst="blockArc">
              <a:avLst>
                <a:gd name="adj1" fmla="val 2657867"/>
                <a:gd name="adj2" fmla="val 18459316"/>
                <a:gd name="adj3" fmla="val 0"/>
              </a:avLst>
            </a:prstGeom>
            <a:noFill/>
            <a:ln w="22225"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462F91-DCB5-4A22-8B72-B7DFD5955524}"/>
              </a:ext>
            </a:extLst>
          </p:cNvPr>
          <p:cNvGrpSpPr/>
          <p:nvPr/>
        </p:nvGrpSpPr>
        <p:grpSpPr>
          <a:xfrm>
            <a:off x="4624357" y="1327829"/>
            <a:ext cx="4840224" cy="4840218"/>
            <a:chOff x="4408859" y="1405319"/>
            <a:chExt cx="4840224" cy="4840218"/>
          </a:xfrm>
        </p:grpSpPr>
        <p:sp>
          <p:nvSpPr>
            <p:cNvPr id="50" name="空心弧 49">
              <a:extLst>
                <a:ext uri="{FF2B5EF4-FFF2-40B4-BE49-F238E27FC236}">
                  <a16:creationId xmlns:a16="http://schemas.microsoft.com/office/drawing/2014/main" id="{E98011F9-820D-4617-B371-C89AC9CE39F8}"/>
                </a:ext>
              </a:extLst>
            </p:cNvPr>
            <p:cNvSpPr/>
            <p:nvPr/>
          </p:nvSpPr>
          <p:spPr>
            <a:xfrm rot="10800000">
              <a:off x="5402602" y="2339727"/>
              <a:ext cx="3007750" cy="3007746"/>
            </a:xfrm>
            <a:prstGeom prst="blockArc">
              <a:avLst>
                <a:gd name="adj1" fmla="val 1563319"/>
                <a:gd name="adj2" fmla="val 18459316"/>
                <a:gd name="adj3" fmla="val 0"/>
              </a:avLst>
            </a:prstGeom>
            <a:noFill/>
            <a:ln w="22225"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空心弧 48">
              <a:extLst>
                <a:ext uri="{FF2B5EF4-FFF2-40B4-BE49-F238E27FC236}">
                  <a16:creationId xmlns:a16="http://schemas.microsoft.com/office/drawing/2014/main" id="{AC2E0780-CF8B-45EB-8530-12F90260361D}"/>
                </a:ext>
              </a:extLst>
            </p:cNvPr>
            <p:cNvSpPr/>
            <p:nvPr/>
          </p:nvSpPr>
          <p:spPr>
            <a:xfrm rot="10800000">
              <a:off x="4925436" y="1870358"/>
              <a:ext cx="3910144" cy="3910140"/>
            </a:xfrm>
            <a:prstGeom prst="blockArc">
              <a:avLst>
                <a:gd name="adj1" fmla="val 1563319"/>
                <a:gd name="adj2" fmla="val 18459316"/>
                <a:gd name="adj3" fmla="val 0"/>
              </a:avLst>
            </a:prstGeom>
            <a:noFill/>
            <a:ln w="22225"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空心弧 3">
              <a:extLst>
                <a:ext uri="{FF2B5EF4-FFF2-40B4-BE49-F238E27FC236}">
                  <a16:creationId xmlns:a16="http://schemas.microsoft.com/office/drawing/2014/main" id="{ED61F849-C4C4-402F-862F-45C2F6E6E362}"/>
                </a:ext>
              </a:extLst>
            </p:cNvPr>
            <p:cNvSpPr/>
            <p:nvPr/>
          </p:nvSpPr>
          <p:spPr>
            <a:xfrm>
              <a:off x="4408859" y="1405319"/>
              <a:ext cx="4840224" cy="4840218"/>
            </a:xfrm>
            <a:prstGeom prst="blockArc">
              <a:avLst>
                <a:gd name="adj1" fmla="val 2657867"/>
                <a:gd name="adj2" fmla="val 18459316"/>
                <a:gd name="adj3" fmla="val 0"/>
              </a:avLst>
            </a:prstGeom>
            <a:noFill/>
            <a:ln w="22225">
              <a:solidFill>
                <a:srgbClr val="D2D2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A6DBFE3-6D73-43FB-AC7F-BEDDCA75A0A6}"/>
              </a:ext>
            </a:extLst>
          </p:cNvPr>
          <p:cNvGrpSpPr/>
          <p:nvPr/>
        </p:nvGrpSpPr>
        <p:grpSpPr>
          <a:xfrm>
            <a:off x="8596494" y="2986489"/>
            <a:ext cx="3612019" cy="1085738"/>
            <a:chOff x="5879643" y="1445796"/>
            <a:chExt cx="3612019" cy="108573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F94412B-D53D-4830-9EBE-0C88F0A1F7CC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84BD767-52C4-4D7E-8284-38A794AC6083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31CA12FC-14E5-46AE-8B53-4BA88F34B2AD}"/>
              </a:ext>
            </a:extLst>
          </p:cNvPr>
          <p:cNvSpPr/>
          <p:nvPr/>
        </p:nvSpPr>
        <p:spPr>
          <a:xfrm rot="5224616">
            <a:off x="8278523" y="3513169"/>
            <a:ext cx="229069" cy="197473"/>
          </a:xfrm>
          <a:prstGeom prst="triangle">
            <a:avLst/>
          </a:prstGeom>
          <a:solidFill>
            <a:srgbClr val="818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>
            <a:extLst>
              <a:ext uri="{FF2B5EF4-FFF2-40B4-BE49-F238E27FC236}">
                <a16:creationId xmlns:a16="http://schemas.microsoft.com/office/drawing/2014/main" id="{D71DF53C-C6E0-41CB-8C3E-1AA422F41EC0}"/>
              </a:ext>
            </a:extLst>
          </p:cNvPr>
          <p:cNvSpPr/>
          <p:nvPr/>
        </p:nvSpPr>
        <p:spPr>
          <a:xfrm rot="16375384" flipH="1">
            <a:off x="3802889" y="3481272"/>
            <a:ext cx="229069" cy="197473"/>
          </a:xfrm>
          <a:prstGeom prst="triangle">
            <a:avLst/>
          </a:prstGeom>
          <a:solidFill>
            <a:srgbClr val="8185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6DD0F07-0630-426C-8310-50786D731CF0}"/>
              </a:ext>
            </a:extLst>
          </p:cNvPr>
          <p:cNvGrpSpPr/>
          <p:nvPr/>
        </p:nvGrpSpPr>
        <p:grpSpPr>
          <a:xfrm>
            <a:off x="749675" y="2961329"/>
            <a:ext cx="2835802" cy="1110898"/>
            <a:chOff x="5879644" y="1420636"/>
            <a:chExt cx="2835802" cy="111089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9D79F02-7E07-4D1F-A5E3-C5BEEF0FC428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</a:t>
              </a:r>
              <a:r>
                <a:rPr lang="en-US" altLang="zh-CN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endParaRPr lang="zh-CN" altLang="en-US" sz="1400" b="1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CEAA322-CF13-4C7A-A6C5-505CAB73BA18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AA0486F-9F0A-4FF9-9FDA-93AC03609C00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AD4CE2E-69C0-40A0-93C3-03E2B4CBC5A5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55" name="solar-system_124615">
              <a:extLst>
                <a:ext uri="{FF2B5EF4-FFF2-40B4-BE49-F238E27FC236}">
                  <a16:creationId xmlns:a16="http://schemas.microsoft.com/office/drawing/2014/main" id="{401D3194-5C95-499C-9374-C86D938ED6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5B634264-FA4B-4E1B-879D-4960B731B907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CBC0DF3-32CA-4493-BF42-D9DDBC3460D1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3673DA37-EC71-46C9-8086-A8C47EC91FCE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:a16="http://schemas.microsoft.com/office/drawing/2014/main" id="{2EB5977C-CD2F-4ECC-A21B-2877D7B216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-457" b="13453"/>
          <a:stretch/>
        </p:blipFill>
        <p:spPr>
          <a:xfrm>
            <a:off x="4249296" y="2384436"/>
            <a:ext cx="3722086" cy="2155489"/>
          </a:xfrm>
          <a:prstGeom prst="rect">
            <a:avLst/>
          </a:pr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">
            <a:extLst>
              <a:ext uri="{FF2B5EF4-FFF2-40B4-BE49-F238E27FC236}">
                <a16:creationId xmlns:a16="http://schemas.microsoft.com/office/drawing/2014/main" id="{B72E82D2-5F94-4DEB-ABC8-F277532E0653}"/>
              </a:ext>
            </a:extLst>
          </p:cNvPr>
          <p:cNvGrpSpPr/>
          <p:nvPr/>
        </p:nvGrpSpPr>
        <p:grpSpPr>
          <a:xfrm>
            <a:off x="4099730" y="2242932"/>
            <a:ext cx="3982212" cy="3476504"/>
            <a:chOff x="9715500" y="2806700"/>
            <a:chExt cx="17149750" cy="14971881"/>
          </a:xfrm>
          <a:effectLst>
            <a:reflection blurRad="6350" stA="12000" endPos="13000" dir="5400000" sy="-100000" algn="bl" rotWithShape="0"/>
          </a:effectLst>
        </p:grpSpPr>
        <p:sp>
          <p:nvSpPr>
            <p:cNvPr id="31" name="Shape 6">
              <a:extLst>
                <a:ext uri="{FF2B5EF4-FFF2-40B4-BE49-F238E27FC236}">
                  <a16:creationId xmlns:a16="http://schemas.microsoft.com/office/drawing/2014/main" id="{4A70BDB4-57A4-4963-937E-3CCB575BE447}"/>
                </a:ext>
              </a:extLst>
            </p:cNvPr>
            <p:cNvSpPr/>
            <p:nvPr/>
          </p:nvSpPr>
          <p:spPr>
            <a:xfrm>
              <a:off x="15359688" y="17508255"/>
              <a:ext cx="5845248" cy="27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solidFill>
              <a:srgbClr val="32373C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2" name="Shape 6">
              <a:extLst>
                <a:ext uri="{FF2B5EF4-FFF2-40B4-BE49-F238E27FC236}">
                  <a16:creationId xmlns:a16="http://schemas.microsoft.com/office/drawing/2014/main" id="{91FE5310-35DA-4279-AD04-67CE06CEFB9A}"/>
                </a:ext>
              </a:extLst>
            </p:cNvPr>
            <p:cNvSpPr/>
            <p:nvPr/>
          </p:nvSpPr>
          <p:spPr>
            <a:xfrm>
              <a:off x="15328900" y="17437100"/>
              <a:ext cx="5906824" cy="27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30000"/>
                  </a:srgbClr>
                </a:gs>
                <a:gs pos="76000">
                  <a:srgbClr val="32373C">
                    <a:alpha val="80000"/>
                  </a:srgbClr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3" name="Shape 7">
              <a:extLst>
                <a:ext uri="{FF2B5EF4-FFF2-40B4-BE49-F238E27FC236}">
                  <a16:creationId xmlns:a16="http://schemas.microsoft.com/office/drawing/2014/main" id="{ADAEE192-2E5A-4A60-B68B-2E878EA1D8E0}"/>
                </a:ext>
              </a:extLst>
            </p:cNvPr>
            <p:cNvSpPr/>
            <p:nvPr/>
          </p:nvSpPr>
          <p:spPr>
            <a:xfrm>
              <a:off x="9715500" y="13195300"/>
              <a:ext cx="17149658" cy="1938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382"/>
                  </a:moveTo>
                  <a:cubicBezTo>
                    <a:pt x="0" y="18816"/>
                    <a:pt x="315" y="21600"/>
                    <a:pt x="703" y="21600"/>
                  </a:cubicBezTo>
                  <a:lnTo>
                    <a:pt x="20897" y="21600"/>
                  </a:lnTo>
                  <a:cubicBezTo>
                    <a:pt x="21285" y="21600"/>
                    <a:pt x="21600" y="18816"/>
                    <a:pt x="21600" y="15382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15382"/>
                    <a:pt x="0" y="15382"/>
                  </a:cubicBezTo>
                  <a:close/>
                </a:path>
              </a:pathLst>
            </a:custGeom>
            <a:gradFill>
              <a:gsLst>
                <a:gs pos="0">
                  <a:srgbClr val="C8CBCF"/>
                </a:gs>
                <a:gs pos="100000">
                  <a:srgbClr val="E7E7E8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4" name="Shape 8">
              <a:extLst>
                <a:ext uri="{FF2B5EF4-FFF2-40B4-BE49-F238E27FC236}">
                  <a16:creationId xmlns:a16="http://schemas.microsoft.com/office/drawing/2014/main" id="{F50419DD-72BE-4A81-AB03-31C972D86512}"/>
                </a:ext>
              </a:extLst>
            </p:cNvPr>
            <p:cNvSpPr/>
            <p:nvPr/>
          </p:nvSpPr>
          <p:spPr>
            <a:xfrm>
              <a:off x="9715500" y="2806700"/>
              <a:ext cx="17149664" cy="10409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5" y="19911"/>
                  </a:moveTo>
                  <a:lnTo>
                    <a:pt x="1025" y="19911"/>
                  </a:lnTo>
                  <a:lnTo>
                    <a:pt x="1025" y="1737"/>
                  </a:lnTo>
                  <a:lnTo>
                    <a:pt x="20575" y="1737"/>
                  </a:lnTo>
                  <a:cubicBezTo>
                    <a:pt x="20575" y="1737"/>
                    <a:pt x="20575" y="19911"/>
                    <a:pt x="20575" y="19911"/>
                  </a:cubicBezTo>
                  <a:close/>
                  <a:moveTo>
                    <a:pt x="20897" y="0"/>
                  </a:moveTo>
                  <a:lnTo>
                    <a:pt x="703" y="0"/>
                  </a:lnTo>
                  <a:cubicBezTo>
                    <a:pt x="315" y="0"/>
                    <a:pt x="0" y="518"/>
                    <a:pt x="0" y="1158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158"/>
                  </a:lnTo>
                  <a:cubicBezTo>
                    <a:pt x="21600" y="518"/>
                    <a:pt x="21285" y="0"/>
                    <a:pt x="20897" y="0"/>
                  </a:cubicBezTo>
                  <a:close/>
                </a:path>
              </a:pathLst>
            </a:custGeom>
            <a:gradFill>
              <a:gsLst>
                <a:gs pos="6000">
                  <a:srgbClr val="32373C"/>
                </a:gs>
                <a:gs pos="42000">
                  <a:srgbClr val="000000"/>
                </a:gs>
              </a:gsLst>
              <a:lin ang="1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5" name="Shape 9">
              <a:extLst>
                <a:ext uri="{FF2B5EF4-FFF2-40B4-BE49-F238E27FC236}">
                  <a16:creationId xmlns:a16="http://schemas.microsoft.com/office/drawing/2014/main" id="{3515A1F0-7046-47CD-8864-D43AA6315429}"/>
                </a:ext>
              </a:extLst>
            </p:cNvPr>
            <p:cNvSpPr/>
            <p:nvPr/>
          </p:nvSpPr>
          <p:spPr>
            <a:xfrm>
              <a:off x="15354299" y="17487900"/>
              <a:ext cx="5862725" cy="18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512" y="0"/>
                  </a:moveTo>
                  <a:cubicBezTo>
                    <a:pt x="21499" y="3516"/>
                    <a:pt x="21438" y="9477"/>
                    <a:pt x="21185" y="12548"/>
                  </a:cubicBezTo>
                  <a:cubicBezTo>
                    <a:pt x="20811" y="17077"/>
                    <a:pt x="19488" y="18813"/>
                    <a:pt x="18603" y="18813"/>
                  </a:cubicBezTo>
                  <a:cubicBezTo>
                    <a:pt x="18082" y="18813"/>
                    <a:pt x="14899" y="18813"/>
                    <a:pt x="12368" y="18813"/>
                  </a:cubicBezTo>
                  <a:cubicBezTo>
                    <a:pt x="12368" y="18813"/>
                    <a:pt x="10917" y="18813"/>
                    <a:pt x="9148" y="18813"/>
                  </a:cubicBezTo>
                  <a:cubicBezTo>
                    <a:pt x="6617" y="18813"/>
                    <a:pt x="3434" y="18813"/>
                    <a:pt x="2913" y="18813"/>
                  </a:cubicBezTo>
                  <a:cubicBezTo>
                    <a:pt x="2028" y="18813"/>
                    <a:pt x="705" y="17077"/>
                    <a:pt x="331" y="12548"/>
                  </a:cubicBezTo>
                  <a:cubicBezTo>
                    <a:pt x="78" y="9477"/>
                    <a:pt x="17" y="3516"/>
                    <a:pt x="4" y="0"/>
                  </a:cubicBezTo>
                  <a:lnTo>
                    <a:pt x="2" y="0"/>
                  </a:lnTo>
                  <a:cubicBezTo>
                    <a:pt x="2" y="0"/>
                    <a:pt x="-42" y="10806"/>
                    <a:pt x="331" y="15335"/>
                  </a:cubicBezTo>
                  <a:cubicBezTo>
                    <a:pt x="705" y="19864"/>
                    <a:pt x="2028" y="21600"/>
                    <a:pt x="2913" y="21600"/>
                  </a:cubicBezTo>
                  <a:cubicBezTo>
                    <a:pt x="3434" y="21600"/>
                    <a:pt x="6617" y="21600"/>
                    <a:pt x="9148" y="21600"/>
                  </a:cubicBezTo>
                  <a:cubicBezTo>
                    <a:pt x="10917" y="21600"/>
                    <a:pt x="12368" y="21600"/>
                    <a:pt x="12368" y="21600"/>
                  </a:cubicBezTo>
                  <a:cubicBezTo>
                    <a:pt x="14899" y="21600"/>
                    <a:pt x="18082" y="21600"/>
                    <a:pt x="18603" y="21600"/>
                  </a:cubicBezTo>
                  <a:cubicBezTo>
                    <a:pt x="19488" y="21600"/>
                    <a:pt x="20811" y="19864"/>
                    <a:pt x="21185" y="15335"/>
                  </a:cubicBezTo>
                  <a:cubicBezTo>
                    <a:pt x="21558" y="10806"/>
                    <a:pt x="21514" y="0"/>
                    <a:pt x="21514" y="0"/>
                  </a:cubicBezTo>
                  <a:cubicBezTo>
                    <a:pt x="21514" y="0"/>
                    <a:pt x="21512" y="0"/>
                    <a:pt x="21512" y="0"/>
                  </a:cubicBezTo>
                  <a:close/>
                </a:path>
              </a:pathLst>
            </a:custGeom>
            <a:solidFill>
              <a:srgbClr val="000000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6" name="Shape 10">
              <a:extLst>
                <a:ext uri="{FF2B5EF4-FFF2-40B4-BE49-F238E27FC236}">
                  <a16:creationId xmlns:a16="http://schemas.microsoft.com/office/drawing/2014/main" id="{794EF6A1-15EB-441C-B680-2CA776C39B14}"/>
                </a:ext>
              </a:extLst>
            </p:cNvPr>
            <p:cNvSpPr/>
            <p:nvPr/>
          </p:nvSpPr>
          <p:spPr>
            <a:xfrm>
              <a:off x="15328899" y="15125700"/>
              <a:ext cx="5908375" cy="243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66000">
                  <a:srgbClr val="A4A7A8"/>
                </a:gs>
                <a:gs pos="0">
                  <a:srgbClr val="A4A7A8"/>
                </a:gs>
                <a:gs pos="34000">
                  <a:srgbClr val="F5F8FA"/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7" name="Shape 11">
              <a:extLst>
                <a:ext uri="{FF2B5EF4-FFF2-40B4-BE49-F238E27FC236}">
                  <a16:creationId xmlns:a16="http://schemas.microsoft.com/office/drawing/2014/main" id="{DFF881D5-3398-4664-BDA0-7CBC733FF6D7}"/>
                </a:ext>
              </a:extLst>
            </p:cNvPr>
            <p:cNvSpPr/>
            <p:nvPr/>
          </p:nvSpPr>
          <p:spPr>
            <a:xfrm>
              <a:off x="15328899" y="15125700"/>
              <a:ext cx="5908375" cy="243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65000">
                  <a:srgbClr val="000000">
                    <a:alpha val="30000"/>
                  </a:srgbClr>
                </a:gs>
                <a:gs pos="36000">
                  <a:srgbClr val="FFFFFF">
                    <a:alpha val="0"/>
                  </a:srgbClr>
                </a:gs>
                <a:gs pos="95000">
                  <a:srgbClr val="FFFFFF">
                    <a:alpha val="0"/>
                  </a:srgbClr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8" name="Shape 12">
              <a:extLst>
                <a:ext uri="{FF2B5EF4-FFF2-40B4-BE49-F238E27FC236}">
                  <a16:creationId xmlns:a16="http://schemas.microsoft.com/office/drawing/2014/main" id="{BC8763CC-6D4C-41A4-A340-960FFABF726F}"/>
                </a:ext>
              </a:extLst>
            </p:cNvPr>
            <p:cNvSpPr/>
            <p:nvPr/>
          </p:nvSpPr>
          <p:spPr>
            <a:xfrm>
              <a:off x="15328900" y="17462500"/>
              <a:ext cx="5909232" cy="18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515" y="0"/>
                  </a:moveTo>
                  <a:lnTo>
                    <a:pt x="21512" y="0"/>
                  </a:lnTo>
                  <a:cubicBezTo>
                    <a:pt x="21487" y="4170"/>
                    <a:pt x="21268" y="8231"/>
                    <a:pt x="20567" y="9989"/>
                  </a:cubicBezTo>
                  <a:cubicBezTo>
                    <a:pt x="19268" y="13239"/>
                    <a:pt x="17335" y="12776"/>
                    <a:pt x="17335" y="12776"/>
                  </a:cubicBezTo>
                  <a:lnTo>
                    <a:pt x="12356" y="12776"/>
                  </a:lnTo>
                  <a:lnTo>
                    <a:pt x="9160" y="12776"/>
                  </a:lnTo>
                  <a:lnTo>
                    <a:pt x="4181" y="12776"/>
                  </a:lnTo>
                  <a:cubicBezTo>
                    <a:pt x="4181" y="12776"/>
                    <a:pt x="2248" y="13239"/>
                    <a:pt x="949" y="9989"/>
                  </a:cubicBezTo>
                  <a:cubicBezTo>
                    <a:pt x="248" y="8231"/>
                    <a:pt x="29" y="4170"/>
                    <a:pt x="4" y="0"/>
                  </a:cubicBezTo>
                  <a:lnTo>
                    <a:pt x="1" y="0"/>
                  </a:lnTo>
                  <a:cubicBezTo>
                    <a:pt x="1" y="0"/>
                    <a:pt x="-42" y="10806"/>
                    <a:pt x="328" y="15335"/>
                  </a:cubicBezTo>
                  <a:cubicBezTo>
                    <a:pt x="699" y="19864"/>
                    <a:pt x="2096" y="21600"/>
                    <a:pt x="2974" y="21600"/>
                  </a:cubicBezTo>
                  <a:cubicBezTo>
                    <a:pt x="3491" y="21600"/>
                    <a:pt x="6649" y="21600"/>
                    <a:pt x="9160" y="21600"/>
                  </a:cubicBezTo>
                  <a:cubicBezTo>
                    <a:pt x="10916" y="21600"/>
                    <a:pt x="12356" y="21600"/>
                    <a:pt x="12356" y="21600"/>
                  </a:cubicBezTo>
                  <a:cubicBezTo>
                    <a:pt x="14867" y="21600"/>
                    <a:pt x="18025" y="21600"/>
                    <a:pt x="18542" y="21600"/>
                  </a:cubicBezTo>
                  <a:cubicBezTo>
                    <a:pt x="19420" y="21600"/>
                    <a:pt x="20817" y="19864"/>
                    <a:pt x="21188" y="15335"/>
                  </a:cubicBezTo>
                  <a:cubicBezTo>
                    <a:pt x="21558" y="10806"/>
                    <a:pt x="21515" y="0"/>
                    <a:pt x="21515" y="0"/>
                  </a:cubicBezTo>
                  <a:close/>
                </a:path>
              </a:pathLst>
            </a:custGeom>
            <a:gradFill>
              <a:gsLst>
                <a:gs pos="0">
                  <a:srgbClr val="6A6A6A"/>
                </a:gs>
                <a:gs pos="87000">
                  <a:srgbClr val="F5F8FA"/>
                </a:gs>
                <a:gs pos="13000">
                  <a:srgbClr val="F5F8FA"/>
                </a:gs>
                <a:gs pos="100000">
                  <a:srgbClr val="6A6A6A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39" name="Shape 13">
              <a:extLst>
                <a:ext uri="{FF2B5EF4-FFF2-40B4-BE49-F238E27FC236}">
                  <a16:creationId xmlns:a16="http://schemas.microsoft.com/office/drawing/2014/main" id="{EAA6C839-1A4B-4E68-B0D6-24E9D3157A32}"/>
                </a:ext>
              </a:extLst>
            </p:cNvPr>
            <p:cNvSpPr/>
            <p:nvPr/>
          </p:nvSpPr>
          <p:spPr>
            <a:xfrm>
              <a:off x="15328900" y="16014700"/>
              <a:ext cx="2250215" cy="155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4" h="21549" extrusionOk="0">
                  <a:moveTo>
                    <a:pt x="9190" y="0"/>
                  </a:moveTo>
                  <a:cubicBezTo>
                    <a:pt x="8788" y="0"/>
                    <a:pt x="8391" y="32"/>
                    <a:pt x="7999" y="92"/>
                  </a:cubicBezTo>
                  <a:cubicBezTo>
                    <a:pt x="7690" y="4243"/>
                    <a:pt x="7297" y="8100"/>
                    <a:pt x="6856" y="9211"/>
                  </a:cubicBezTo>
                  <a:cubicBezTo>
                    <a:pt x="5786" y="11904"/>
                    <a:pt x="933" y="18368"/>
                    <a:pt x="470" y="18961"/>
                  </a:cubicBezTo>
                  <a:cubicBezTo>
                    <a:pt x="6" y="19553"/>
                    <a:pt x="-886" y="20846"/>
                    <a:pt x="2396" y="21223"/>
                  </a:cubicBezTo>
                  <a:cubicBezTo>
                    <a:pt x="5678" y="21600"/>
                    <a:pt x="10566" y="21546"/>
                    <a:pt x="10566" y="21546"/>
                  </a:cubicBezTo>
                  <a:lnTo>
                    <a:pt x="20377" y="21546"/>
                  </a:lnTo>
                  <a:cubicBezTo>
                    <a:pt x="20596" y="20209"/>
                    <a:pt x="20714" y="18811"/>
                    <a:pt x="20714" y="17372"/>
                  </a:cubicBezTo>
                  <a:cubicBezTo>
                    <a:pt x="20714" y="7778"/>
                    <a:pt x="15555" y="0"/>
                    <a:pt x="9190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F5F8FA"/>
                </a:gs>
                <a:gs pos="35000">
                  <a:srgbClr val="FFFFFF">
                    <a:alpha val="0"/>
                  </a:srgbClr>
                </a:gs>
              </a:gsLst>
              <a:lin ang="900000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0" name="Shape 14">
              <a:extLst>
                <a:ext uri="{FF2B5EF4-FFF2-40B4-BE49-F238E27FC236}">
                  <a16:creationId xmlns:a16="http://schemas.microsoft.com/office/drawing/2014/main" id="{1C3F147C-27A2-4A5B-98E0-08591D0D08F8}"/>
                </a:ext>
              </a:extLst>
            </p:cNvPr>
            <p:cNvSpPr/>
            <p:nvPr/>
          </p:nvSpPr>
          <p:spPr>
            <a:xfrm>
              <a:off x="18986500" y="16014700"/>
              <a:ext cx="2250216" cy="155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4" h="21549" extrusionOk="0">
                  <a:moveTo>
                    <a:pt x="11524" y="0"/>
                  </a:moveTo>
                  <a:cubicBezTo>
                    <a:pt x="11926" y="0"/>
                    <a:pt x="12323" y="32"/>
                    <a:pt x="12715" y="92"/>
                  </a:cubicBezTo>
                  <a:cubicBezTo>
                    <a:pt x="13024" y="4243"/>
                    <a:pt x="13417" y="8100"/>
                    <a:pt x="13858" y="9211"/>
                  </a:cubicBezTo>
                  <a:cubicBezTo>
                    <a:pt x="14928" y="11904"/>
                    <a:pt x="19781" y="18368"/>
                    <a:pt x="20244" y="18961"/>
                  </a:cubicBezTo>
                  <a:cubicBezTo>
                    <a:pt x="20708" y="19553"/>
                    <a:pt x="21600" y="20846"/>
                    <a:pt x="18318" y="21223"/>
                  </a:cubicBezTo>
                  <a:cubicBezTo>
                    <a:pt x="15036" y="21600"/>
                    <a:pt x="10148" y="21546"/>
                    <a:pt x="10148" y="21546"/>
                  </a:cubicBezTo>
                  <a:lnTo>
                    <a:pt x="337" y="21546"/>
                  </a:lnTo>
                  <a:cubicBezTo>
                    <a:pt x="118" y="20209"/>
                    <a:pt x="0" y="18811"/>
                    <a:pt x="0" y="17372"/>
                  </a:cubicBezTo>
                  <a:cubicBezTo>
                    <a:pt x="0" y="7778"/>
                    <a:pt x="5159" y="0"/>
                    <a:pt x="11524" y="0"/>
                  </a:cubicBezTo>
                  <a:close/>
                </a:path>
              </a:pathLst>
            </a:custGeom>
            <a:gradFill flip="none" rotWithShape="1">
              <a:gsLst>
                <a:gs pos="78000">
                  <a:srgbClr val="EEEFF1">
                    <a:alpha val="0"/>
                  </a:srgbClr>
                </a:gs>
                <a:gs pos="21000">
                  <a:srgbClr val="F5F8FA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1" name="Shape 15">
              <a:extLst>
                <a:ext uri="{FF2B5EF4-FFF2-40B4-BE49-F238E27FC236}">
                  <a16:creationId xmlns:a16="http://schemas.microsoft.com/office/drawing/2014/main" id="{3118AB3E-4EB2-4EF4-888D-8E9D48ACD1BA}"/>
                </a:ext>
              </a:extLst>
            </p:cNvPr>
            <p:cNvSpPr/>
            <p:nvPr/>
          </p:nvSpPr>
          <p:spPr>
            <a:xfrm>
              <a:off x="17729200" y="2806700"/>
              <a:ext cx="9136050" cy="1040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8"/>
                  </a:moveTo>
                  <a:cubicBezTo>
                    <a:pt x="21600" y="518"/>
                    <a:pt x="21009" y="0"/>
                    <a:pt x="20281" y="0"/>
                  </a:cubicBezTo>
                  <a:lnTo>
                    <a:pt x="13897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1158"/>
                    <a:pt x="21600" y="115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1000"/>
                  </a:srgbClr>
                </a:gs>
                <a:gs pos="91000">
                  <a:srgbClr val="FFFFFF">
                    <a:alpha val="10000"/>
                  </a:srgbClr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2" name="Shape 16">
              <a:extLst>
                <a:ext uri="{FF2B5EF4-FFF2-40B4-BE49-F238E27FC236}">
                  <a16:creationId xmlns:a16="http://schemas.microsoft.com/office/drawing/2014/main" id="{3C085335-7A99-4BAC-9540-B1119FB11921}"/>
                </a:ext>
              </a:extLst>
            </p:cNvPr>
            <p:cNvSpPr/>
            <p:nvPr/>
          </p:nvSpPr>
          <p:spPr>
            <a:xfrm>
              <a:off x="9715500" y="13220700"/>
              <a:ext cx="17149658" cy="23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E1E1E3">
                    <a:alpha val="0"/>
                  </a:srgbClr>
                </a:gs>
                <a:gs pos="100000">
                  <a:srgbClr val="9EA0A4">
                    <a:alpha val="0"/>
                  </a:srgbClr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3" name="Shape 17">
              <a:extLst>
                <a:ext uri="{FF2B5EF4-FFF2-40B4-BE49-F238E27FC236}">
                  <a16:creationId xmlns:a16="http://schemas.microsoft.com/office/drawing/2014/main" id="{B73C069A-4151-48E3-AA26-0F303A1C5D09}"/>
                </a:ext>
              </a:extLst>
            </p:cNvPr>
            <p:cNvSpPr/>
            <p:nvPr/>
          </p:nvSpPr>
          <p:spPr>
            <a:xfrm>
              <a:off x="18173700" y="3009900"/>
              <a:ext cx="222432" cy="222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7" y="2883"/>
                  </a:moveTo>
                  <a:cubicBezTo>
                    <a:pt x="12953" y="-961"/>
                    <a:pt x="6723" y="-961"/>
                    <a:pt x="2882" y="2883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7" y="16797"/>
                  </a:cubicBezTo>
                  <a:cubicBezTo>
                    <a:pt x="20637" y="12953"/>
                    <a:pt x="20639" y="6723"/>
                    <a:pt x="16797" y="2883"/>
                  </a:cubicBezTo>
                  <a:close/>
                </a:path>
              </a:pathLst>
            </a:custGeom>
            <a:gradFill>
              <a:gsLst>
                <a:gs pos="28000">
                  <a:srgbClr val="666666"/>
                </a:gs>
                <a:gs pos="86000">
                  <a:srgbClr val="090909"/>
                </a:gs>
              </a:gsLst>
              <a:lin ang="3558017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4" name="Shape 18">
              <a:extLst>
                <a:ext uri="{FF2B5EF4-FFF2-40B4-BE49-F238E27FC236}">
                  <a16:creationId xmlns:a16="http://schemas.microsoft.com/office/drawing/2014/main" id="{53DC95F0-F3D8-48BE-B876-44D00EDD0F38}"/>
                </a:ext>
              </a:extLst>
            </p:cNvPr>
            <p:cNvSpPr/>
            <p:nvPr/>
          </p:nvSpPr>
          <p:spPr>
            <a:xfrm>
              <a:off x="18199100" y="3035300"/>
              <a:ext cx="175264" cy="175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30000">
                  <a:srgbClr val="474747"/>
                </a:gs>
                <a:gs pos="70000">
                  <a:srgbClr val="060606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  <p:sp>
          <p:nvSpPr>
            <p:cNvPr id="45" name="Shape 19">
              <a:extLst>
                <a:ext uri="{FF2B5EF4-FFF2-40B4-BE49-F238E27FC236}">
                  <a16:creationId xmlns:a16="http://schemas.microsoft.com/office/drawing/2014/main" id="{BB022666-3802-4842-B3CE-35562F24BC83}"/>
                </a:ext>
              </a:extLst>
            </p:cNvPr>
            <p:cNvSpPr/>
            <p:nvPr/>
          </p:nvSpPr>
          <p:spPr>
            <a:xfrm>
              <a:off x="18262600" y="3098800"/>
              <a:ext cx="43089" cy="43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25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3CB0BE0-30BA-49BE-90F7-D964C096379E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FC9C2DA1-49BD-4F8F-9959-B702452B7710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6A2C2A0D-0A19-42FE-8659-1BA436F6D418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8BA8505F-8223-430A-9418-19F8F73087B9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winner-cup_77325">
              <a:extLst>
                <a:ext uri="{FF2B5EF4-FFF2-40B4-BE49-F238E27FC236}">
                  <a16:creationId xmlns:a16="http://schemas.microsoft.com/office/drawing/2014/main" id="{0D9168A7-6FF0-44D6-A7D6-813A5256000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706733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形状 59">
            <a:extLst>
              <a:ext uri="{FF2B5EF4-FFF2-40B4-BE49-F238E27FC236}">
                <a16:creationId xmlns:a16="http://schemas.microsoft.com/office/drawing/2014/main" id="{17AD0810-DA1B-4A11-B359-C6D324A32EEE}"/>
              </a:ext>
            </a:extLst>
          </p:cNvPr>
          <p:cNvSpPr/>
          <p:nvPr/>
        </p:nvSpPr>
        <p:spPr>
          <a:xfrm>
            <a:off x="1603595" y="902862"/>
            <a:ext cx="9080269" cy="7079088"/>
          </a:xfrm>
          <a:prstGeom prst="swooshArrow">
            <a:avLst>
              <a:gd name="adj1" fmla="val 25000"/>
              <a:gd name="adj2" fmla="val 24796"/>
            </a:avLst>
          </a:prstGeom>
          <a:solidFill>
            <a:schemeClr val="bg1">
              <a:lumMod val="85000"/>
              <a:alpha val="30000"/>
            </a:schemeClr>
          </a:solidFill>
          <a:effectLst/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/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4CCE340E-438C-4101-B501-0EC43A930C70}"/>
              </a:ext>
            </a:extLst>
          </p:cNvPr>
          <p:cNvGrpSpPr/>
          <p:nvPr/>
        </p:nvGrpSpPr>
        <p:grpSpPr>
          <a:xfrm>
            <a:off x="5465201" y="4448656"/>
            <a:ext cx="3612019" cy="1085738"/>
            <a:chOff x="5879643" y="1445796"/>
            <a:chExt cx="3612019" cy="1085738"/>
          </a:xfrm>
        </p:grpSpPr>
        <p:sp>
          <p:nvSpPr>
            <p:cNvPr id="314" name="文本框 313">
              <a:extLst>
                <a:ext uri="{FF2B5EF4-FFF2-40B4-BE49-F238E27FC236}">
                  <a16:creationId xmlns:a16="http://schemas.microsoft.com/office/drawing/2014/main" id="{A6126D00-524D-4B6D-A301-D67BCEE31A11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文本框 314">
              <a:extLst>
                <a:ext uri="{FF2B5EF4-FFF2-40B4-BE49-F238E27FC236}">
                  <a16:creationId xmlns:a16="http://schemas.microsoft.com/office/drawing/2014/main" id="{ACE31508-0688-406D-9DEF-B4CD99D1F54F}"/>
                </a:ext>
              </a:extLst>
            </p:cNvPr>
            <p:cNvSpPr txBox="1"/>
            <p:nvPr/>
          </p:nvSpPr>
          <p:spPr>
            <a:xfrm>
              <a:off x="5879643" y="1445796"/>
              <a:ext cx="361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D64EC00A-3155-4599-821D-D4ACD79283D9}"/>
              </a:ext>
            </a:extLst>
          </p:cNvPr>
          <p:cNvGrpSpPr/>
          <p:nvPr/>
        </p:nvGrpSpPr>
        <p:grpSpPr>
          <a:xfrm>
            <a:off x="933554" y="3435219"/>
            <a:ext cx="2835802" cy="1110898"/>
            <a:chOff x="5879644" y="1420636"/>
            <a:chExt cx="2835802" cy="1110898"/>
          </a:xfrm>
        </p:grpSpPr>
        <p:sp>
          <p:nvSpPr>
            <p:cNvPr id="320" name="文本框 319">
              <a:extLst>
                <a:ext uri="{FF2B5EF4-FFF2-40B4-BE49-F238E27FC236}">
                  <a16:creationId xmlns:a16="http://schemas.microsoft.com/office/drawing/2014/main" id="{C46BA11D-C586-4A7D-96D4-9FBDEAE20863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23D03A24-50FC-4AB6-AA89-69A22AA82BEB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C0FD3D6-5754-4EFE-B22E-112A897B9484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EC64620-C409-4817-B3D0-C702CDD01A3C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41" name="solar-system_124615">
              <a:extLst>
                <a:ext uri="{FF2B5EF4-FFF2-40B4-BE49-F238E27FC236}">
                  <a16:creationId xmlns:a16="http://schemas.microsoft.com/office/drawing/2014/main" id="{31B46D4F-C4D0-4B47-81E1-EBDE8C11F3E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8499DA1-978B-4C07-BBF2-58E8674A0695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73C44ED-4199-4528-B0D2-C948481EAC27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86CD3677-2E98-47DC-AD7F-9522D6687586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形状 6">
            <a:extLst>
              <a:ext uri="{FF2B5EF4-FFF2-40B4-BE49-F238E27FC236}">
                <a16:creationId xmlns:a16="http://schemas.microsoft.com/office/drawing/2014/main" id="{A05C3ADE-1007-4723-99B8-965A97774B02}"/>
              </a:ext>
            </a:extLst>
          </p:cNvPr>
          <p:cNvSpPr/>
          <p:nvPr/>
        </p:nvSpPr>
        <p:spPr>
          <a:xfrm>
            <a:off x="2798084" y="1484094"/>
            <a:ext cx="7507596" cy="4692247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BFBFBF"/>
          </a:solidFill>
          <a:effectLst>
            <a:outerShdw blurRad="63500" dist="508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879B5E0-D80C-430F-AB7F-8118D85BEB40}"/>
              </a:ext>
            </a:extLst>
          </p:cNvPr>
          <p:cNvGrpSpPr/>
          <p:nvPr/>
        </p:nvGrpSpPr>
        <p:grpSpPr>
          <a:xfrm>
            <a:off x="4723781" y="1157669"/>
            <a:ext cx="2835802" cy="1110898"/>
            <a:chOff x="5879644" y="1420636"/>
            <a:chExt cx="2835802" cy="111089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29B3BDF-EAE8-494C-9ADA-B7B01459463B}"/>
                </a:ext>
              </a:extLst>
            </p:cNvPr>
            <p:cNvSpPr txBox="1"/>
            <p:nvPr/>
          </p:nvSpPr>
          <p:spPr>
            <a:xfrm>
              <a:off x="5879644" y="1792870"/>
              <a:ext cx="28358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know some birds are not meant to be caged. Their feathers are just too bright. </a:t>
              </a:r>
              <a:endParaRPr lang="zh-CN" altLang="en-US" sz="1400" dirty="0">
                <a:solidFill>
                  <a:srgbClr val="81858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BFDB6F6-985F-4FEA-9070-FB7BE2B7CC25}"/>
                </a:ext>
              </a:extLst>
            </p:cNvPr>
            <p:cNvSpPr txBox="1"/>
            <p:nvPr/>
          </p:nvSpPr>
          <p:spPr>
            <a:xfrm>
              <a:off x="5965443" y="1420636"/>
              <a:ext cx="27500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rgbClr val="818588"/>
                  </a:solidFill>
                </a:rPr>
                <a:t>Add The Tittle</a:t>
              </a:r>
              <a:endParaRPr lang="zh-CN" altLang="en-US" sz="2000" dirty="0">
                <a:solidFill>
                  <a:srgbClr val="818588"/>
                </a:solidFill>
              </a:endParaRPr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E6AF5F83-F90C-4629-945B-17DC082873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8242" t="29183" r="45401" b="46241"/>
          <a:stretch/>
        </p:blipFill>
        <p:spPr>
          <a:xfrm>
            <a:off x="7546638" y="2677754"/>
            <a:ext cx="487994" cy="487994"/>
          </a:xfrm>
          <a:custGeom>
            <a:avLst/>
            <a:gdLst>
              <a:gd name="connsiteX0" fmla="*/ 243997 w 487994"/>
              <a:gd name="connsiteY0" fmla="*/ 0 h 487994"/>
              <a:gd name="connsiteX1" fmla="*/ 487994 w 487994"/>
              <a:gd name="connsiteY1" fmla="*/ 243997 h 487994"/>
              <a:gd name="connsiteX2" fmla="*/ 243997 w 487994"/>
              <a:gd name="connsiteY2" fmla="*/ 487994 h 487994"/>
              <a:gd name="connsiteX3" fmla="*/ 0 w 487994"/>
              <a:gd name="connsiteY3" fmla="*/ 243997 h 487994"/>
              <a:gd name="connsiteX4" fmla="*/ 243997 w 487994"/>
              <a:gd name="connsiteY4" fmla="*/ 0 h 48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994" h="487994">
                <a:moveTo>
                  <a:pt x="243997" y="0"/>
                </a:moveTo>
                <a:cubicBezTo>
                  <a:pt x="378753" y="0"/>
                  <a:pt x="487994" y="109241"/>
                  <a:pt x="487994" y="243997"/>
                </a:cubicBezTo>
                <a:cubicBezTo>
                  <a:pt x="487994" y="378753"/>
                  <a:pt x="378753" y="487994"/>
                  <a:pt x="243997" y="487994"/>
                </a:cubicBezTo>
                <a:cubicBezTo>
                  <a:pt x="109241" y="487994"/>
                  <a:pt x="0" y="378753"/>
                  <a:pt x="0" y="243997"/>
                </a:cubicBezTo>
                <a:cubicBezTo>
                  <a:pt x="0" y="109241"/>
                  <a:pt x="109241" y="0"/>
                  <a:pt x="243997" y="0"/>
                </a:cubicBezTo>
                <a:close/>
              </a:path>
            </a:pathLst>
          </a:custGeom>
          <a:effectLst>
            <a:outerShdw blurRad="88900" dist="127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19D84B46-860D-48DA-A820-12553BD30D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186" t="40457" r="73987" b="41773"/>
          <a:stretch/>
        </p:blipFill>
        <p:spPr>
          <a:xfrm>
            <a:off x="5474541" y="3453852"/>
            <a:ext cx="352858" cy="352858"/>
          </a:xfrm>
          <a:custGeom>
            <a:avLst/>
            <a:gdLst>
              <a:gd name="connsiteX0" fmla="*/ 176429 w 352858"/>
              <a:gd name="connsiteY0" fmla="*/ 0 h 352858"/>
              <a:gd name="connsiteX1" fmla="*/ 352858 w 352858"/>
              <a:gd name="connsiteY1" fmla="*/ 176429 h 352858"/>
              <a:gd name="connsiteX2" fmla="*/ 176429 w 352858"/>
              <a:gd name="connsiteY2" fmla="*/ 352858 h 352858"/>
              <a:gd name="connsiteX3" fmla="*/ 0 w 352858"/>
              <a:gd name="connsiteY3" fmla="*/ 176429 h 352858"/>
              <a:gd name="connsiteX4" fmla="*/ 176429 w 352858"/>
              <a:gd name="connsiteY4" fmla="*/ 0 h 352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858" h="352858">
                <a:moveTo>
                  <a:pt x="176429" y="0"/>
                </a:moveTo>
                <a:cubicBezTo>
                  <a:pt x="273868" y="0"/>
                  <a:pt x="352858" y="78990"/>
                  <a:pt x="352858" y="176429"/>
                </a:cubicBezTo>
                <a:cubicBezTo>
                  <a:pt x="352858" y="273868"/>
                  <a:pt x="273868" y="352858"/>
                  <a:pt x="176429" y="352858"/>
                </a:cubicBezTo>
                <a:cubicBezTo>
                  <a:pt x="78990" y="352858"/>
                  <a:pt x="0" y="273868"/>
                  <a:pt x="0" y="176429"/>
                </a:cubicBezTo>
                <a:cubicBezTo>
                  <a:pt x="0" y="78990"/>
                  <a:pt x="78990" y="0"/>
                  <a:pt x="176429" y="0"/>
                </a:cubicBezTo>
                <a:close/>
              </a:path>
            </a:pathLst>
          </a:custGeom>
          <a:effectLst>
            <a:outerShdw blurRad="88900" dist="127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00FC8626-1FF1-48A4-A8E9-56A2D84A8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78814" t="44678" r="14643" b="45491"/>
          <a:stretch/>
        </p:blipFill>
        <p:spPr>
          <a:xfrm>
            <a:off x="3751548" y="4729205"/>
            <a:ext cx="195198" cy="195198"/>
          </a:xfrm>
          <a:custGeom>
            <a:avLst/>
            <a:gdLst>
              <a:gd name="connsiteX0" fmla="*/ 97599 w 195198"/>
              <a:gd name="connsiteY0" fmla="*/ 0 h 195198"/>
              <a:gd name="connsiteX1" fmla="*/ 195198 w 195198"/>
              <a:gd name="connsiteY1" fmla="*/ 97599 h 195198"/>
              <a:gd name="connsiteX2" fmla="*/ 97599 w 195198"/>
              <a:gd name="connsiteY2" fmla="*/ 195198 h 195198"/>
              <a:gd name="connsiteX3" fmla="*/ 0 w 195198"/>
              <a:gd name="connsiteY3" fmla="*/ 97599 h 195198"/>
              <a:gd name="connsiteX4" fmla="*/ 97599 w 195198"/>
              <a:gd name="connsiteY4" fmla="*/ 0 h 19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198" h="195198">
                <a:moveTo>
                  <a:pt x="97599" y="0"/>
                </a:moveTo>
                <a:cubicBezTo>
                  <a:pt x="151501" y="0"/>
                  <a:pt x="195198" y="43697"/>
                  <a:pt x="195198" y="97599"/>
                </a:cubicBezTo>
                <a:cubicBezTo>
                  <a:pt x="195198" y="151501"/>
                  <a:pt x="151501" y="195198"/>
                  <a:pt x="97599" y="195198"/>
                </a:cubicBezTo>
                <a:cubicBezTo>
                  <a:pt x="43697" y="195198"/>
                  <a:pt x="0" y="151501"/>
                  <a:pt x="0" y="97599"/>
                </a:cubicBezTo>
                <a:cubicBezTo>
                  <a:pt x="0" y="43697"/>
                  <a:pt x="43697" y="0"/>
                  <a:pt x="97599" y="0"/>
                </a:cubicBezTo>
                <a:close/>
              </a:path>
            </a:pathLst>
          </a:custGeom>
          <a:effectLst>
            <a:outerShdw blurRad="88900" dist="127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A2D2730D-8E7E-4155-A166-FFAED54BC2FA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B61EAD8C-0EEA-4FB0-8DCD-6E667D644BA3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370934E9-E2F2-4B8C-970F-2A365273B82C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16AD6A44-102C-43B2-ACDE-E743378381C1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winner-cup_77325">
              <a:extLst>
                <a:ext uri="{FF2B5EF4-FFF2-40B4-BE49-F238E27FC236}">
                  <a16:creationId xmlns:a16="http://schemas.microsoft.com/office/drawing/2014/main" id="{E2D03550-3FF8-47E0-BF69-1901DCECA5D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600215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E17DADF-260E-419D-93EA-18C80BB58246}"/>
              </a:ext>
            </a:extLst>
          </p:cNvPr>
          <p:cNvGrpSpPr/>
          <p:nvPr/>
        </p:nvGrpSpPr>
        <p:grpSpPr>
          <a:xfrm>
            <a:off x="1041556" y="4747127"/>
            <a:ext cx="10122098" cy="1187782"/>
            <a:chOff x="1041556" y="4506497"/>
            <a:chExt cx="10122098" cy="1187782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C067ADD4-D25D-4057-A33A-BD5DFF5F8D9B}"/>
                </a:ext>
              </a:extLst>
            </p:cNvPr>
            <p:cNvCxnSpPr>
              <a:cxnSpLocks/>
            </p:cNvCxnSpPr>
            <p:nvPr/>
          </p:nvCxnSpPr>
          <p:spPr>
            <a:xfrm>
              <a:off x="1177299" y="4506497"/>
              <a:ext cx="3247943" cy="0"/>
            </a:xfrm>
            <a:prstGeom prst="line">
              <a:avLst/>
            </a:prstGeom>
            <a:ln w="38100">
              <a:solidFill>
                <a:srgbClr val="8185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9A268A40-E554-423D-A384-44C5C41D65B2}"/>
                </a:ext>
              </a:extLst>
            </p:cNvPr>
            <p:cNvGrpSpPr/>
            <p:nvPr/>
          </p:nvGrpSpPr>
          <p:grpSpPr>
            <a:xfrm>
              <a:off x="1041556" y="4544373"/>
              <a:ext cx="10122098" cy="1149906"/>
              <a:chOff x="5864534" y="1477880"/>
              <a:chExt cx="9533071" cy="1149906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C5B16CB8-3DD4-4783-B4CF-2F203F113AFA}"/>
                  </a:ext>
                </a:extLst>
              </p:cNvPr>
              <p:cNvSpPr txBox="1"/>
              <p:nvPr/>
            </p:nvSpPr>
            <p:spPr>
              <a:xfrm>
                <a:off x="5879642" y="1889122"/>
                <a:ext cx="9517963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You know some birds are not meant to be caged. Their feathers are just too bright. I figure life is a gift and I don't intend on wasting it. You never know what hand you're going to get dealt next. You learn to take life as it comes at you.</a:t>
                </a:r>
                <a:endParaRPr lang="zh-CN" altLang="en-US" sz="1400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altLang="zh-CN" sz="1400" b="1" dirty="0">
                    <a:solidFill>
                      <a:srgbClr val="818588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zh-CN" altLang="en-US" sz="1400" b="1" dirty="0">
                  <a:solidFill>
                    <a:srgbClr val="818588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D3FFE2D0-58F0-45E1-BFF2-B5F0AC078D30}"/>
                  </a:ext>
                </a:extLst>
              </p:cNvPr>
              <p:cNvSpPr txBox="1"/>
              <p:nvPr/>
            </p:nvSpPr>
            <p:spPr>
              <a:xfrm>
                <a:off x="5864534" y="1477880"/>
                <a:ext cx="36120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818588"/>
                    </a:solidFill>
                  </a:rPr>
                  <a:t>Click Here To Add The Tittle</a:t>
                </a:r>
                <a:endParaRPr lang="zh-CN" altLang="en-US" sz="2000" dirty="0">
                  <a:solidFill>
                    <a:srgbClr val="818588"/>
                  </a:solidFill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E419E5C-0AAA-4622-82E8-14EE055333AD}"/>
              </a:ext>
            </a:extLst>
          </p:cNvPr>
          <p:cNvGrpSpPr/>
          <p:nvPr/>
        </p:nvGrpSpPr>
        <p:grpSpPr>
          <a:xfrm>
            <a:off x="511779" y="247244"/>
            <a:ext cx="5984139" cy="609685"/>
            <a:chOff x="511779" y="247244"/>
            <a:chExt cx="5984139" cy="60968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6668079-29F8-4089-9ADC-20A0288CD848}"/>
                </a:ext>
              </a:extLst>
            </p:cNvPr>
            <p:cNvSpPr txBox="1"/>
            <p:nvPr/>
          </p:nvSpPr>
          <p:spPr>
            <a:xfrm>
              <a:off x="1605760" y="269502"/>
              <a:ext cx="4890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818588"/>
                  </a:solidFill>
                </a:rPr>
                <a:t>Click Here To Add The Tittle</a:t>
              </a:r>
              <a:endParaRPr lang="zh-CN" altLang="en-US" sz="2800" dirty="0">
                <a:solidFill>
                  <a:srgbClr val="818588"/>
                </a:solidFill>
              </a:endParaRPr>
            </a:p>
          </p:txBody>
        </p:sp>
        <p:sp>
          <p:nvSpPr>
            <p:cNvPr id="35" name="solar-system_124615">
              <a:extLst>
                <a:ext uri="{FF2B5EF4-FFF2-40B4-BE49-F238E27FC236}">
                  <a16:creationId xmlns:a16="http://schemas.microsoft.com/office/drawing/2014/main" id="{20F12E82-DF74-4429-ACED-1FE79DDDB08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5661" y="247244"/>
              <a:ext cx="540128" cy="609685"/>
            </a:xfrm>
            <a:custGeom>
              <a:avLst/>
              <a:gdLst>
                <a:gd name="connsiteX0" fmla="*/ 211268 w 536440"/>
                <a:gd name="connsiteY0" fmla="*/ 520202 h 605522"/>
                <a:gd name="connsiteX1" fmla="*/ 191678 w 536440"/>
                <a:gd name="connsiteY1" fmla="*/ 539755 h 605522"/>
                <a:gd name="connsiteX2" fmla="*/ 211268 w 536440"/>
                <a:gd name="connsiteY2" fmla="*/ 559308 h 605522"/>
                <a:gd name="connsiteX3" fmla="*/ 230858 w 536440"/>
                <a:gd name="connsiteY3" fmla="*/ 539755 h 605522"/>
                <a:gd name="connsiteX4" fmla="*/ 211268 w 536440"/>
                <a:gd name="connsiteY4" fmla="*/ 520202 h 605522"/>
                <a:gd name="connsiteX5" fmla="*/ 211268 w 536440"/>
                <a:gd name="connsiteY5" fmla="*/ 502426 h 605522"/>
                <a:gd name="connsiteX6" fmla="*/ 248668 w 536440"/>
                <a:gd name="connsiteY6" fmla="*/ 539755 h 605522"/>
                <a:gd name="connsiteX7" fmla="*/ 211268 w 536440"/>
                <a:gd name="connsiteY7" fmla="*/ 577084 h 605522"/>
                <a:gd name="connsiteX8" fmla="*/ 173869 w 536440"/>
                <a:gd name="connsiteY8" fmla="*/ 539755 h 605522"/>
                <a:gd name="connsiteX9" fmla="*/ 211268 w 536440"/>
                <a:gd name="connsiteY9" fmla="*/ 502426 h 605522"/>
                <a:gd name="connsiteX10" fmla="*/ 347548 w 536440"/>
                <a:gd name="connsiteY10" fmla="*/ 464751 h 605522"/>
                <a:gd name="connsiteX11" fmla="*/ 354225 w 536440"/>
                <a:gd name="connsiteY11" fmla="*/ 475416 h 605522"/>
                <a:gd name="connsiteX12" fmla="*/ 319951 w 536440"/>
                <a:gd name="connsiteY12" fmla="*/ 567663 h 605522"/>
                <a:gd name="connsiteX13" fmla="*/ 268228 w 536440"/>
                <a:gd name="connsiteY13" fmla="*/ 605522 h 605522"/>
                <a:gd name="connsiteX14" fmla="*/ 238583 w 536440"/>
                <a:gd name="connsiteY14" fmla="*/ 594147 h 605522"/>
                <a:gd name="connsiteX15" fmla="*/ 237248 w 536440"/>
                <a:gd name="connsiteY15" fmla="*/ 581616 h 605522"/>
                <a:gd name="connsiteX16" fmla="*/ 249800 w 536440"/>
                <a:gd name="connsiteY16" fmla="*/ 580283 h 605522"/>
                <a:gd name="connsiteX17" fmla="*/ 268228 w 536440"/>
                <a:gd name="connsiteY17" fmla="*/ 587748 h 605522"/>
                <a:gd name="connsiteX18" fmla="*/ 336865 w 536440"/>
                <a:gd name="connsiteY18" fmla="*/ 471417 h 605522"/>
                <a:gd name="connsiteX19" fmla="*/ 347548 w 536440"/>
                <a:gd name="connsiteY19" fmla="*/ 464751 h 605522"/>
                <a:gd name="connsiteX20" fmla="*/ 184951 w 536440"/>
                <a:gd name="connsiteY20" fmla="*/ 373636 h 605522"/>
                <a:gd name="connsiteX21" fmla="*/ 192250 w 536440"/>
                <a:gd name="connsiteY21" fmla="*/ 434160 h 605522"/>
                <a:gd name="connsiteX22" fmla="*/ 248322 w 536440"/>
                <a:gd name="connsiteY22" fmla="*/ 410253 h 605522"/>
                <a:gd name="connsiteX23" fmla="*/ 216281 w 536440"/>
                <a:gd name="connsiteY23" fmla="*/ 392566 h 605522"/>
                <a:gd name="connsiteX24" fmla="*/ 184951 w 536440"/>
                <a:gd name="connsiteY24" fmla="*/ 373636 h 605522"/>
                <a:gd name="connsiteX25" fmla="*/ 102445 w 536440"/>
                <a:gd name="connsiteY25" fmla="*/ 314355 h 605522"/>
                <a:gd name="connsiteX26" fmla="*/ 21095 w 536440"/>
                <a:gd name="connsiteY26" fmla="*/ 445270 h 605522"/>
                <a:gd name="connsiteX27" fmla="*/ 119711 w 536440"/>
                <a:gd name="connsiteY27" fmla="*/ 456024 h 605522"/>
                <a:gd name="connsiteX28" fmla="*/ 175250 w 536440"/>
                <a:gd name="connsiteY28" fmla="*/ 440293 h 605522"/>
                <a:gd name="connsiteX29" fmla="*/ 166261 w 536440"/>
                <a:gd name="connsiteY29" fmla="*/ 361548 h 605522"/>
                <a:gd name="connsiteX30" fmla="*/ 102445 w 536440"/>
                <a:gd name="connsiteY30" fmla="*/ 314355 h 605522"/>
                <a:gd name="connsiteX31" fmla="*/ 268226 w 536440"/>
                <a:gd name="connsiteY31" fmla="*/ 284379 h 605522"/>
                <a:gd name="connsiteX32" fmla="*/ 286562 w 536440"/>
                <a:gd name="connsiteY32" fmla="*/ 302793 h 605522"/>
                <a:gd name="connsiteX33" fmla="*/ 277661 w 536440"/>
                <a:gd name="connsiteY33" fmla="*/ 311688 h 605522"/>
                <a:gd name="connsiteX34" fmla="*/ 268760 w 536440"/>
                <a:gd name="connsiteY34" fmla="*/ 302793 h 605522"/>
                <a:gd name="connsiteX35" fmla="*/ 268226 w 536440"/>
                <a:gd name="connsiteY35" fmla="*/ 302170 h 605522"/>
                <a:gd name="connsiteX36" fmla="*/ 259324 w 536440"/>
                <a:gd name="connsiteY36" fmla="*/ 293274 h 605522"/>
                <a:gd name="connsiteX37" fmla="*/ 268226 w 536440"/>
                <a:gd name="connsiteY37" fmla="*/ 284379 h 605522"/>
                <a:gd name="connsiteX38" fmla="*/ 268259 w 536440"/>
                <a:gd name="connsiteY38" fmla="*/ 264192 h 605522"/>
                <a:gd name="connsiteX39" fmla="*/ 229633 w 536440"/>
                <a:gd name="connsiteY39" fmla="*/ 302769 h 605522"/>
                <a:gd name="connsiteX40" fmla="*/ 268259 w 536440"/>
                <a:gd name="connsiteY40" fmla="*/ 341258 h 605522"/>
                <a:gd name="connsiteX41" fmla="*/ 306796 w 536440"/>
                <a:gd name="connsiteY41" fmla="*/ 302769 h 605522"/>
                <a:gd name="connsiteX42" fmla="*/ 268259 w 536440"/>
                <a:gd name="connsiteY42" fmla="*/ 264192 h 605522"/>
                <a:gd name="connsiteX43" fmla="*/ 268259 w 536440"/>
                <a:gd name="connsiteY43" fmla="*/ 246414 h 605522"/>
                <a:gd name="connsiteX44" fmla="*/ 324596 w 536440"/>
                <a:gd name="connsiteY44" fmla="*/ 302769 h 605522"/>
                <a:gd name="connsiteX45" fmla="*/ 268259 w 536440"/>
                <a:gd name="connsiteY45" fmla="*/ 359036 h 605522"/>
                <a:gd name="connsiteX46" fmla="*/ 211833 w 536440"/>
                <a:gd name="connsiteY46" fmla="*/ 302769 h 605522"/>
                <a:gd name="connsiteX47" fmla="*/ 268259 w 536440"/>
                <a:gd name="connsiteY47" fmla="*/ 246414 h 605522"/>
                <a:gd name="connsiteX48" fmla="*/ 40394 w 536440"/>
                <a:gd name="connsiteY48" fmla="*/ 216841 h 605522"/>
                <a:gd name="connsiteX49" fmla="*/ 20822 w 536440"/>
                <a:gd name="connsiteY49" fmla="*/ 236394 h 605522"/>
                <a:gd name="connsiteX50" fmla="*/ 40394 w 536440"/>
                <a:gd name="connsiteY50" fmla="*/ 255947 h 605522"/>
                <a:gd name="connsiteX51" fmla="*/ 59966 w 536440"/>
                <a:gd name="connsiteY51" fmla="*/ 236394 h 605522"/>
                <a:gd name="connsiteX52" fmla="*/ 40394 w 536440"/>
                <a:gd name="connsiteY52" fmla="*/ 216841 h 605522"/>
                <a:gd name="connsiteX53" fmla="*/ 40394 w 536440"/>
                <a:gd name="connsiteY53" fmla="*/ 199065 h 605522"/>
                <a:gd name="connsiteX54" fmla="*/ 77759 w 536440"/>
                <a:gd name="connsiteY54" fmla="*/ 236394 h 605522"/>
                <a:gd name="connsiteX55" fmla="*/ 40394 w 536440"/>
                <a:gd name="connsiteY55" fmla="*/ 273723 h 605522"/>
                <a:gd name="connsiteX56" fmla="*/ 3030 w 536440"/>
                <a:gd name="connsiteY56" fmla="*/ 236394 h 605522"/>
                <a:gd name="connsiteX57" fmla="*/ 40394 w 536440"/>
                <a:gd name="connsiteY57" fmla="*/ 199065 h 605522"/>
                <a:gd name="connsiteX58" fmla="*/ 344180 w 536440"/>
                <a:gd name="connsiteY58" fmla="*/ 171442 h 605522"/>
                <a:gd name="connsiteX59" fmla="*/ 288108 w 536440"/>
                <a:gd name="connsiteY59" fmla="*/ 195350 h 605522"/>
                <a:gd name="connsiteX60" fmla="*/ 320149 w 536440"/>
                <a:gd name="connsiteY60" fmla="*/ 212947 h 605522"/>
                <a:gd name="connsiteX61" fmla="*/ 351479 w 536440"/>
                <a:gd name="connsiteY61" fmla="*/ 231878 h 605522"/>
                <a:gd name="connsiteX62" fmla="*/ 344180 w 536440"/>
                <a:gd name="connsiteY62" fmla="*/ 171442 h 605522"/>
                <a:gd name="connsiteX63" fmla="*/ 429598 w 536440"/>
                <a:gd name="connsiteY63" fmla="*/ 122001 h 605522"/>
                <a:gd name="connsiteX64" fmla="*/ 410008 w 536440"/>
                <a:gd name="connsiteY64" fmla="*/ 141554 h 605522"/>
                <a:gd name="connsiteX65" fmla="*/ 429598 w 536440"/>
                <a:gd name="connsiteY65" fmla="*/ 161107 h 605522"/>
                <a:gd name="connsiteX66" fmla="*/ 449188 w 536440"/>
                <a:gd name="connsiteY66" fmla="*/ 141554 h 605522"/>
                <a:gd name="connsiteX67" fmla="*/ 429598 w 536440"/>
                <a:gd name="connsiteY67" fmla="*/ 122001 h 605522"/>
                <a:gd name="connsiteX68" fmla="*/ 429598 w 536440"/>
                <a:gd name="connsiteY68" fmla="*/ 104225 h 605522"/>
                <a:gd name="connsiteX69" fmla="*/ 466997 w 536440"/>
                <a:gd name="connsiteY69" fmla="*/ 141554 h 605522"/>
                <a:gd name="connsiteX70" fmla="*/ 429598 w 536440"/>
                <a:gd name="connsiteY70" fmla="*/ 178883 h 605522"/>
                <a:gd name="connsiteX71" fmla="*/ 392198 w 536440"/>
                <a:gd name="connsiteY71" fmla="*/ 141554 h 605522"/>
                <a:gd name="connsiteX72" fmla="*/ 429598 w 536440"/>
                <a:gd name="connsiteY72" fmla="*/ 104225 h 605522"/>
                <a:gd name="connsiteX73" fmla="*/ 268260 w 536440"/>
                <a:gd name="connsiteY73" fmla="*/ 0 h 605522"/>
                <a:gd name="connsiteX74" fmla="*/ 312228 w 536440"/>
                <a:gd name="connsiteY74" fmla="*/ 26574 h 605522"/>
                <a:gd name="connsiteX75" fmla="*/ 343824 w 536440"/>
                <a:gd name="connsiteY75" fmla="*/ 92254 h 605522"/>
                <a:gd name="connsiteX76" fmla="*/ 357976 w 536440"/>
                <a:gd name="connsiteY76" fmla="*/ 147623 h 605522"/>
                <a:gd name="connsiteX77" fmla="*/ 373374 w 536440"/>
                <a:gd name="connsiteY77" fmla="*/ 142557 h 605522"/>
                <a:gd name="connsiteX78" fmla="*/ 384499 w 536440"/>
                <a:gd name="connsiteY78" fmla="*/ 148423 h 605522"/>
                <a:gd name="connsiteX79" fmla="*/ 378625 w 536440"/>
                <a:gd name="connsiteY79" fmla="*/ 159622 h 605522"/>
                <a:gd name="connsiteX80" fmla="*/ 361180 w 536440"/>
                <a:gd name="connsiteY80" fmla="*/ 165310 h 605522"/>
                <a:gd name="connsiteX81" fmla="*/ 370169 w 536440"/>
                <a:gd name="connsiteY81" fmla="*/ 243965 h 605522"/>
                <a:gd name="connsiteX82" fmla="*/ 433985 w 536440"/>
                <a:gd name="connsiteY82" fmla="*/ 291159 h 605522"/>
                <a:gd name="connsiteX83" fmla="*/ 515424 w 536440"/>
                <a:gd name="connsiteY83" fmla="*/ 160244 h 605522"/>
                <a:gd name="connsiteX84" fmla="*/ 485252 w 536440"/>
                <a:gd name="connsiteY84" fmla="*/ 144513 h 605522"/>
                <a:gd name="connsiteX85" fmla="*/ 477775 w 536440"/>
                <a:gd name="connsiteY85" fmla="*/ 134381 h 605522"/>
                <a:gd name="connsiteX86" fmla="*/ 487922 w 536440"/>
                <a:gd name="connsiteY86" fmla="*/ 126915 h 605522"/>
                <a:gd name="connsiteX87" fmla="*/ 530822 w 536440"/>
                <a:gd name="connsiteY87" fmla="*/ 151356 h 605522"/>
                <a:gd name="connsiteX88" fmla="*/ 508571 w 536440"/>
                <a:gd name="connsiteY88" fmla="*/ 238633 h 605522"/>
                <a:gd name="connsiteX89" fmla="*/ 447692 w 536440"/>
                <a:gd name="connsiteY89" fmla="*/ 302801 h 605522"/>
                <a:gd name="connsiteX90" fmla="*/ 488634 w 536440"/>
                <a:gd name="connsiteY90" fmla="*/ 342618 h 605522"/>
                <a:gd name="connsiteX91" fmla="*/ 529754 w 536440"/>
                <a:gd name="connsiteY91" fmla="*/ 402787 h 605522"/>
                <a:gd name="connsiteX92" fmla="*/ 530822 w 536440"/>
                <a:gd name="connsiteY92" fmla="*/ 454157 h 605522"/>
                <a:gd name="connsiteX93" fmla="*/ 485697 w 536440"/>
                <a:gd name="connsiteY93" fmla="*/ 478954 h 605522"/>
                <a:gd name="connsiteX94" fmla="*/ 467718 w 536440"/>
                <a:gd name="connsiteY94" fmla="*/ 480020 h 605522"/>
                <a:gd name="connsiteX95" fmla="*/ 412980 w 536440"/>
                <a:gd name="connsiteY95" fmla="*/ 473444 h 605522"/>
                <a:gd name="connsiteX96" fmla="*/ 268260 w 536440"/>
                <a:gd name="connsiteY96" fmla="*/ 420385 h 605522"/>
                <a:gd name="connsiteX97" fmla="*/ 195454 w 536440"/>
                <a:gd name="connsiteY97" fmla="*/ 451936 h 605522"/>
                <a:gd name="connsiteX98" fmla="*/ 201862 w 536440"/>
                <a:gd name="connsiteY98" fmla="*/ 480731 h 605522"/>
                <a:gd name="connsiteX99" fmla="*/ 195365 w 536440"/>
                <a:gd name="connsiteY99" fmla="*/ 491485 h 605522"/>
                <a:gd name="connsiteX100" fmla="*/ 193229 w 536440"/>
                <a:gd name="connsiteY100" fmla="*/ 491841 h 605522"/>
                <a:gd name="connsiteX101" fmla="*/ 184595 w 536440"/>
                <a:gd name="connsiteY101" fmla="*/ 485086 h 605522"/>
                <a:gd name="connsiteX102" fmla="*/ 178543 w 536440"/>
                <a:gd name="connsiteY102" fmla="*/ 457979 h 605522"/>
                <a:gd name="connsiteX103" fmla="*/ 123450 w 536440"/>
                <a:gd name="connsiteY103" fmla="*/ 473444 h 605522"/>
                <a:gd name="connsiteX104" fmla="*/ 68712 w 536440"/>
                <a:gd name="connsiteY104" fmla="*/ 480020 h 605522"/>
                <a:gd name="connsiteX105" fmla="*/ 50733 w 536440"/>
                <a:gd name="connsiteY105" fmla="*/ 478954 h 605522"/>
                <a:gd name="connsiteX106" fmla="*/ 5608 w 536440"/>
                <a:gd name="connsiteY106" fmla="*/ 454157 h 605522"/>
                <a:gd name="connsiteX107" fmla="*/ 27859 w 536440"/>
                <a:gd name="connsiteY107" fmla="*/ 366881 h 605522"/>
                <a:gd name="connsiteX108" fmla="*/ 88738 w 536440"/>
                <a:gd name="connsiteY108" fmla="*/ 302712 h 605522"/>
                <a:gd name="connsiteX109" fmla="*/ 72183 w 536440"/>
                <a:gd name="connsiteY109" fmla="*/ 287692 h 605522"/>
                <a:gd name="connsiteX110" fmla="*/ 71916 w 536440"/>
                <a:gd name="connsiteY110" fmla="*/ 275161 h 605522"/>
                <a:gd name="connsiteX111" fmla="*/ 84466 w 536440"/>
                <a:gd name="connsiteY111" fmla="*/ 274805 h 605522"/>
                <a:gd name="connsiteX112" fmla="*/ 102534 w 536440"/>
                <a:gd name="connsiteY112" fmla="*/ 291070 h 605522"/>
                <a:gd name="connsiteX113" fmla="*/ 139559 w 536440"/>
                <a:gd name="connsiteY113" fmla="*/ 262540 h 605522"/>
                <a:gd name="connsiteX114" fmla="*/ 152020 w 536440"/>
                <a:gd name="connsiteY114" fmla="*/ 264496 h 605522"/>
                <a:gd name="connsiteX115" fmla="*/ 150062 w 536440"/>
                <a:gd name="connsiteY115" fmla="*/ 276938 h 605522"/>
                <a:gd name="connsiteX116" fmla="*/ 116329 w 536440"/>
                <a:gd name="connsiteY116" fmla="*/ 302712 h 605522"/>
                <a:gd name="connsiteX117" fmla="*/ 165104 w 536440"/>
                <a:gd name="connsiteY117" fmla="*/ 339329 h 605522"/>
                <a:gd name="connsiteX118" fmla="*/ 164392 w 536440"/>
                <a:gd name="connsiteY118" fmla="*/ 302801 h 605522"/>
                <a:gd name="connsiteX119" fmla="*/ 171868 w 536440"/>
                <a:gd name="connsiteY119" fmla="*/ 187795 h 605522"/>
                <a:gd name="connsiteX120" fmla="*/ 181836 w 536440"/>
                <a:gd name="connsiteY120" fmla="*/ 180241 h 605522"/>
                <a:gd name="connsiteX121" fmla="*/ 189491 w 536440"/>
                <a:gd name="connsiteY121" fmla="*/ 190195 h 605522"/>
                <a:gd name="connsiteX122" fmla="*/ 182192 w 536440"/>
                <a:gd name="connsiteY122" fmla="*/ 302801 h 605522"/>
                <a:gd name="connsiteX123" fmla="*/ 183527 w 536440"/>
                <a:gd name="connsiteY123" fmla="*/ 351594 h 605522"/>
                <a:gd name="connsiteX124" fmla="*/ 225181 w 536440"/>
                <a:gd name="connsiteY124" fmla="*/ 377191 h 605522"/>
                <a:gd name="connsiteX125" fmla="*/ 268260 w 536440"/>
                <a:gd name="connsiteY125" fmla="*/ 400476 h 605522"/>
                <a:gd name="connsiteX126" fmla="*/ 311249 w 536440"/>
                <a:gd name="connsiteY126" fmla="*/ 377191 h 605522"/>
                <a:gd name="connsiteX127" fmla="*/ 321840 w 536440"/>
                <a:gd name="connsiteY127" fmla="*/ 370969 h 605522"/>
                <a:gd name="connsiteX128" fmla="*/ 334034 w 536440"/>
                <a:gd name="connsiteY128" fmla="*/ 374080 h 605522"/>
                <a:gd name="connsiteX129" fmla="*/ 330919 w 536440"/>
                <a:gd name="connsiteY129" fmla="*/ 386256 h 605522"/>
                <a:gd name="connsiteX130" fmla="*/ 320149 w 536440"/>
                <a:gd name="connsiteY130" fmla="*/ 392566 h 605522"/>
                <a:gd name="connsiteX131" fmla="*/ 288108 w 536440"/>
                <a:gd name="connsiteY131" fmla="*/ 410253 h 605522"/>
                <a:gd name="connsiteX132" fmla="*/ 416718 w 536440"/>
                <a:gd name="connsiteY132" fmla="*/ 456024 h 605522"/>
                <a:gd name="connsiteX133" fmla="*/ 515424 w 536440"/>
                <a:gd name="connsiteY133" fmla="*/ 445270 h 605522"/>
                <a:gd name="connsiteX134" fmla="*/ 475372 w 536440"/>
                <a:gd name="connsiteY134" fmla="*/ 354616 h 605522"/>
                <a:gd name="connsiteX135" fmla="*/ 433985 w 536440"/>
                <a:gd name="connsiteY135" fmla="*/ 314444 h 605522"/>
                <a:gd name="connsiteX136" fmla="*/ 396871 w 536440"/>
                <a:gd name="connsiteY136" fmla="*/ 343062 h 605522"/>
                <a:gd name="connsiteX137" fmla="*/ 391619 w 536440"/>
                <a:gd name="connsiteY137" fmla="*/ 344751 h 605522"/>
                <a:gd name="connsiteX138" fmla="*/ 384410 w 536440"/>
                <a:gd name="connsiteY138" fmla="*/ 341018 h 605522"/>
                <a:gd name="connsiteX139" fmla="*/ 386457 w 536440"/>
                <a:gd name="connsiteY139" fmla="*/ 328664 h 605522"/>
                <a:gd name="connsiteX140" fmla="*/ 420101 w 536440"/>
                <a:gd name="connsiteY140" fmla="*/ 302801 h 605522"/>
                <a:gd name="connsiteX141" fmla="*/ 371326 w 536440"/>
                <a:gd name="connsiteY141" fmla="*/ 266273 h 605522"/>
                <a:gd name="connsiteX142" fmla="*/ 372038 w 536440"/>
                <a:gd name="connsiteY142" fmla="*/ 302801 h 605522"/>
                <a:gd name="connsiteX143" fmla="*/ 364562 w 536440"/>
                <a:gd name="connsiteY143" fmla="*/ 417718 h 605522"/>
                <a:gd name="connsiteX144" fmla="*/ 355840 w 536440"/>
                <a:gd name="connsiteY144" fmla="*/ 425450 h 605522"/>
                <a:gd name="connsiteX145" fmla="*/ 354594 w 536440"/>
                <a:gd name="connsiteY145" fmla="*/ 425362 h 605522"/>
                <a:gd name="connsiteX146" fmla="*/ 346939 w 536440"/>
                <a:gd name="connsiteY146" fmla="*/ 415319 h 605522"/>
                <a:gd name="connsiteX147" fmla="*/ 354238 w 536440"/>
                <a:gd name="connsiteY147" fmla="*/ 302801 h 605522"/>
                <a:gd name="connsiteX148" fmla="*/ 352903 w 536440"/>
                <a:gd name="connsiteY148" fmla="*/ 253919 h 605522"/>
                <a:gd name="connsiteX149" fmla="*/ 311249 w 536440"/>
                <a:gd name="connsiteY149" fmla="*/ 228412 h 605522"/>
                <a:gd name="connsiteX150" fmla="*/ 268260 w 536440"/>
                <a:gd name="connsiteY150" fmla="*/ 205126 h 605522"/>
                <a:gd name="connsiteX151" fmla="*/ 225181 w 536440"/>
                <a:gd name="connsiteY151" fmla="*/ 228412 h 605522"/>
                <a:gd name="connsiteX152" fmla="*/ 206401 w 536440"/>
                <a:gd name="connsiteY152" fmla="*/ 239521 h 605522"/>
                <a:gd name="connsiteX153" fmla="*/ 201773 w 536440"/>
                <a:gd name="connsiteY153" fmla="*/ 240855 h 605522"/>
                <a:gd name="connsiteX154" fmla="*/ 194119 w 536440"/>
                <a:gd name="connsiteY154" fmla="*/ 236589 h 605522"/>
                <a:gd name="connsiteX155" fmla="*/ 197145 w 536440"/>
                <a:gd name="connsiteY155" fmla="*/ 224324 h 605522"/>
                <a:gd name="connsiteX156" fmla="*/ 216281 w 536440"/>
                <a:gd name="connsiteY156" fmla="*/ 212947 h 605522"/>
                <a:gd name="connsiteX157" fmla="*/ 248322 w 536440"/>
                <a:gd name="connsiteY157" fmla="*/ 195350 h 605522"/>
                <a:gd name="connsiteX158" fmla="*/ 119711 w 536440"/>
                <a:gd name="connsiteY158" fmla="*/ 149490 h 605522"/>
                <a:gd name="connsiteX159" fmla="*/ 21095 w 536440"/>
                <a:gd name="connsiteY159" fmla="*/ 160244 h 605522"/>
                <a:gd name="connsiteX160" fmla="*/ 19849 w 536440"/>
                <a:gd name="connsiteY160" fmla="*/ 186640 h 605522"/>
                <a:gd name="connsiteX161" fmla="*/ 13708 w 536440"/>
                <a:gd name="connsiteY161" fmla="*/ 197572 h 605522"/>
                <a:gd name="connsiteX162" fmla="*/ 2671 w 536440"/>
                <a:gd name="connsiteY162" fmla="*/ 191439 h 605522"/>
                <a:gd name="connsiteX163" fmla="*/ 5608 w 536440"/>
                <a:gd name="connsiteY163" fmla="*/ 151356 h 605522"/>
                <a:gd name="connsiteX164" fmla="*/ 50733 w 536440"/>
                <a:gd name="connsiteY164" fmla="*/ 126649 h 605522"/>
                <a:gd name="connsiteX165" fmla="*/ 123450 w 536440"/>
                <a:gd name="connsiteY165" fmla="*/ 132159 h 605522"/>
                <a:gd name="connsiteX166" fmla="*/ 268260 w 536440"/>
                <a:gd name="connsiteY166" fmla="*/ 185218 h 605522"/>
                <a:gd name="connsiteX167" fmla="*/ 340976 w 536440"/>
                <a:gd name="connsiteY167" fmla="*/ 153667 h 605522"/>
                <a:gd name="connsiteX168" fmla="*/ 326913 w 536440"/>
                <a:gd name="connsiteY168" fmla="*/ 97675 h 605522"/>
                <a:gd name="connsiteX169" fmla="*/ 268260 w 536440"/>
                <a:gd name="connsiteY169" fmla="*/ 17775 h 605522"/>
                <a:gd name="connsiteX170" fmla="*/ 200883 w 536440"/>
                <a:gd name="connsiteY170" fmla="*/ 128515 h 605522"/>
                <a:gd name="connsiteX171" fmla="*/ 190203 w 536440"/>
                <a:gd name="connsiteY171" fmla="*/ 135092 h 605522"/>
                <a:gd name="connsiteX172" fmla="*/ 183616 w 536440"/>
                <a:gd name="connsiteY172" fmla="*/ 124338 h 605522"/>
                <a:gd name="connsiteX173" fmla="*/ 217527 w 536440"/>
                <a:gd name="connsiteY173" fmla="*/ 36173 h 605522"/>
                <a:gd name="connsiteX174" fmla="*/ 268260 w 536440"/>
                <a:gd name="connsiteY174" fmla="*/ 0 h 60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536440" h="605522">
                  <a:moveTo>
                    <a:pt x="211268" y="520202"/>
                  </a:moveTo>
                  <a:cubicBezTo>
                    <a:pt x="200405" y="520202"/>
                    <a:pt x="191678" y="529001"/>
                    <a:pt x="191678" y="539755"/>
                  </a:cubicBezTo>
                  <a:cubicBezTo>
                    <a:pt x="191678" y="550598"/>
                    <a:pt x="200405" y="559308"/>
                    <a:pt x="211268" y="559308"/>
                  </a:cubicBezTo>
                  <a:cubicBezTo>
                    <a:pt x="222043" y="559308"/>
                    <a:pt x="230858" y="550598"/>
                    <a:pt x="230858" y="539755"/>
                  </a:cubicBezTo>
                  <a:cubicBezTo>
                    <a:pt x="230858" y="529001"/>
                    <a:pt x="222043" y="520202"/>
                    <a:pt x="211268" y="520202"/>
                  </a:cubicBezTo>
                  <a:close/>
                  <a:moveTo>
                    <a:pt x="211268" y="502426"/>
                  </a:moveTo>
                  <a:cubicBezTo>
                    <a:pt x="231838" y="502426"/>
                    <a:pt x="248668" y="519224"/>
                    <a:pt x="248668" y="539755"/>
                  </a:cubicBezTo>
                  <a:cubicBezTo>
                    <a:pt x="248668" y="560375"/>
                    <a:pt x="231838" y="577084"/>
                    <a:pt x="211268" y="577084"/>
                  </a:cubicBezTo>
                  <a:cubicBezTo>
                    <a:pt x="190609" y="577084"/>
                    <a:pt x="173869" y="560375"/>
                    <a:pt x="173869" y="539755"/>
                  </a:cubicBezTo>
                  <a:cubicBezTo>
                    <a:pt x="173869" y="519224"/>
                    <a:pt x="190609" y="502426"/>
                    <a:pt x="211268" y="502426"/>
                  </a:cubicBezTo>
                  <a:close/>
                  <a:moveTo>
                    <a:pt x="347548" y="464751"/>
                  </a:moveTo>
                  <a:cubicBezTo>
                    <a:pt x="352266" y="465907"/>
                    <a:pt x="355293" y="470617"/>
                    <a:pt x="354225" y="475416"/>
                  </a:cubicBezTo>
                  <a:cubicBezTo>
                    <a:pt x="345323" y="513630"/>
                    <a:pt x="333482" y="545535"/>
                    <a:pt x="319951" y="567663"/>
                  </a:cubicBezTo>
                  <a:cubicBezTo>
                    <a:pt x="304461" y="592814"/>
                    <a:pt x="287101" y="605522"/>
                    <a:pt x="268228" y="605522"/>
                  </a:cubicBezTo>
                  <a:cubicBezTo>
                    <a:pt x="257990" y="605522"/>
                    <a:pt x="248019" y="601701"/>
                    <a:pt x="238583" y="594147"/>
                  </a:cubicBezTo>
                  <a:cubicBezTo>
                    <a:pt x="234755" y="591036"/>
                    <a:pt x="234132" y="585437"/>
                    <a:pt x="237248" y="581616"/>
                  </a:cubicBezTo>
                  <a:cubicBezTo>
                    <a:pt x="240363" y="577794"/>
                    <a:pt x="245972" y="577172"/>
                    <a:pt x="249800" y="580283"/>
                  </a:cubicBezTo>
                  <a:cubicBezTo>
                    <a:pt x="255943" y="585260"/>
                    <a:pt x="262175" y="587748"/>
                    <a:pt x="268228" y="587748"/>
                  </a:cubicBezTo>
                  <a:cubicBezTo>
                    <a:pt x="293956" y="587748"/>
                    <a:pt x="320307" y="543224"/>
                    <a:pt x="336865" y="471417"/>
                  </a:cubicBezTo>
                  <a:cubicBezTo>
                    <a:pt x="337934" y="466618"/>
                    <a:pt x="342741" y="463685"/>
                    <a:pt x="347548" y="464751"/>
                  </a:cubicBezTo>
                  <a:close/>
                  <a:moveTo>
                    <a:pt x="184951" y="373636"/>
                  </a:moveTo>
                  <a:cubicBezTo>
                    <a:pt x="186643" y="394610"/>
                    <a:pt x="189135" y="414874"/>
                    <a:pt x="192250" y="434160"/>
                  </a:cubicBezTo>
                  <a:cubicBezTo>
                    <a:pt x="210496" y="427228"/>
                    <a:pt x="229275" y="419229"/>
                    <a:pt x="248322" y="410253"/>
                  </a:cubicBezTo>
                  <a:cubicBezTo>
                    <a:pt x="237642" y="404653"/>
                    <a:pt x="226961" y="398699"/>
                    <a:pt x="216281" y="392566"/>
                  </a:cubicBezTo>
                  <a:cubicBezTo>
                    <a:pt x="205600" y="386434"/>
                    <a:pt x="195187" y="380124"/>
                    <a:pt x="184951" y="373636"/>
                  </a:cubicBezTo>
                  <a:close/>
                  <a:moveTo>
                    <a:pt x="102445" y="314355"/>
                  </a:moveTo>
                  <a:cubicBezTo>
                    <a:pt x="33556" y="373991"/>
                    <a:pt x="8456" y="423406"/>
                    <a:pt x="21095" y="445270"/>
                  </a:cubicBezTo>
                  <a:cubicBezTo>
                    <a:pt x="31330" y="463045"/>
                    <a:pt x="68178" y="467045"/>
                    <a:pt x="119711" y="456024"/>
                  </a:cubicBezTo>
                  <a:cubicBezTo>
                    <a:pt x="137156" y="452291"/>
                    <a:pt x="155847" y="446959"/>
                    <a:pt x="175250" y="440293"/>
                  </a:cubicBezTo>
                  <a:cubicBezTo>
                    <a:pt x="171067" y="415407"/>
                    <a:pt x="168041" y="389011"/>
                    <a:pt x="166261" y="361548"/>
                  </a:cubicBezTo>
                  <a:cubicBezTo>
                    <a:pt x="143298" y="346262"/>
                    <a:pt x="121937" y="330442"/>
                    <a:pt x="102445" y="314355"/>
                  </a:cubicBezTo>
                  <a:close/>
                  <a:moveTo>
                    <a:pt x="268226" y="284379"/>
                  </a:moveTo>
                  <a:cubicBezTo>
                    <a:pt x="278373" y="284379"/>
                    <a:pt x="286562" y="292652"/>
                    <a:pt x="286562" y="302793"/>
                  </a:cubicBezTo>
                  <a:cubicBezTo>
                    <a:pt x="286562" y="307685"/>
                    <a:pt x="282557" y="311688"/>
                    <a:pt x="277661" y="311688"/>
                  </a:cubicBezTo>
                  <a:cubicBezTo>
                    <a:pt x="272765" y="311688"/>
                    <a:pt x="268760" y="307685"/>
                    <a:pt x="268760" y="302793"/>
                  </a:cubicBezTo>
                  <a:cubicBezTo>
                    <a:pt x="268760" y="302437"/>
                    <a:pt x="268493" y="302170"/>
                    <a:pt x="268226" y="302170"/>
                  </a:cubicBezTo>
                  <a:cubicBezTo>
                    <a:pt x="263241" y="302170"/>
                    <a:pt x="259324" y="298167"/>
                    <a:pt x="259324" y="293274"/>
                  </a:cubicBezTo>
                  <a:cubicBezTo>
                    <a:pt x="259324" y="288382"/>
                    <a:pt x="263241" y="284379"/>
                    <a:pt x="268226" y="284379"/>
                  </a:cubicBezTo>
                  <a:close/>
                  <a:moveTo>
                    <a:pt x="268259" y="264192"/>
                  </a:moveTo>
                  <a:cubicBezTo>
                    <a:pt x="246988" y="264192"/>
                    <a:pt x="229633" y="281525"/>
                    <a:pt x="229633" y="302769"/>
                  </a:cubicBezTo>
                  <a:cubicBezTo>
                    <a:pt x="229633" y="324014"/>
                    <a:pt x="246988" y="341258"/>
                    <a:pt x="268259" y="341258"/>
                  </a:cubicBezTo>
                  <a:cubicBezTo>
                    <a:pt x="289441" y="341258"/>
                    <a:pt x="306796" y="324014"/>
                    <a:pt x="306796" y="302769"/>
                  </a:cubicBezTo>
                  <a:cubicBezTo>
                    <a:pt x="306796" y="281525"/>
                    <a:pt x="289441" y="264192"/>
                    <a:pt x="268259" y="264192"/>
                  </a:cubicBezTo>
                  <a:close/>
                  <a:moveTo>
                    <a:pt x="268259" y="246414"/>
                  </a:moveTo>
                  <a:cubicBezTo>
                    <a:pt x="299320" y="246414"/>
                    <a:pt x="324596" y="271658"/>
                    <a:pt x="324596" y="302769"/>
                  </a:cubicBezTo>
                  <a:cubicBezTo>
                    <a:pt x="324596" y="333792"/>
                    <a:pt x="299320" y="359036"/>
                    <a:pt x="268259" y="359036"/>
                  </a:cubicBezTo>
                  <a:cubicBezTo>
                    <a:pt x="237109" y="359036"/>
                    <a:pt x="211833" y="333792"/>
                    <a:pt x="211833" y="302769"/>
                  </a:cubicBezTo>
                  <a:cubicBezTo>
                    <a:pt x="211833" y="271658"/>
                    <a:pt x="237109" y="246414"/>
                    <a:pt x="268259" y="246414"/>
                  </a:cubicBezTo>
                  <a:close/>
                  <a:moveTo>
                    <a:pt x="40394" y="216841"/>
                  </a:moveTo>
                  <a:cubicBezTo>
                    <a:pt x="29541" y="216841"/>
                    <a:pt x="20822" y="225640"/>
                    <a:pt x="20822" y="236394"/>
                  </a:cubicBezTo>
                  <a:cubicBezTo>
                    <a:pt x="20822" y="247148"/>
                    <a:pt x="29541" y="255947"/>
                    <a:pt x="40394" y="255947"/>
                  </a:cubicBezTo>
                  <a:cubicBezTo>
                    <a:pt x="51159" y="255947"/>
                    <a:pt x="59966" y="247148"/>
                    <a:pt x="59966" y="236394"/>
                  </a:cubicBezTo>
                  <a:cubicBezTo>
                    <a:pt x="59966" y="225640"/>
                    <a:pt x="51159" y="216841"/>
                    <a:pt x="40394" y="216841"/>
                  </a:cubicBezTo>
                  <a:close/>
                  <a:moveTo>
                    <a:pt x="40394" y="199065"/>
                  </a:moveTo>
                  <a:cubicBezTo>
                    <a:pt x="60945" y="199065"/>
                    <a:pt x="77759" y="215774"/>
                    <a:pt x="77759" y="236394"/>
                  </a:cubicBezTo>
                  <a:cubicBezTo>
                    <a:pt x="77759" y="257014"/>
                    <a:pt x="60945" y="273723"/>
                    <a:pt x="40394" y="273723"/>
                  </a:cubicBezTo>
                  <a:cubicBezTo>
                    <a:pt x="19755" y="273723"/>
                    <a:pt x="3030" y="257014"/>
                    <a:pt x="3030" y="236394"/>
                  </a:cubicBezTo>
                  <a:cubicBezTo>
                    <a:pt x="3030" y="215774"/>
                    <a:pt x="19755" y="199065"/>
                    <a:pt x="40394" y="199065"/>
                  </a:cubicBezTo>
                  <a:close/>
                  <a:moveTo>
                    <a:pt x="344180" y="171442"/>
                  </a:moveTo>
                  <a:cubicBezTo>
                    <a:pt x="325934" y="178375"/>
                    <a:pt x="307155" y="186373"/>
                    <a:pt x="288108" y="195350"/>
                  </a:cubicBezTo>
                  <a:cubicBezTo>
                    <a:pt x="298788" y="200949"/>
                    <a:pt x="309469" y="206815"/>
                    <a:pt x="320149" y="212947"/>
                  </a:cubicBezTo>
                  <a:cubicBezTo>
                    <a:pt x="330830" y="219169"/>
                    <a:pt x="341243" y="225390"/>
                    <a:pt x="351479" y="231878"/>
                  </a:cubicBezTo>
                  <a:cubicBezTo>
                    <a:pt x="349787" y="210903"/>
                    <a:pt x="347295" y="190639"/>
                    <a:pt x="344180" y="171442"/>
                  </a:cubicBezTo>
                  <a:close/>
                  <a:moveTo>
                    <a:pt x="429598" y="122001"/>
                  </a:moveTo>
                  <a:cubicBezTo>
                    <a:pt x="418823" y="122001"/>
                    <a:pt x="410008" y="130800"/>
                    <a:pt x="410008" y="141554"/>
                  </a:cubicBezTo>
                  <a:cubicBezTo>
                    <a:pt x="410008" y="152397"/>
                    <a:pt x="418823" y="161107"/>
                    <a:pt x="429598" y="161107"/>
                  </a:cubicBezTo>
                  <a:cubicBezTo>
                    <a:pt x="440372" y="161107"/>
                    <a:pt x="449188" y="152397"/>
                    <a:pt x="449188" y="141554"/>
                  </a:cubicBezTo>
                  <a:cubicBezTo>
                    <a:pt x="449188" y="130800"/>
                    <a:pt x="440372" y="122001"/>
                    <a:pt x="429598" y="122001"/>
                  </a:cubicBezTo>
                  <a:close/>
                  <a:moveTo>
                    <a:pt x="429598" y="104225"/>
                  </a:moveTo>
                  <a:cubicBezTo>
                    <a:pt x="450167" y="104225"/>
                    <a:pt x="466997" y="121023"/>
                    <a:pt x="466997" y="141554"/>
                  </a:cubicBezTo>
                  <a:cubicBezTo>
                    <a:pt x="466997" y="162174"/>
                    <a:pt x="450167" y="178883"/>
                    <a:pt x="429598" y="178883"/>
                  </a:cubicBezTo>
                  <a:cubicBezTo>
                    <a:pt x="408939" y="178883"/>
                    <a:pt x="392198" y="162174"/>
                    <a:pt x="392198" y="141554"/>
                  </a:cubicBezTo>
                  <a:cubicBezTo>
                    <a:pt x="392198" y="121023"/>
                    <a:pt x="408939" y="104225"/>
                    <a:pt x="429598" y="104225"/>
                  </a:cubicBezTo>
                  <a:close/>
                  <a:moveTo>
                    <a:pt x="268260" y="0"/>
                  </a:moveTo>
                  <a:cubicBezTo>
                    <a:pt x="283924" y="0"/>
                    <a:pt x="298788" y="8976"/>
                    <a:pt x="312228" y="26574"/>
                  </a:cubicBezTo>
                  <a:cubicBezTo>
                    <a:pt x="324154" y="42216"/>
                    <a:pt x="334835" y="64258"/>
                    <a:pt x="343824" y="92254"/>
                  </a:cubicBezTo>
                  <a:cubicBezTo>
                    <a:pt x="349253" y="109140"/>
                    <a:pt x="353971" y="127715"/>
                    <a:pt x="357976" y="147623"/>
                  </a:cubicBezTo>
                  <a:cubicBezTo>
                    <a:pt x="363138" y="145846"/>
                    <a:pt x="368300" y="144157"/>
                    <a:pt x="373374" y="142557"/>
                  </a:cubicBezTo>
                  <a:cubicBezTo>
                    <a:pt x="378002" y="141135"/>
                    <a:pt x="382986" y="143802"/>
                    <a:pt x="384499" y="148423"/>
                  </a:cubicBezTo>
                  <a:cubicBezTo>
                    <a:pt x="385923" y="153134"/>
                    <a:pt x="383342" y="158111"/>
                    <a:pt x="378625" y="159622"/>
                  </a:cubicBezTo>
                  <a:cubicBezTo>
                    <a:pt x="372839" y="161310"/>
                    <a:pt x="367054" y="163266"/>
                    <a:pt x="361180" y="165310"/>
                  </a:cubicBezTo>
                  <a:cubicBezTo>
                    <a:pt x="365363" y="190017"/>
                    <a:pt x="368389" y="216502"/>
                    <a:pt x="370169" y="243965"/>
                  </a:cubicBezTo>
                  <a:cubicBezTo>
                    <a:pt x="393132" y="259252"/>
                    <a:pt x="414582" y="275161"/>
                    <a:pt x="433985" y="291159"/>
                  </a:cubicBezTo>
                  <a:cubicBezTo>
                    <a:pt x="502963" y="231523"/>
                    <a:pt x="528063" y="182107"/>
                    <a:pt x="515424" y="160244"/>
                  </a:cubicBezTo>
                  <a:cubicBezTo>
                    <a:pt x="510618" y="152067"/>
                    <a:pt x="500471" y="146735"/>
                    <a:pt x="485252" y="144513"/>
                  </a:cubicBezTo>
                  <a:cubicBezTo>
                    <a:pt x="480445" y="143802"/>
                    <a:pt x="477063" y="139269"/>
                    <a:pt x="477775" y="134381"/>
                  </a:cubicBezTo>
                  <a:cubicBezTo>
                    <a:pt x="478487" y="129493"/>
                    <a:pt x="483027" y="126204"/>
                    <a:pt x="487922" y="126915"/>
                  </a:cubicBezTo>
                  <a:cubicBezTo>
                    <a:pt x="508749" y="130026"/>
                    <a:pt x="523167" y="138203"/>
                    <a:pt x="530822" y="151356"/>
                  </a:cubicBezTo>
                  <a:cubicBezTo>
                    <a:pt x="542926" y="172420"/>
                    <a:pt x="535272" y="202549"/>
                    <a:pt x="508571" y="238633"/>
                  </a:cubicBezTo>
                  <a:cubicBezTo>
                    <a:pt x="493440" y="259163"/>
                    <a:pt x="472791" y="280849"/>
                    <a:pt x="447692" y="302801"/>
                  </a:cubicBezTo>
                  <a:cubicBezTo>
                    <a:pt x="462912" y="316133"/>
                    <a:pt x="476707" y="329464"/>
                    <a:pt x="488634" y="342618"/>
                  </a:cubicBezTo>
                  <a:cubicBezTo>
                    <a:pt x="508304" y="364481"/>
                    <a:pt x="522188" y="384656"/>
                    <a:pt x="529754" y="402787"/>
                  </a:cubicBezTo>
                  <a:cubicBezTo>
                    <a:pt x="538298" y="423229"/>
                    <a:pt x="538654" y="440559"/>
                    <a:pt x="530822" y="454157"/>
                  </a:cubicBezTo>
                  <a:cubicBezTo>
                    <a:pt x="522900" y="467756"/>
                    <a:pt x="507770" y="476110"/>
                    <a:pt x="485697" y="478954"/>
                  </a:cubicBezTo>
                  <a:cubicBezTo>
                    <a:pt x="480089" y="479665"/>
                    <a:pt x="474126" y="480020"/>
                    <a:pt x="467718" y="480020"/>
                  </a:cubicBezTo>
                  <a:cubicBezTo>
                    <a:pt x="451786" y="480020"/>
                    <a:pt x="433540" y="477799"/>
                    <a:pt x="412980" y="473444"/>
                  </a:cubicBezTo>
                  <a:cubicBezTo>
                    <a:pt x="369635" y="464112"/>
                    <a:pt x="319526" y="445714"/>
                    <a:pt x="268260" y="420385"/>
                  </a:cubicBezTo>
                  <a:cubicBezTo>
                    <a:pt x="243427" y="432561"/>
                    <a:pt x="219040" y="443137"/>
                    <a:pt x="195454" y="451936"/>
                  </a:cubicBezTo>
                  <a:cubicBezTo>
                    <a:pt x="197412" y="461801"/>
                    <a:pt x="199548" y="471488"/>
                    <a:pt x="201862" y="480731"/>
                  </a:cubicBezTo>
                  <a:cubicBezTo>
                    <a:pt x="203019" y="485531"/>
                    <a:pt x="200171" y="490330"/>
                    <a:pt x="195365" y="491485"/>
                  </a:cubicBezTo>
                  <a:cubicBezTo>
                    <a:pt x="194653" y="491752"/>
                    <a:pt x="193941" y="491841"/>
                    <a:pt x="193229" y="491841"/>
                  </a:cubicBezTo>
                  <a:cubicBezTo>
                    <a:pt x="189224" y="491841"/>
                    <a:pt x="185574" y="489086"/>
                    <a:pt x="184595" y="485086"/>
                  </a:cubicBezTo>
                  <a:cubicBezTo>
                    <a:pt x="182370" y="476288"/>
                    <a:pt x="180323" y="467222"/>
                    <a:pt x="178543" y="457979"/>
                  </a:cubicBezTo>
                  <a:cubicBezTo>
                    <a:pt x="159318" y="464467"/>
                    <a:pt x="140805" y="469711"/>
                    <a:pt x="123450" y="473444"/>
                  </a:cubicBezTo>
                  <a:cubicBezTo>
                    <a:pt x="102979" y="477799"/>
                    <a:pt x="84644" y="480020"/>
                    <a:pt x="68712" y="480020"/>
                  </a:cubicBezTo>
                  <a:cubicBezTo>
                    <a:pt x="62304" y="480020"/>
                    <a:pt x="56341" y="479665"/>
                    <a:pt x="50733" y="478954"/>
                  </a:cubicBezTo>
                  <a:cubicBezTo>
                    <a:pt x="28660" y="476110"/>
                    <a:pt x="13530" y="467756"/>
                    <a:pt x="5608" y="454157"/>
                  </a:cubicBezTo>
                  <a:cubicBezTo>
                    <a:pt x="-6496" y="433094"/>
                    <a:pt x="1158" y="402965"/>
                    <a:pt x="27859" y="366881"/>
                  </a:cubicBezTo>
                  <a:cubicBezTo>
                    <a:pt x="43079" y="346351"/>
                    <a:pt x="63728" y="324665"/>
                    <a:pt x="88738" y="302712"/>
                  </a:cubicBezTo>
                  <a:cubicBezTo>
                    <a:pt x="83042" y="297735"/>
                    <a:pt x="77524" y="292758"/>
                    <a:pt x="72183" y="287692"/>
                  </a:cubicBezTo>
                  <a:cubicBezTo>
                    <a:pt x="68623" y="284315"/>
                    <a:pt x="68534" y="278716"/>
                    <a:pt x="71916" y="275161"/>
                  </a:cubicBezTo>
                  <a:cubicBezTo>
                    <a:pt x="75298" y="271606"/>
                    <a:pt x="80906" y="271428"/>
                    <a:pt x="84466" y="274805"/>
                  </a:cubicBezTo>
                  <a:cubicBezTo>
                    <a:pt x="90251" y="280227"/>
                    <a:pt x="96214" y="285648"/>
                    <a:pt x="102534" y="291070"/>
                  </a:cubicBezTo>
                  <a:cubicBezTo>
                    <a:pt x="114104" y="281560"/>
                    <a:pt x="126476" y="272050"/>
                    <a:pt x="139559" y="262540"/>
                  </a:cubicBezTo>
                  <a:cubicBezTo>
                    <a:pt x="143565" y="259607"/>
                    <a:pt x="149083" y="260496"/>
                    <a:pt x="152020" y="264496"/>
                  </a:cubicBezTo>
                  <a:cubicBezTo>
                    <a:pt x="154868" y="268495"/>
                    <a:pt x="153978" y="274005"/>
                    <a:pt x="150062" y="276938"/>
                  </a:cubicBezTo>
                  <a:cubicBezTo>
                    <a:pt x="137957" y="285648"/>
                    <a:pt x="126743" y="294269"/>
                    <a:pt x="116329" y="302712"/>
                  </a:cubicBezTo>
                  <a:cubicBezTo>
                    <a:pt x="131460" y="315155"/>
                    <a:pt x="147748" y="327331"/>
                    <a:pt x="165104" y="339329"/>
                  </a:cubicBezTo>
                  <a:cubicBezTo>
                    <a:pt x="164659" y="327242"/>
                    <a:pt x="164392" y="315066"/>
                    <a:pt x="164392" y="302801"/>
                  </a:cubicBezTo>
                  <a:cubicBezTo>
                    <a:pt x="164392" y="262896"/>
                    <a:pt x="166884" y="224235"/>
                    <a:pt x="171868" y="187795"/>
                  </a:cubicBezTo>
                  <a:cubicBezTo>
                    <a:pt x="172491" y="182996"/>
                    <a:pt x="176941" y="179530"/>
                    <a:pt x="181836" y="180241"/>
                  </a:cubicBezTo>
                  <a:cubicBezTo>
                    <a:pt x="186732" y="180863"/>
                    <a:pt x="190114" y="185307"/>
                    <a:pt x="189491" y="190195"/>
                  </a:cubicBezTo>
                  <a:cubicBezTo>
                    <a:pt x="184595" y="225834"/>
                    <a:pt x="182192" y="263696"/>
                    <a:pt x="182192" y="302801"/>
                  </a:cubicBezTo>
                  <a:cubicBezTo>
                    <a:pt x="182192" y="319332"/>
                    <a:pt x="182637" y="335597"/>
                    <a:pt x="183527" y="351594"/>
                  </a:cubicBezTo>
                  <a:cubicBezTo>
                    <a:pt x="196967" y="360393"/>
                    <a:pt x="210852" y="368925"/>
                    <a:pt x="225181" y="377191"/>
                  </a:cubicBezTo>
                  <a:cubicBezTo>
                    <a:pt x="239511" y="385456"/>
                    <a:pt x="253930" y="393188"/>
                    <a:pt x="268260" y="400476"/>
                  </a:cubicBezTo>
                  <a:cubicBezTo>
                    <a:pt x="282500" y="393188"/>
                    <a:pt x="296919" y="385456"/>
                    <a:pt x="311249" y="377191"/>
                  </a:cubicBezTo>
                  <a:cubicBezTo>
                    <a:pt x="314720" y="375147"/>
                    <a:pt x="318280" y="373102"/>
                    <a:pt x="321840" y="370969"/>
                  </a:cubicBezTo>
                  <a:cubicBezTo>
                    <a:pt x="326023" y="368481"/>
                    <a:pt x="331542" y="369814"/>
                    <a:pt x="334034" y="374080"/>
                  </a:cubicBezTo>
                  <a:cubicBezTo>
                    <a:pt x="336526" y="378257"/>
                    <a:pt x="335191" y="383768"/>
                    <a:pt x="330919" y="386256"/>
                  </a:cubicBezTo>
                  <a:cubicBezTo>
                    <a:pt x="327358" y="388389"/>
                    <a:pt x="323709" y="390522"/>
                    <a:pt x="320149" y="392566"/>
                  </a:cubicBezTo>
                  <a:cubicBezTo>
                    <a:pt x="309469" y="398699"/>
                    <a:pt x="298788" y="404653"/>
                    <a:pt x="288108" y="410253"/>
                  </a:cubicBezTo>
                  <a:cubicBezTo>
                    <a:pt x="333856" y="431938"/>
                    <a:pt x="378091" y="447758"/>
                    <a:pt x="416718" y="456024"/>
                  </a:cubicBezTo>
                  <a:cubicBezTo>
                    <a:pt x="468252" y="467045"/>
                    <a:pt x="505100" y="463045"/>
                    <a:pt x="515424" y="445270"/>
                  </a:cubicBezTo>
                  <a:cubicBezTo>
                    <a:pt x="525659" y="427495"/>
                    <a:pt x="510707" y="393544"/>
                    <a:pt x="475372" y="354616"/>
                  </a:cubicBezTo>
                  <a:cubicBezTo>
                    <a:pt x="463446" y="341285"/>
                    <a:pt x="449472" y="327864"/>
                    <a:pt x="433985" y="314444"/>
                  </a:cubicBezTo>
                  <a:cubicBezTo>
                    <a:pt x="422415" y="323954"/>
                    <a:pt x="409954" y="333552"/>
                    <a:pt x="396871" y="343062"/>
                  </a:cubicBezTo>
                  <a:cubicBezTo>
                    <a:pt x="395269" y="344129"/>
                    <a:pt x="393488" y="344751"/>
                    <a:pt x="391619" y="344751"/>
                  </a:cubicBezTo>
                  <a:cubicBezTo>
                    <a:pt x="388860" y="344751"/>
                    <a:pt x="386190" y="343418"/>
                    <a:pt x="384410" y="341018"/>
                  </a:cubicBezTo>
                  <a:cubicBezTo>
                    <a:pt x="381562" y="337107"/>
                    <a:pt x="382452" y="331508"/>
                    <a:pt x="386457" y="328664"/>
                  </a:cubicBezTo>
                  <a:cubicBezTo>
                    <a:pt x="398562" y="319865"/>
                    <a:pt x="409776" y="311245"/>
                    <a:pt x="420101" y="302801"/>
                  </a:cubicBezTo>
                  <a:cubicBezTo>
                    <a:pt x="405059" y="290447"/>
                    <a:pt x="388682" y="278183"/>
                    <a:pt x="371326" y="266273"/>
                  </a:cubicBezTo>
                  <a:cubicBezTo>
                    <a:pt x="371860" y="278271"/>
                    <a:pt x="372038" y="290447"/>
                    <a:pt x="372038" y="302801"/>
                  </a:cubicBezTo>
                  <a:cubicBezTo>
                    <a:pt x="372038" y="342618"/>
                    <a:pt x="369546" y="381279"/>
                    <a:pt x="364562" y="417718"/>
                  </a:cubicBezTo>
                  <a:cubicBezTo>
                    <a:pt x="364028" y="422162"/>
                    <a:pt x="360201" y="425450"/>
                    <a:pt x="355840" y="425450"/>
                  </a:cubicBezTo>
                  <a:cubicBezTo>
                    <a:pt x="355395" y="425450"/>
                    <a:pt x="355039" y="425362"/>
                    <a:pt x="354594" y="425362"/>
                  </a:cubicBezTo>
                  <a:cubicBezTo>
                    <a:pt x="349698" y="424651"/>
                    <a:pt x="346316" y="420207"/>
                    <a:pt x="346939" y="415319"/>
                  </a:cubicBezTo>
                  <a:cubicBezTo>
                    <a:pt x="351835" y="379679"/>
                    <a:pt x="354238" y="341818"/>
                    <a:pt x="354238" y="302801"/>
                  </a:cubicBezTo>
                  <a:cubicBezTo>
                    <a:pt x="354238" y="286270"/>
                    <a:pt x="353793" y="269917"/>
                    <a:pt x="352903" y="253919"/>
                  </a:cubicBezTo>
                  <a:cubicBezTo>
                    <a:pt x="339552" y="245209"/>
                    <a:pt x="325578" y="236677"/>
                    <a:pt x="311249" y="228412"/>
                  </a:cubicBezTo>
                  <a:cubicBezTo>
                    <a:pt x="296919" y="220146"/>
                    <a:pt x="282500" y="212325"/>
                    <a:pt x="268260" y="205126"/>
                  </a:cubicBezTo>
                  <a:cubicBezTo>
                    <a:pt x="253930" y="212325"/>
                    <a:pt x="239511" y="220146"/>
                    <a:pt x="225181" y="228412"/>
                  </a:cubicBezTo>
                  <a:cubicBezTo>
                    <a:pt x="218862" y="231967"/>
                    <a:pt x="212543" y="235789"/>
                    <a:pt x="206401" y="239521"/>
                  </a:cubicBezTo>
                  <a:cubicBezTo>
                    <a:pt x="204977" y="240410"/>
                    <a:pt x="203375" y="240855"/>
                    <a:pt x="201773" y="240855"/>
                  </a:cubicBezTo>
                  <a:cubicBezTo>
                    <a:pt x="198747" y="240855"/>
                    <a:pt x="195810" y="239255"/>
                    <a:pt x="194119" y="236589"/>
                  </a:cubicBezTo>
                  <a:cubicBezTo>
                    <a:pt x="191627" y="232322"/>
                    <a:pt x="192962" y="226901"/>
                    <a:pt x="197145" y="224324"/>
                  </a:cubicBezTo>
                  <a:cubicBezTo>
                    <a:pt x="203464" y="220502"/>
                    <a:pt x="209873" y="216680"/>
                    <a:pt x="216281" y="212947"/>
                  </a:cubicBezTo>
                  <a:cubicBezTo>
                    <a:pt x="226961" y="206815"/>
                    <a:pt x="237642" y="200949"/>
                    <a:pt x="248322" y="195350"/>
                  </a:cubicBezTo>
                  <a:cubicBezTo>
                    <a:pt x="202574" y="173664"/>
                    <a:pt x="158339" y="157755"/>
                    <a:pt x="119711" y="149490"/>
                  </a:cubicBezTo>
                  <a:cubicBezTo>
                    <a:pt x="68178" y="138469"/>
                    <a:pt x="31330" y="142469"/>
                    <a:pt x="21095" y="160244"/>
                  </a:cubicBezTo>
                  <a:cubicBezTo>
                    <a:pt x="17179" y="166910"/>
                    <a:pt x="16823" y="175797"/>
                    <a:pt x="19849" y="186640"/>
                  </a:cubicBezTo>
                  <a:cubicBezTo>
                    <a:pt x="21184" y="191351"/>
                    <a:pt x="18425" y="196239"/>
                    <a:pt x="13708" y="197572"/>
                  </a:cubicBezTo>
                  <a:cubicBezTo>
                    <a:pt x="8990" y="198905"/>
                    <a:pt x="4006" y="196150"/>
                    <a:pt x="2671" y="191439"/>
                  </a:cubicBezTo>
                  <a:cubicBezTo>
                    <a:pt x="-1690" y="175886"/>
                    <a:pt x="-711" y="162377"/>
                    <a:pt x="5608" y="151356"/>
                  </a:cubicBezTo>
                  <a:cubicBezTo>
                    <a:pt x="13530" y="137758"/>
                    <a:pt x="28660" y="129404"/>
                    <a:pt x="50733" y="126649"/>
                  </a:cubicBezTo>
                  <a:cubicBezTo>
                    <a:pt x="70225" y="124071"/>
                    <a:pt x="94701" y="125938"/>
                    <a:pt x="123450" y="132159"/>
                  </a:cubicBezTo>
                  <a:cubicBezTo>
                    <a:pt x="166884" y="141402"/>
                    <a:pt x="216904" y="159888"/>
                    <a:pt x="268260" y="185218"/>
                  </a:cubicBezTo>
                  <a:cubicBezTo>
                    <a:pt x="292914" y="173042"/>
                    <a:pt x="317390" y="162466"/>
                    <a:pt x="340976" y="153667"/>
                  </a:cubicBezTo>
                  <a:cubicBezTo>
                    <a:pt x="337149" y="133492"/>
                    <a:pt x="332343" y="114739"/>
                    <a:pt x="326913" y="97675"/>
                  </a:cubicBezTo>
                  <a:cubicBezTo>
                    <a:pt x="310715" y="47638"/>
                    <a:pt x="288820" y="17775"/>
                    <a:pt x="268260" y="17775"/>
                  </a:cubicBezTo>
                  <a:cubicBezTo>
                    <a:pt x="243249" y="17775"/>
                    <a:pt x="217527" y="60169"/>
                    <a:pt x="200883" y="128515"/>
                  </a:cubicBezTo>
                  <a:cubicBezTo>
                    <a:pt x="199726" y="133314"/>
                    <a:pt x="194920" y="136247"/>
                    <a:pt x="190203" y="135092"/>
                  </a:cubicBezTo>
                  <a:cubicBezTo>
                    <a:pt x="185396" y="133936"/>
                    <a:pt x="182459" y="129137"/>
                    <a:pt x="183616" y="124338"/>
                  </a:cubicBezTo>
                  <a:cubicBezTo>
                    <a:pt x="192517" y="87721"/>
                    <a:pt x="204265" y="57236"/>
                    <a:pt x="217527" y="36173"/>
                  </a:cubicBezTo>
                  <a:cubicBezTo>
                    <a:pt x="232747" y="12176"/>
                    <a:pt x="249746" y="0"/>
                    <a:pt x="268260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978C97E-EE62-4128-B9AA-00CE358F113E}"/>
                </a:ext>
              </a:extLst>
            </p:cNvPr>
            <p:cNvSpPr/>
            <p:nvPr/>
          </p:nvSpPr>
          <p:spPr>
            <a:xfrm>
              <a:off x="1459280" y="269502"/>
              <a:ext cx="142677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D6B89C3-ED82-4B49-9E8D-F089C809BF19}"/>
                </a:ext>
              </a:extLst>
            </p:cNvPr>
            <p:cNvSpPr/>
            <p:nvPr/>
          </p:nvSpPr>
          <p:spPr>
            <a:xfrm>
              <a:off x="511779" y="269502"/>
              <a:ext cx="18509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4EF6F56F-E230-4B2F-AA50-2EC275D768E8}"/>
                </a:ext>
              </a:extLst>
            </p:cNvPr>
            <p:cNvSpPr/>
            <p:nvPr/>
          </p:nvSpPr>
          <p:spPr>
            <a:xfrm flipH="1">
              <a:off x="6043025" y="269502"/>
              <a:ext cx="45719" cy="56584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9300BD97-92F0-4895-A5F1-B0DE62FB8B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29156" b="28536"/>
          <a:stretch/>
        </p:blipFill>
        <p:spPr>
          <a:xfrm>
            <a:off x="1145215" y="1386344"/>
            <a:ext cx="10018441" cy="2825679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282B2502-7FF1-4240-8978-022452A7B01E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47B5EA1-7B82-469F-8EDF-51FC2DF27456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CD01EE1-B84C-4FEB-819B-43DA1C20A6C7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A72BD49C-BEC2-45D1-9153-4098DF442203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winner-cup_77325">
              <a:extLst>
                <a:ext uri="{FF2B5EF4-FFF2-40B4-BE49-F238E27FC236}">
                  <a16:creationId xmlns:a16="http://schemas.microsoft.com/office/drawing/2014/main" id="{2D3FD7D4-1FA2-420C-B33D-1AC7B548837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A8DFDCD4-1844-43E9-A832-43FA6B272083}"/>
              </a:ext>
            </a:extLst>
          </p:cNvPr>
          <p:cNvSpPr/>
          <p:nvPr/>
        </p:nvSpPr>
        <p:spPr>
          <a:xfrm rot="10800000">
            <a:off x="1177299" y="4395558"/>
            <a:ext cx="264164" cy="227728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993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7FB9CA1F-E68E-4915-94BF-2CE15462C30A}"/>
              </a:ext>
            </a:extLst>
          </p:cNvPr>
          <p:cNvSpPr txBox="1"/>
          <p:nvPr/>
        </p:nvSpPr>
        <p:spPr>
          <a:xfrm>
            <a:off x="6081875" y="1826740"/>
            <a:ext cx="4890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818588"/>
                </a:solidFill>
              </a:rPr>
              <a:t>Click Here To Add The Tittle</a:t>
            </a:r>
            <a:endParaRPr lang="zh-CN" altLang="en-US" sz="2800" dirty="0">
              <a:solidFill>
                <a:srgbClr val="818588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7DA0C1D-7B5F-4CF1-973A-CCF1F941A2D9}"/>
              </a:ext>
            </a:extLst>
          </p:cNvPr>
          <p:cNvSpPr txBox="1"/>
          <p:nvPr/>
        </p:nvSpPr>
        <p:spPr>
          <a:xfrm>
            <a:off x="6115411" y="2750678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9614A37-70D7-489D-B04B-676D8C4D977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1576424" y="1731237"/>
            <a:ext cx="3652536" cy="3652536"/>
          </a:xfrm>
          <a:custGeom>
            <a:avLst/>
            <a:gdLst>
              <a:gd name="connsiteX0" fmla="*/ 1343503 w 6088384"/>
              <a:gd name="connsiteY0" fmla="*/ 5543275 h 6088385"/>
              <a:gd name="connsiteX1" fmla="*/ 1441220 w 6088384"/>
              <a:gd name="connsiteY1" fmla="*/ 5601018 h 6088385"/>
              <a:gd name="connsiteX2" fmla="*/ 1853457 w 6088384"/>
              <a:gd name="connsiteY2" fmla="*/ 5768407 h 6088385"/>
              <a:gd name="connsiteX3" fmla="*/ 1889262 w 6088384"/>
              <a:gd name="connsiteY3" fmla="*/ 5777149 h 6088385"/>
              <a:gd name="connsiteX4" fmla="*/ 1978543 w 6088384"/>
              <a:gd name="connsiteY4" fmla="*/ 5828749 h 6088385"/>
              <a:gd name="connsiteX5" fmla="*/ 2331123 w 6088384"/>
              <a:gd name="connsiteY5" fmla="*/ 5977101 h 6088385"/>
              <a:gd name="connsiteX6" fmla="*/ 2425205 w 6088384"/>
              <a:gd name="connsiteY6" fmla="*/ 6004449 h 6088385"/>
              <a:gd name="connsiteX7" fmla="*/ 2322710 w 6088384"/>
              <a:gd name="connsiteY7" fmla="*/ 5989898 h 6088385"/>
              <a:gd name="connsiteX8" fmla="*/ 1879298 w 6088384"/>
              <a:gd name="connsiteY8" fmla="*/ 5856500 h 6088385"/>
              <a:gd name="connsiteX9" fmla="*/ 1356537 w 6088384"/>
              <a:gd name="connsiteY9" fmla="*/ 5554260 h 6088385"/>
              <a:gd name="connsiteX10" fmla="*/ 1947471 w 6088384"/>
              <a:gd name="connsiteY10" fmla="*/ 5573687 h 6088385"/>
              <a:gd name="connsiteX11" fmla="*/ 2140862 w 6088384"/>
              <a:gd name="connsiteY11" fmla="*/ 5705378 h 6088385"/>
              <a:gd name="connsiteX12" fmla="*/ 2362340 w 6088384"/>
              <a:gd name="connsiteY12" fmla="*/ 5823019 h 6088385"/>
              <a:gd name="connsiteX13" fmla="*/ 2452498 w 6088384"/>
              <a:gd name="connsiteY13" fmla="*/ 5860088 h 6088385"/>
              <a:gd name="connsiteX14" fmla="*/ 2285194 w 6088384"/>
              <a:gd name="connsiteY14" fmla="*/ 5852101 h 6088385"/>
              <a:gd name="connsiteX15" fmla="*/ 2067700 w 6088384"/>
              <a:gd name="connsiteY15" fmla="*/ 5820716 h 6088385"/>
              <a:gd name="connsiteX16" fmla="*/ 1889262 w 6088384"/>
              <a:gd name="connsiteY16" fmla="*/ 5777149 h 6088385"/>
              <a:gd name="connsiteX17" fmla="*/ 1814261 w 6088384"/>
              <a:gd name="connsiteY17" fmla="*/ 5733801 h 6088385"/>
              <a:gd name="connsiteX18" fmla="*/ 1444426 w 6088384"/>
              <a:gd name="connsiteY18" fmla="*/ 5441694 h 6088385"/>
              <a:gd name="connsiteX19" fmla="*/ 1418395 w 6088384"/>
              <a:gd name="connsiteY19" fmla="*/ 5413657 h 6088385"/>
              <a:gd name="connsiteX20" fmla="*/ 1464689 w 6088384"/>
              <a:gd name="connsiteY20" fmla="*/ 5435475 h 6088385"/>
              <a:gd name="connsiteX21" fmla="*/ 1884080 w 6088384"/>
              <a:gd name="connsiteY21" fmla="*/ 5563897 h 6088385"/>
              <a:gd name="connsiteX22" fmla="*/ 3591548 w 6088384"/>
              <a:gd name="connsiteY22" fmla="*/ 6017987 h 6088385"/>
              <a:gd name="connsiteX23" fmla="*/ 3498389 w 6088384"/>
              <a:gd name="connsiteY23" fmla="*/ 6041941 h 6088385"/>
              <a:gd name="connsiteX24" fmla="*/ 3037681 w 6088384"/>
              <a:gd name="connsiteY24" fmla="*/ 6088385 h 6088385"/>
              <a:gd name="connsiteX25" fmla="*/ 2466375 w 6088384"/>
              <a:gd name="connsiteY25" fmla="*/ 6016415 h 6088385"/>
              <a:gd name="connsiteX26" fmla="*/ 2425205 w 6088384"/>
              <a:gd name="connsiteY26" fmla="*/ 6004449 h 6088385"/>
              <a:gd name="connsiteX27" fmla="*/ 2546668 w 6088384"/>
              <a:gd name="connsiteY27" fmla="*/ 6021692 h 6088385"/>
              <a:gd name="connsiteX28" fmla="*/ 2991582 w 6088384"/>
              <a:gd name="connsiteY28" fmla="*/ 6018582 h 6088385"/>
              <a:gd name="connsiteX29" fmla="*/ 3020321 w 6088384"/>
              <a:gd name="connsiteY29" fmla="*/ 6014145 h 6088385"/>
              <a:gd name="connsiteX30" fmla="*/ 3068845 w 6088384"/>
              <a:gd name="connsiteY30" fmla="*/ 6021079 h 6088385"/>
              <a:gd name="connsiteX31" fmla="*/ 3474961 w 6088384"/>
              <a:gd name="connsiteY31" fmla="*/ 6030481 h 6088385"/>
              <a:gd name="connsiteX32" fmla="*/ 511297 w 6088384"/>
              <a:gd name="connsiteY32" fmla="*/ 4692103 h 6088385"/>
              <a:gd name="connsiteX33" fmla="*/ 582607 w 6088384"/>
              <a:gd name="connsiteY33" fmla="*/ 4787012 h 6088385"/>
              <a:gd name="connsiteX34" fmla="*/ 899408 w 6088384"/>
              <a:gd name="connsiteY34" fmla="*/ 5099414 h 6088385"/>
              <a:gd name="connsiteX35" fmla="*/ 930525 w 6088384"/>
              <a:gd name="connsiteY35" fmla="*/ 5122206 h 6088385"/>
              <a:gd name="connsiteX36" fmla="*/ 943945 w 6088384"/>
              <a:gd name="connsiteY36" fmla="*/ 5141241 h 6088385"/>
              <a:gd name="connsiteX37" fmla="*/ 1206210 w 6088384"/>
              <a:gd name="connsiteY37" fmla="*/ 5427555 h 6088385"/>
              <a:gd name="connsiteX38" fmla="*/ 1343503 w 6088384"/>
              <a:gd name="connsiteY38" fmla="*/ 5543275 h 6088385"/>
              <a:gd name="connsiteX39" fmla="*/ 1246477 w 6088384"/>
              <a:gd name="connsiteY39" fmla="*/ 5485939 h 6088385"/>
              <a:gd name="connsiteX40" fmla="*/ 887866 w 6088384"/>
              <a:gd name="connsiteY40" fmla="*/ 5193009 h 6088385"/>
              <a:gd name="connsiteX41" fmla="*/ 534782 w 6088384"/>
              <a:gd name="connsiteY41" fmla="*/ 4738145 h 6088385"/>
              <a:gd name="connsiteX42" fmla="*/ 2085160 w 6088384"/>
              <a:gd name="connsiteY42" fmla="*/ 5313536 h 6088385"/>
              <a:gd name="connsiteX43" fmla="*/ 2133737 w 6088384"/>
              <a:gd name="connsiteY43" fmla="*/ 5357443 h 6088385"/>
              <a:gd name="connsiteX44" fmla="*/ 2332286 w 6088384"/>
              <a:gd name="connsiteY44" fmla="*/ 5502327 h 6088385"/>
              <a:gd name="connsiteX45" fmla="*/ 2505795 w 6088384"/>
              <a:gd name="connsiteY45" fmla="*/ 5602389 h 6088385"/>
              <a:gd name="connsiteX46" fmla="*/ 2323489 w 6088384"/>
              <a:gd name="connsiteY46" fmla="*/ 5610021 h 6088385"/>
              <a:gd name="connsiteX47" fmla="*/ 2102033 w 6088384"/>
              <a:gd name="connsiteY47" fmla="*/ 5597557 h 6088385"/>
              <a:gd name="connsiteX48" fmla="*/ 1947471 w 6088384"/>
              <a:gd name="connsiteY48" fmla="*/ 5573687 h 6088385"/>
              <a:gd name="connsiteX49" fmla="*/ 1932919 w 6088384"/>
              <a:gd name="connsiteY49" fmla="*/ 5563777 h 6088385"/>
              <a:gd name="connsiteX50" fmla="*/ 1566593 w 6088384"/>
              <a:gd name="connsiteY50" fmla="*/ 5212406 h 6088385"/>
              <a:gd name="connsiteX51" fmla="*/ 1559965 w 6088384"/>
              <a:gd name="connsiteY51" fmla="*/ 5203585 h 6088385"/>
              <a:gd name="connsiteX52" fmla="*/ 1633129 w 6088384"/>
              <a:gd name="connsiteY52" fmla="*/ 5229092 h 6088385"/>
              <a:gd name="connsiteX53" fmla="*/ 2052272 w 6088384"/>
              <a:gd name="connsiteY53" fmla="*/ 5311875 h 6088385"/>
              <a:gd name="connsiteX54" fmla="*/ 3597768 w 6088384"/>
              <a:gd name="connsiteY54" fmla="*/ 5867697 h 6088385"/>
              <a:gd name="connsiteX55" fmla="*/ 3422483 w 6088384"/>
              <a:gd name="connsiteY55" fmla="*/ 5930687 h 6088385"/>
              <a:gd name="connsiteX56" fmla="*/ 3209535 w 6088384"/>
              <a:gd name="connsiteY56" fmla="*/ 5984922 h 6088385"/>
              <a:gd name="connsiteX57" fmla="*/ 3020321 w 6088384"/>
              <a:gd name="connsiteY57" fmla="*/ 6014145 h 6088385"/>
              <a:gd name="connsiteX58" fmla="*/ 2935708 w 6088384"/>
              <a:gd name="connsiteY58" fmla="*/ 6002052 h 6088385"/>
              <a:gd name="connsiteX59" fmla="*/ 2547763 w 6088384"/>
              <a:gd name="connsiteY59" fmla="*/ 5899258 h 6088385"/>
              <a:gd name="connsiteX60" fmla="*/ 2452498 w 6088384"/>
              <a:gd name="connsiteY60" fmla="*/ 5860088 h 6088385"/>
              <a:gd name="connsiteX61" fmla="*/ 2504312 w 6088384"/>
              <a:gd name="connsiteY61" fmla="*/ 5862562 h 6088385"/>
              <a:gd name="connsiteX62" fmla="*/ 2940924 w 6088384"/>
              <a:gd name="connsiteY62" fmla="*/ 5820715 h 6088385"/>
              <a:gd name="connsiteX63" fmla="*/ 3022078 w 6088384"/>
              <a:gd name="connsiteY63" fmla="*/ 5800901 h 6088385"/>
              <a:gd name="connsiteX64" fmla="*/ 3170591 w 6088384"/>
              <a:gd name="connsiteY64" fmla="*/ 5833940 h 6088385"/>
              <a:gd name="connsiteX65" fmla="*/ 3544858 w 6088384"/>
              <a:gd name="connsiteY65" fmla="*/ 5869852 h 6088385"/>
              <a:gd name="connsiteX66" fmla="*/ 647315 w 6088384"/>
              <a:gd name="connsiteY66" fmla="*/ 4630339 h 6088385"/>
              <a:gd name="connsiteX67" fmla="*/ 676653 w 6088384"/>
              <a:gd name="connsiteY67" fmla="*/ 4661192 h 6088385"/>
              <a:gd name="connsiteX68" fmla="*/ 990122 w 6088384"/>
              <a:gd name="connsiteY68" fmla="*/ 4921149 h 6088385"/>
              <a:gd name="connsiteX69" fmla="*/ 1080064 w 6088384"/>
              <a:gd name="connsiteY69" fmla="*/ 4978402 h 6088385"/>
              <a:gd name="connsiteX70" fmla="*/ 1142095 w 6088384"/>
              <a:gd name="connsiteY70" fmla="*/ 5080508 h 6088385"/>
              <a:gd name="connsiteX71" fmla="*/ 1284110 w 6088384"/>
              <a:gd name="connsiteY71" fmla="*/ 5269024 h 6088385"/>
              <a:gd name="connsiteX72" fmla="*/ 1418395 w 6088384"/>
              <a:gd name="connsiteY72" fmla="*/ 5413657 h 6088385"/>
              <a:gd name="connsiteX73" fmla="*/ 1266253 w 6088384"/>
              <a:gd name="connsiteY73" fmla="*/ 5341956 h 6088385"/>
              <a:gd name="connsiteX74" fmla="*/ 1077325 w 6088384"/>
              <a:gd name="connsiteY74" fmla="*/ 5229729 h 6088385"/>
              <a:gd name="connsiteX75" fmla="*/ 930525 w 6088384"/>
              <a:gd name="connsiteY75" fmla="*/ 5122206 h 6088385"/>
              <a:gd name="connsiteX76" fmla="*/ 832840 w 6088384"/>
              <a:gd name="connsiteY76" fmla="*/ 4983644 h 6088385"/>
              <a:gd name="connsiteX77" fmla="*/ 735643 w 6088384"/>
              <a:gd name="connsiteY77" fmla="*/ 4817761 h 6088385"/>
              <a:gd name="connsiteX78" fmla="*/ 3544352 w 6088384"/>
              <a:gd name="connsiteY78" fmla="*/ 5611717 h 6088385"/>
              <a:gd name="connsiteX79" fmla="*/ 3364537 w 6088384"/>
              <a:gd name="connsiteY79" fmla="*/ 5695173 h 6088385"/>
              <a:gd name="connsiteX80" fmla="*/ 3155168 w 6088384"/>
              <a:gd name="connsiteY80" fmla="*/ 5768406 h 6088385"/>
              <a:gd name="connsiteX81" fmla="*/ 3022078 w 6088384"/>
              <a:gd name="connsiteY81" fmla="*/ 5800901 h 6088385"/>
              <a:gd name="connsiteX82" fmla="*/ 2986273 w 6088384"/>
              <a:gd name="connsiteY82" fmla="*/ 5792936 h 6088385"/>
              <a:gd name="connsiteX83" fmla="*/ 2541890 w 6088384"/>
              <a:gd name="connsiteY83" fmla="*/ 5623205 h 6088385"/>
              <a:gd name="connsiteX84" fmla="*/ 2505795 w 6088384"/>
              <a:gd name="connsiteY84" fmla="*/ 5602389 h 6088385"/>
              <a:gd name="connsiteX85" fmla="*/ 2546947 w 6088384"/>
              <a:gd name="connsiteY85" fmla="*/ 5600666 h 6088385"/>
              <a:gd name="connsiteX86" fmla="*/ 2993863 w 6088384"/>
              <a:gd name="connsiteY86" fmla="*/ 5514015 h 6088385"/>
              <a:gd name="connsiteX87" fmla="*/ 3023947 w 6088384"/>
              <a:gd name="connsiteY87" fmla="*/ 5503296 h 6088385"/>
              <a:gd name="connsiteX88" fmla="*/ 3142999 w 6088384"/>
              <a:gd name="connsiteY88" fmla="*/ 5539967 h 6088385"/>
              <a:gd name="connsiteX89" fmla="*/ 3419588 w 6088384"/>
              <a:gd name="connsiteY89" fmla="*/ 5597615 h 6088385"/>
              <a:gd name="connsiteX90" fmla="*/ 857739 w 6088384"/>
              <a:gd name="connsiteY90" fmla="*/ 4491136 h 6088385"/>
              <a:gd name="connsiteX91" fmla="*/ 872267 w 6088384"/>
              <a:gd name="connsiteY91" fmla="*/ 4504243 h 6088385"/>
              <a:gd name="connsiteX92" fmla="*/ 1133068 w 6088384"/>
              <a:gd name="connsiteY92" fmla="*/ 4693534 h 6088385"/>
              <a:gd name="connsiteX93" fmla="*/ 1285741 w 6088384"/>
              <a:gd name="connsiteY93" fmla="*/ 4780113 h 6088385"/>
              <a:gd name="connsiteX94" fmla="*/ 1311848 w 6088384"/>
              <a:gd name="connsiteY94" fmla="*/ 4835117 h 6088385"/>
              <a:gd name="connsiteX95" fmla="*/ 1430713 w 6088384"/>
              <a:gd name="connsiteY95" fmla="*/ 5031561 h 6088385"/>
              <a:gd name="connsiteX96" fmla="*/ 1559965 w 6088384"/>
              <a:gd name="connsiteY96" fmla="*/ 5203585 h 6088385"/>
              <a:gd name="connsiteX97" fmla="*/ 1434825 w 6088384"/>
              <a:gd name="connsiteY97" fmla="*/ 5159958 h 6088385"/>
              <a:gd name="connsiteX98" fmla="*/ 1131717 w 6088384"/>
              <a:gd name="connsiteY98" fmla="*/ 5011282 h 6088385"/>
              <a:gd name="connsiteX99" fmla="*/ 1080064 w 6088384"/>
              <a:gd name="connsiteY99" fmla="*/ 4978402 h 6088385"/>
              <a:gd name="connsiteX100" fmla="*/ 1027590 w 6088384"/>
              <a:gd name="connsiteY100" fmla="*/ 4892027 h 6088385"/>
              <a:gd name="connsiteX101" fmla="*/ 931327 w 6088384"/>
              <a:gd name="connsiteY101" fmla="*/ 4692198 h 6088385"/>
              <a:gd name="connsiteX102" fmla="*/ 2221435 w 6088384"/>
              <a:gd name="connsiteY102" fmla="*/ 5036400 h 6088385"/>
              <a:gd name="connsiteX103" fmla="*/ 2280985 w 6088384"/>
              <a:gd name="connsiteY103" fmla="*/ 5091164 h 6088385"/>
              <a:gd name="connsiteX104" fmla="*/ 2461830 w 6088384"/>
              <a:gd name="connsiteY104" fmla="*/ 5227045 h 6088385"/>
              <a:gd name="connsiteX105" fmla="*/ 2587593 w 6088384"/>
              <a:gd name="connsiteY105" fmla="*/ 5303142 h 6088385"/>
              <a:gd name="connsiteX106" fmla="*/ 2574060 w 6088384"/>
              <a:gd name="connsiteY106" fmla="*/ 5305703 h 6088385"/>
              <a:gd name="connsiteX107" fmla="*/ 2286002 w 6088384"/>
              <a:gd name="connsiteY107" fmla="*/ 5323678 h 6088385"/>
              <a:gd name="connsiteX108" fmla="*/ 2085160 w 6088384"/>
              <a:gd name="connsiteY108" fmla="*/ 5313536 h 6088385"/>
              <a:gd name="connsiteX109" fmla="*/ 1960119 w 6088384"/>
              <a:gd name="connsiteY109" fmla="*/ 5200516 h 6088385"/>
              <a:gd name="connsiteX110" fmla="*/ 1803192 w 6088384"/>
              <a:gd name="connsiteY110" fmla="*/ 5026898 h 6088385"/>
              <a:gd name="connsiteX111" fmla="*/ 1755280 w 6088384"/>
              <a:gd name="connsiteY111" fmla="*/ 4961727 h 6088385"/>
              <a:gd name="connsiteX112" fmla="*/ 1810948 w 6088384"/>
              <a:gd name="connsiteY112" fmla="*/ 4977466 h 6088385"/>
              <a:gd name="connsiteX113" fmla="*/ 2156854 w 6088384"/>
              <a:gd name="connsiteY113" fmla="*/ 5033065 h 6088385"/>
              <a:gd name="connsiteX114" fmla="*/ 3464693 w 6088384"/>
              <a:gd name="connsiteY114" fmla="*/ 5311556 h 6088385"/>
              <a:gd name="connsiteX115" fmla="*/ 3425740 w 6088384"/>
              <a:gd name="connsiteY115" fmla="*/ 5335125 h 6088385"/>
              <a:gd name="connsiteX116" fmla="*/ 3214318 w 6088384"/>
              <a:gd name="connsiteY116" fmla="*/ 5435474 h 6088385"/>
              <a:gd name="connsiteX117" fmla="*/ 3023947 w 6088384"/>
              <a:gd name="connsiteY117" fmla="*/ 5503296 h 6088385"/>
              <a:gd name="connsiteX118" fmla="*/ 3005759 w 6088384"/>
              <a:gd name="connsiteY118" fmla="*/ 5497694 h 6088385"/>
              <a:gd name="connsiteX119" fmla="*/ 2869696 w 6088384"/>
              <a:gd name="connsiteY119" fmla="*/ 5446259 h 6088385"/>
              <a:gd name="connsiteX120" fmla="*/ 2658274 w 6088384"/>
              <a:gd name="connsiteY120" fmla="*/ 5345910 h 6088385"/>
              <a:gd name="connsiteX121" fmla="*/ 2587593 w 6088384"/>
              <a:gd name="connsiteY121" fmla="*/ 5303142 h 6088385"/>
              <a:gd name="connsiteX122" fmla="*/ 2851380 w 6088384"/>
              <a:gd name="connsiteY122" fmla="*/ 5253226 h 6088385"/>
              <a:gd name="connsiteX123" fmla="*/ 3024025 w 6088384"/>
              <a:gd name="connsiteY123" fmla="*/ 5197851 h 6088385"/>
              <a:gd name="connsiteX124" fmla="*/ 3122596 w 6088384"/>
              <a:gd name="connsiteY124" fmla="*/ 5233929 h 6088385"/>
              <a:gd name="connsiteX125" fmla="*/ 3454247 w 6088384"/>
              <a:gd name="connsiteY125" fmla="*/ 5310362 h 6088385"/>
              <a:gd name="connsiteX126" fmla="*/ 1109645 w 6088384"/>
              <a:gd name="connsiteY126" fmla="*/ 4308484 h 6088385"/>
              <a:gd name="connsiteX127" fmla="*/ 1148200 w 6088384"/>
              <a:gd name="connsiteY127" fmla="*/ 4339444 h 6088385"/>
              <a:gd name="connsiteX128" fmla="*/ 1422998 w 6088384"/>
              <a:gd name="connsiteY128" fmla="*/ 4515033 h 6088385"/>
              <a:gd name="connsiteX129" fmla="*/ 1511581 w 6088384"/>
              <a:gd name="connsiteY129" fmla="*/ 4559841 h 6088385"/>
              <a:gd name="connsiteX130" fmla="*/ 1552109 w 6088384"/>
              <a:gd name="connsiteY130" fmla="*/ 4647162 h 6088385"/>
              <a:gd name="connsiteX131" fmla="*/ 1667188 w 6088384"/>
              <a:gd name="connsiteY131" fmla="*/ 4841905 h 6088385"/>
              <a:gd name="connsiteX132" fmla="*/ 1755280 w 6088384"/>
              <a:gd name="connsiteY132" fmla="*/ 4961727 h 6088385"/>
              <a:gd name="connsiteX133" fmla="*/ 1639156 w 6088384"/>
              <a:gd name="connsiteY133" fmla="*/ 4928897 h 6088385"/>
              <a:gd name="connsiteX134" fmla="*/ 1469062 w 6088384"/>
              <a:gd name="connsiteY134" fmla="*/ 4866099 h 6088385"/>
              <a:gd name="connsiteX135" fmla="*/ 1296159 w 6088384"/>
              <a:gd name="connsiteY135" fmla="*/ 4786021 h 6088385"/>
              <a:gd name="connsiteX136" fmla="*/ 1285741 w 6088384"/>
              <a:gd name="connsiteY136" fmla="*/ 4780113 h 6088385"/>
              <a:gd name="connsiteX137" fmla="*/ 1211499 w 6088384"/>
              <a:gd name="connsiteY137" fmla="*/ 4623695 h 6088385"/>
              <a:gd name="connsiteX138" fmla="*/ 1132958 w 6088384"/>
              <a:gd name="connsiteY138" fmla="*/ 4403240 h 6088385"/>
              <a:gd name="connsiteX139" fmla="*/ 2311127 w 6088384"/>
              <a:gd name="connsiteY139" fmla="*/ 4780931 h 6088385"/>
              <a:gd name="connsiteX140" fmla="*/ 2348273 w 6088384"/>
              <a:gd name="connsiteY140" fmla="*/ 4814691 h 6088385"/>
              <a:gd name="connsiteX141" fmla="*/ 2524257 w 6088384"/>
              <a:gd name="connsiteY141" fmla="*/ 4946290 h 6088385"/>
              <a:gd name="connsiteX142" fmla="*/ 2643863 w 6088384"/>
              <a:gd name="connsiteY142" fmla="*/ 5018952 h 6088385"/>
              <a:gd name="connsiteX143" fmla="*/ 2569444 w 6088384"/>
              <a:gd name="connsiteY143" fmla="*/ 5029405 h 6088385"/>
              <a:gd name="connsiteX144" fmla="*/ 2295101 w 6088384"/>
              <a:gd name="connsiteY144" fmla="*/ 5040205 h 6088385"/>
              <a:gd name="connsiteX145" fmla="*/ 2221435 w 6088384"/>
              <a:gd name="connsiteY145" fmla="*/ 5036400 h 6088385"/>
              <a:gd name="connsiteX146" fmla="*/ 2116362 w 6088384"/>
              <a:gd name="connsiteY146" fmla="*/ 4939770 h 6088385"/>
              <a:gd name="connsiteX147" fmla="*/ 1968582 w 6088384"/>
              <a:gd name="connsiteY147" fmla="*/ 4774364 h 6088385"/>
              <a:gd name="connsiteX148" fmla="*/ 1923859 w 6088384"/>
              <a:gd name="connsiteY148" fmla="*/ 4713306 h 6088385"/>
              <a:gd name="connsiteX149" fmla="*/ 1937205 w 6088384"/>
              <a:gd name="connsiteY149" fmla="*/ 4717291 h 6088385"/>
              <a:gd name="connsiteX150" fmla="*/ 2101929 w 6088384"/>
              <a:gd name="connsiteY150" fmla="*/ 4753474 h 6088385"/>
              <a:gd name="connsiteX151" fmla="*/ 4676938 w 6088384"/>
              <a:gd name="connsiteY151" fmla="*/ 5588484 h 6088385"/>
              <a:gd name="connsiteX152" fmla="*/ 4606168 w 6088384"/>
              <a:gd name="connsiteY152" fmla="*/ 5641658 h 6088385"/>
              <a:gd name="connsiteX153" fmla="*/ 4198302 w 6088384"/>
              <a:gd name="connsiteY153" fmla="*/ 5860871 h 6088385"/>
              <a:gd name="connsiteX154" fmla="*/ 3656943 w 6088384"/>
              <a:gd name="connsiteY154" fmla="*/ 6010980 h 6088385"/>
              <a:gd name="connsiteX155" fmla="*/ 3591548 w 6088384"/>
              <a:gd name="connsiteY155" fmla="*/ 6017987 h 6088385"/>
              <a:gd name="connsiteX156" fmla="*/ 3717467 w 6088384"/>
              <a:gd name="connsiteY156" fmla="*/ 5985610 h 6088385"/>
              <a:gd name="connsiteX157" fmla="*/ 4127323 w 6088384"/>
              <a:gd name="connsiteY157" fmla="*/ 5812476 h 6088385"/>
              <a:gd name="connsiteX158" fmla="*/ 4157728 w 6088384"/>
              <a:gd name="connsiteY158" fmla="*/ 5794006 h 6088385"/>
              <a:gd name="connsiteX159" fmla="*/ 4206688 w 6088384"/>
              <a:gd name="connsiteY159" fmla="*/ 5781946 h 6088385"/>
              <a:gd name="connsiteX160" fmla="*/ 4676840 w 6088384"/>
              <a:gd name="connsiteY160" fmla="*/ 5588543 h 6088385"/>
              <a:gd name="connsiteX161" fmla="*/ 3414997 w 6088384"/>
              <a:gd name="connsiteY161" fmla="*/ 5024078 h 6088385"/>
              <a:gd name="connsiteX162" fmla="*/ 3365117 w 6088384"/>
              <a:gd name="connsiteY162" fmla="*/ 5053454 h 6088385"/>
              <a:gd name="connsiteX163" fmla="*/ 3115790 w 6088384"/>
              <a:gd name="connsiteY163" fmla="*/ 5168418 h 6088385"/>
              <a:gd name="connsiteX164" fmla="*/ 3024025 w 6088384"/>
              <a:gd name="connsiteY164" fmla="*/ 5197851 h 6088385"/>
              <a:gd name="connsiteX165" fmla="*/ 2912568 w 6088384"/>
              <a:gd name="connsiteY165" fmla="*/ 5157057 h 6088385"/>
              <a:gd name="connsiteX166" fmla="*/ 2712739 w 6088384"/>
              <a:gd name="connsiteY166" fmla="*/ 5060795 h 6088385"/>
              <a:gd name="connsiteX167" fmla="*/ 2643863 w 6088384"/>
              <a:gd name="connsiteY167" fmla="*/ 5018952 h 6088385"/>
              <a:gd name="connsiteX168" fmla="*/ 2749609 w 6088384"/>
              <a:gd name="connsiteY168" fmla="*/ 5004100 h 6088385"/>
              <a:gd name="connsiteX169" fmla="*/ 2926607 w 6088384"/>
              <a:gd name="connsiteY169" fmla="*/ 4964717 h 6088385"/>
              <a:gd name="connsiteX170" fmla="*/ 3027887 w 6088384"/>
              <a:gd name="connsiteY170" fmla="*/ 4932163 h 6088385"/>
              <a:gd name="connsiteX171" fmla="*/ 3080509 w 6088384"/>
              <a:gd name="connsiteY171" fmla="*/ 4951073 h 6088385"/>
              <a:gd name="connsiteX172" fmla="*/ 3293458 w 6088384"/>
              <a:gd name="connsiteY172" fmla="*/ 5005308 h 6088385"/>
              <a:gd name="connsiteX173" fmla="*/ 2378012 w 6088384"/>
              <a:gd name="connsiteY173" fmla="*/ 4591530 h 6088385"/>
              <a:gd name="connsiteX174" fmla="*/ 2486703 w 6088384"/>
              <a:gd name="connsiteY174" fmla="*/ 4671140 h 6088385"/>
              <a:gd name="connsiteX175" fmla="*/ 2675630 w 6088384"/>
              <a:gd name="connsiteY175" fmla="*/ 4783367 h 6088385"/>
              <a:gd name="connsiteX176" fmla="*/ 2677230 w 6088384"/>
              <a:gd name="connsiteY176" fmla="*/ 4784121 h 6088385"/>
              <a:gd name="connsiteX177" fmla="*/ 2547949 w 6088384"/>
              <a:gd name="connsiteY177" fmla="*/ 4790029 h 6088385"/>
              <a:gd name="connsiteX178" fmla="*/ 2324215 w 6088384"/>
              <a:gd name="connsiteY178" fmla="*/ 4782649 h 6088385"/>
              <a:gd name="connsiteX179" fmla="*/ 2311127 w 6088384"/>
              <a:gd name="connsiteY179" fmla="*/ 4780931 h 6088385"/>
              <a:gd name="connsiteX180" fmla="*/ 2185935 w 6088384"/>
              <a:gd name="connsiteY180" fmla="*/ 4667149 h 6088385"/>
              <a:gd name="connsiteX181" fmla="*/ 2040791 w 6088384"/>
              <a:gd name="connsiteY181" fmla="*/ 4507450 h 6088385"/>
              <a:gd name="connsiteX182" fmla="*/ 2053155 w 6088384"/>
              <a:gd name="connsiteY182" fmla="*/ 4511921 h 6088385"/>
              <a:gd name="connsiteX183" fmla="*/ 2320016 w 6088384"/>
              <a:gd name="connsiteY183" fmla="*/ 4582041 h 6088385"/>
              <a:gd name="connsiteX184" fmla="*/ 1362549 w 6088384"/>
              <a:gd name="connsiteY184" fmla="*/ 4144117 h 6088385"/>
              <a:gd name="connsiteX185" fmla="*/ 1387153 w 6088384"/>
              <a:gd name="connsiteY185" fmla="*/ 4164132 h 6088385"/>
              <a:gd name="connsiteX186" fmla="*/ 1525492 w 6088384"/>
              <a:gd name="connsiteY186" fmla="*/ 4260598 h 6088385"/>
              <a:gd name="connsiteX187" fmla="*/ 1705819 w 6088384"/>
              <a:gd name="connsiteY187" fmla="*/ 4364615 h 6088385"/>
              <a:gd name="connsiteX188" fmla="*/ 1726039 w 6088384"/>
              <a:gd name="connsiteY188" fmla="*/ 4407519 h 6088385"/>
              <a:gd name="connsiteX189" fmla="*/ 1838267 w 6088384"/>
              <a:gd name="connsiteY189" fmla="*/ 4596447 h 6088385"/>
              <a:gd name="connsiteX190" fmla="*/ 1923859 w 6088384"/>
              <a:gd name="connsiteY190" fmla="*/ 4713306 h 6088385"/>
              <a:gd name="connsiteX191" fmla="*/ 1774996 w 6088384"/>
              <a:gd name="connsiteY191" fmla="*/ 4668849 h 6088385"/>
              <a:gd name="connsiteX192" fmla="*/ 1537993 w 6088384"/>
              <a:gd name="connsiteY192" fmla="*/ 4573201 h 6088385"/>
              <a:gd name="connsiteX193" fmla="*/ 1511581 w 6088384"/>
              <a:gd name="connsiteY193" fmla="*/ 4559841 h 6088385"/>
              <a:gd name="connsiteX194" fmla="*/ 1457953 w 6088384"/>
              <a:gd name="connsiteY194" fmla="*/ 4444294 h 6088385"/>
              <a:gd name="connsiteX195" fmla="*/ 1384721 w 6088384"/>
              <a:gd name="connsiteY195" fmla="*/ 4234925 h 6088385"/>
              <a:gd name="connsiteX196" fmla="*/ 72840 w 6088384"/>
              <a:gd name="connsiteY196" fmla="*/ 3605021 h 6088385"/>
              <a:gd name="connsiteX197" fmla="*/ 137279 w 6088384"/>
              <a:gd name="connsiteY197" fmla="*/ 3819751 h 6088385"/>
              <a:gd name="connsiteX198" fmla="*/ 239263 w 6088384"/>
              <a:gd name="connsiteY198" fmla="*/ 4056973 h 6088385"/>
              <a:gd name="connsiteX199" fmla="*/ 295547 w 6088384"/>
              <a:gd name="connsiteY199" fmla="*/ 4158112 h 6088385"/>
              <a:gd name="connsiteX200" fmla="*/ 312469 w 6088384"/>
              <a:gd name="connsiteY200" fmla="*/ 4227419 h 6088385"/>
              <a:gd name="connsiteX201" fmla="*/ 407279 w 6088384"/>
              <a:gd name="connsiteY201" fmla="*/ 4488178 h 6088385"/>
              <a:gd name="connsiteX202" fmla="*/ 511297 w 6088384"/>
              <a:gd name="connsiteY202" fmla="*/ 4692103 h 6088385"/>
              <a:gd name="connsiteX203" fmla="*/ 446728 w 6088384"/>
              <a:gd name="connsiteY203" fmla="*/ 4606167 h 6088385"/>
              <a:gd name="connsiteX204" fmla="*/ 227514 w 6088384"/>
              <a:gd name="connsiteY204" fmla="*/ 4198301 h 6088385"/>
              <a:gd name="connsiteX205" fmla="*/ 94117 w 6088384"/>
              <a:gd name="connsiteY205" fmla="*/ 3754889 h 6088385"/>
              <a:gd name="connsiteX206" fmla="*/ 4631772 w 6088384"/>
              <a:gd name="connsiteY206" fmla="*/ 5439147 h 6088385"/>
              <a:gd name="connsiteX207" fmla="*/ 4491788 w 6088384"/>
              <a:gd name="connsiteY207" fmla="*/ 5566373 h 6088385"/>
              <a:gd name="connsiteX208" fmla="*/ 4315805 w 6088384"/>
              <a:gd name="connsiteY208" fmla="*/ 5697971 h 6088385"/>
              <a:gd name="connsiteX209" fmla="*/ 4157728 w 6088384"/>
              <a:gd name="connsiteY209" fmla="*/ 5794006 h 6088385"/>
              <a:gd name="connsiteX210" fmla="*/ 4043540 w 6088384"/>
              <a:gd name="connsiteY210" fmla="*/ 5822132 h 6088385"/>
              <a:gd name="connsiteX211" fmla="*/ 3795258 w 6088384"/>
              <a:gd name="connsiteY211" fmla="*/ 5859650 h 6088385"/>
              <a:gd name="connsiteX212" fmla="*/ 3597768 w 6088384"/>
              <a:gd name="connsiteY212" fmla="*/ 5867697 h 6088385"/>
              <a:gd name="connsiteX213" fmla="*/ 3628926 w 6088384"/>
              <a:gd name="connsiteY213" fmla="*/ 5856500 h 6088385"/>
              <a:gd name="connsiteX214" fmla="*/ 4016289 w 6088384"/>
              <a:gd name="connsiteY214" fmla="*/ 5650753 h 6088385"/>
              <a:gd name="connsiteX215" fmla="*/ 4098619 w 6088384"/>
              <a:gd name="connsiteY215" fmla="*/ 5590451 h 6088385"/>
              <a:gd name="connsiteX216" fmla="*/ 4187288 w 6088384"/>
              <a:gd name="connsiteY216" fmla="*/ 5577227 h 6088385"/>
              <a:gd name="connsiteX217" fmla="*/ 4603467 w 6088384"/>
              <a:gd name="connsiteY217" fmla="*/ 5452759 h 6088385"/>
              <a:gd name="connsiteX218" fmla="*/ 219052 w 6088384"/>
              <a:gd name="connsiteY218" fmla="*/ 3592029 h 6088385"/>
              <a:gd name="connsiteX219" fmla="*/ 248952 w 6088384"/>
              <a:gd name="connsiteY219" fmla="*/ 3669045 h 6088385"/>
              <a:gd name="connsiteX220" fmla="*/ 429378 w 6088384"/>
              <a:gd name="connsiteY220" fmla="*/ 4003706 h 6088385"/>
              <a:gd name="connsiteX221" fmla="*/ 497795 w 6088384"/>
              <a:gd name="connsiteY221" fmla="*/ 4096935 h 6088385"/>
              <a:gd name="connsiteX222" fmla="*/ 513702 w 6088384"/>
              <a:gd name="connsiteY222" fmla="*/ 4199935 h 6088385"/>
              <a:gd name="connsiteX223" fmla="*/ 642125 w 6088384"/>
              <a:gd name="connsiteY223" fmla="*/ 4619326 h 6088385"/>
              <a:gd name="connsiteX224" fmla="*/ 647315 w 6088384"/>
              <a:gd name="connsiteY224" fmla="*/ 4630339 h 6088385"/>
              <a:gd name="connsiteX225" fmla="*/ 583094 w 6088384"/>
              <a:gd name="connsiteY225" fmla="*/ 4562802 h 6088385"/>
              <a:gd name="connsiteX226" fmla="*/ 339023 w 6088384"/>
              <a:gd name="connsiteY226" fmla="*/ 4236234 h 6088385"/>
              <a:gd name="connsiteX227" fmla="*/ 295547 w 6088384"/>
              <a:gd name="connsiteY227" fmla="*/ 4158112 h 6088385"/>
              <a:gd name="connsiteX228" fmla="*/ 260160 w 6088384"/>
              <a:gd name="connsiteY228" fmla="*/ 4013176 h 6088385"/>
              <a:gd name="connsiteX229" fmla="*/ 228775 w 6088384"/>
              <a:gd name="connsiteY229" fmla="*/ 3795682 h 6088385"/>
              <a:gd name="connsiteX230" fmla="*/ 2438699 w 6088384"/>
              <a:gd name="connsiteY230" fmla="*/ 4487655 h 6088385"/>
              <a:gd name="connsiteX231" fmla="*/ 2520979 w 6088384"/>
              <a:gd name="connsiteY231" fmla="*/ 4536277 h 6088385"/>
              <a:gd name="connsiteX232" fmla="*/ 2709174 w 6088384"/>
              <a:gd name="connsiteY232" fmla="*/ 4623622 h 6088385"/>
              <a:gd name="connsiteX233" fmla="*/ 2634354 w 6088384"/>
              <a:gd name="connsiteY233" fmla="*/ 4622298 h 6088385"/>
              <a:gd name="connsiteX234" fmla="*/ 2476192 w 6088384"/>
              <a:gd name="connsiteY234" fmla="*/ 4607592 h 6088385"/>
              <a:gd name="connsiteX235" fmla="*/ 2378012 w 6088384"/>
              <a:gd name="connsiteY235" fmla="*/ 4591530 h 6088385"/>
              <a:gd name="connsiteX236" fmla="*/ 2308786 w 6088384"/>
              <a:gd name="connsiteY236" fmla="*/ 4540825 h 6088385"/>
              <a:gd name="connsiteX237" fmla="*/ 2143380 w 6088384"/>
              <a:gd name="connsiteY237" fmla="*/ 4393046 h 6088385"/>
              <a:gd name="connsiteX238" fmla="*/ 2127779 w 6088384"/>
              <a:gd name="connsiteY238" fmla="*/ 4376081 h 6088385"/>
              <a:gd name="connsiteX239" fmla="*/ 2223858 w 6088384"/>
              <a:gd name="connsiteY239" fmla="*/ 4417886 h 6088385"/>
              <a:gd name="connsiteX240" fmla="*/ 2397833 w 6088384"/>
              <a:gd name="connsiteY240" fmla="*/ 4477417 h 6088385"/>
              <a:gd name="connsiteX241" fmla="*/ 2185070 w 6088384"/>
              <a:gd name="connsiteY241" fmla="*/ 4317416 h 6088385"/>
              <a:gd name="connsiteX242" fmla="*/ 2248037 w 6088384"/>
              <a:gd name="connsiteY242" fmla="*/ 4355516 h 6088385"/>
              <a:gd name="connsiteX243" fmla="*/ 2459459 w 6088384"/>
              <a:gd name="connsiteY243" fmla="*/ 4455864 h 6088385"/>
              <a:gd name="connsiteX244" fmla="*/ 2679914 w 6088384"/>
              <a:gd name="connsiteY244" fmla="*/ 4534405 h 6088385"/>
              <a:gd name="connsiteX245" fmla="*/ 2732125 w 6088384"/>
              <a:gd name="connsiteY245" fmla="*/ 4547251 h 6088385"/>
              <a:gd name="connsiteX246" fmla="*/ 2589997 w 6088384"/>
              <a:gd name="connsiteY246" fmla="*/ 4525560 h 6088385"/>
              <a:gd name="connsiteX247" fmla="*/ 2438699 w 6088384"/>
              <a:gd name="connsiteY247" fmla="*/ 4487655 h 6088385"/>
              <a:gd name="connsiteX248" fmla="*/ 2326236 w 6088384"/>
              <a:gd name="connsiteY248" fmla="*/ 4421198 h 6088385"/>
              <a:gd name="connsiteX249" fmla="*/ 3385597 w 6088384"/>
              <a:gd name="connsiteY249" fmla="*/ 4788345 h 6088385"/>
              <a:gd name="connsiteX250" fmla="*/ 3376728 w 6088384"/>
              <a:gd name="connsiteY250" fmla="*/ 4793523 h 6088385"/>
              <a:gd name="connsiteX251" fmla="*/ 3156226 w 6088384"/>
              <a:gd name="connsiteY251" fmla="*/ 4890911 h 6088385"/>
              <a:gd name="connsiteX252" fmla="*/ 3027887 w 6088384"/>
              <a:gd name="connsiteY252" fmla="*/ 4932163 h 6088385"/>
              <a:gd name="connsiteX253" fmla="*/ 2874066 w 6088384"/>
              <a:gd name="connsiteY253" fmla="*/ 4876886 h 6088385"/>
              <a:gd name="connsiteX254" fmla="*/ 2677230 w 6088384"/>
              <a:gd name="connsiteY254" fmla="*/ 4784121 h 6088385"/>
              <a:gd name="connsiteX255" fmla="*/ 2685603 w 6088384"/>
              <a:gd name="connsiteY255" fmla="*/ 4783739 h 6088385"/>
              <a:gd name="connsiteX256" fmla="*/ 2958985 w 6088384"/>
              <a:gd name="connsiteY256" fmla="*/ 4746397 h 6088385"/>
              <a:gd name="connsiteX257" fmla="*/ 3035084 w 6088384"/>
              <a:gd name="connsiteY257" fmla="*/ 4728537 h 6088385"/>
              <a:gd name="connsiteX258" fmla="*/ 3147459 w 6088384"/>
              <a:gd name="connsiteY258" fmla="*/ 4755974 h 6088385"/>
              <a:gd name="connsiteX259" fmla="*/ 3364953 w 6088384"/>
              <a:gd name="connsiteY259" fmla="*/ 4787359 h 6088385"/>
              <a:gd name="connsiteX260" fmla="*/ 1566054 w 6088384"/>
              <a:gd name="connsiteY260" fmla="*/ 4024127 h 6088385"/>
              <a:gd name="connsiteX261" fmla="*/ 1669052 w 6088384"/>
              <a:gd name="connsiteY261" fmla="*/ 4107374 h 6088385"/>
              <a:gd name="connsiteX262" fmla="*/ 1781505 w 6088384"/>
              <a:gd name="connsiteY262" fmla="*/ 4187587 h 6088385"/>
              <a:gd name="connsiteX263" fmla="*/ 1844836 w 6088384"/>
              <a:gd name="connsiteY263" fmla="*/ 4226841 h 6088385"/>
              <a:gd name="connsiteX264" fmla="*/ 1906794 w 6088384"/>
              <a:gd name="connsiteY264" fmla="*/ 4328828 h 6088385"/>
              <a:gd name="connsiteX265" fmla="*/ 2038392 w 6088384"/>
              <a:gd name="connsiteY265" fmla="*/ 4504811 h 6088385"/>
              <a:gd name="connsiteX266" fmla="*/ 2040791 w 6088384"/>
              <a:gd name="connsiteY266" fmla="*/ 4507450 h 6088385"/>
              <a:gd name="connsiteX267" fmla="*/ 1923572 w 6088384"/>
              <a:gd name="connsiteY267" fmla="*/ 4465055 h 6088385"/>
              <a:gd name="connsiteX268" fmla="*/ 1719692 w 6088384"/>
              <a:gd name="connsiteY268" fmla="*/ 4372617 h 6088385"/>
              <a:gd name="connsiteX269" fmla="*/ 1705819 w 6088384"/>
              <a:gd name="connsiteY269" fmla="*/ 4364615 h 6088385"/>
              <a:gd name="connsiteX270" fmla="*/ 1632521 w 6088384"/>
              <a:gd name="connsiteY270" fmla="*/ 4209084 h 6088385"/>
              <a:gd name="connsiteX271" fmla="*/ 4495012 w 6088384"/>
              <a:gd name="connsiteY271" fmla="*/ 5225428 h 6088385"/>
              <a:gd name="connsiteX272" fmla="*/ 4359613 w 6088384"/>
              <a:gd name="connsiteY272" fmla="*/ 5372658 h 6088385"/>
              <a:gd name="connsiteX273" fmla="*/ 4194206 w 6088384"/>
              <a:gd name="connsiteY273" fmla="*/ 5520438 h 6088385"/>
              <a:gd name="connsiteX274" fmla="*/ 4098619 w 6088384"/>
              <a:gd name="connsiteY274" fmla="*/ 5590451 h 6088385"/>
              <a:gd name="connsiteX275" fmla="*/ 3971238 w 6088384"/>
              <a:gd name="connsiteY275" fmla="*/ 5609448 h 6088385"/>
              <a:gd name="connsiteX276" fmla="*/ 3558225 w 6088384"/>
              <a:gd name="connsiteY276" fmla="*/ 5613285 h 6088385"/>
              <a:gd name="connsiteX277" fmla="*/ 3544352 w 6088384"/>
              <a:gd name="connsiteY277" fmla="*/ 5611717 h 6088385"/>
              <a:gd name="connsiteX278" fmla="*/ 3567405 w 6088384"/>
              <a:gd name="connsiteY278" fmla="*/ 5601017 h 6088385"/>
              <a:gd name="connsiteX279" fmla="*/ 3947141 w 6088384"/>
              <a:gd name="connsiteY279" fmla="*/ 5349934 h 6088385"/>
              <a:gd name="connsiteX280" fmla="*/ 3969028 w 6088384"/>
              <a:gd name="connsiteY280" fmla="*/ 5330152 h 6088385"/>
              <a:gd name="connsiteX281" fmla="*/ 4090742 w 6088384"/>
              <a:gd name="connsiteY281" fmla="*/ 5318689 h 6088385"/>
              <a:gd name="connsiteX282" fmla="*/ 4368337 w 6088384"/>
              <a:gd name="connsiteY282" fmla="*/ 5266103 h 6088385"/>
              <a:gd name="connsiteX283" fmla="*/ 476768 w 6088384"/>
              <a:gd name="connsiteY283" fmla="*/ 3541015 h 6088385"/>
              <a:gd name="connsiteX284" fmla="*/ 560527 w 6088384"/>
              <a:gd name="connsiteY284" fmla="*/ 3696221 h 6088385"/>
              <a:gd name="connsiteX285" fmla="*/ 702487 w 6088384"/>
              <a:gd name="connsiteY285" fmla="*/ 3901894 h 6088385"/>
              <a:gd name="connsiteX286" fmla="*/ 760236 w 6088384"/>
              <a:gd name="connsiteY286" fmla="*/ 3971783 h 6088385"/>
              <a:gd name="connsiteX287" fmla="*/ 763485 w 6088384"/>
              <a:gd name="connsiteY287" fmla="*/ 4036113 h 6088385"/>
              <a:gd name="connsiteX288" fmla="*/ 854457 w 6088384"/>
              <a:gd name="connsiteY288" fmla="*/ 4482170 h 6088385"/>
              <a:gd name="connsiteX289" fmla="*/ 857739 w 6088384"/>
              <a:gd name="connsiteY289" fmla="*/ 4491136 h 6088385"/>
              <a:gd name="connsiteX290" fmla="*/ 754076 w 6088384"/>
              <a:gd name="connsiteY290" fmla="*/ 4397619 h 6088385"/>
              <a:gd name="connsiteX291" fmla="*/ 580108 w 6088384"/>
              <a:gd name="connsiteY291" fmla="*/ 4209099 h 6088385"/>
              <a:gd name="connsiteX292" fmla="*/ 497795 w 6088384"/>
              <a:gd name="connsiteY292" fmla="*/ 4096935 h 6088385"/>
              <a:gd name="connsiteX293" fmla="*/ 480042 w 6088384"/>
              <a:gd name="connsiteY293" fmla="*/ 3981981 h 6088385"/>
              <a:gd name="connsiteX294" fmla="*/ 467578 w 6088384"/>
              <a:gd name="connsiteY294" fmla="*/ 3760525 h 6088385"/>
              <a:gd name="connsiteX295" fmla="*/ 3348538 w 6088384"/>
              <a:gd name="connsiteY295" fmla="*/ 4630337 h 6088385"/>
              <a:gd name="connsiteX296" fmla="*/ 3264801 w 6088384"/>
              <a:gd name="connsiteY296" fmla="*/ 4663298 h 6088385"/>
              <a:gd name="connsiteX297" fmla="*/ 3113051 w 6088384"/>
              <a:gd name="connsiteY297" fmla="*/ 4710237 h 6088385"/>
              <a:gd name="connsiteX298" fmla="*/ 3035084 w 6088384"/>
              <a:gd name="connsiteY298" fmla="*/ 4728537 h 6088385"/>
              <a:gd name="connsiteX299" fmla="*/ 2933216 w 6088384"/>
              <a:gd name="connsiteY299" fmla="*/ 4703665 h 6088385"/>
              <a:gd name="connsiteX300" fmla="*/ 2723847 w 6088384"/>
              <a:gd name="connsiteY300" fmla="*/ 4630433 h 6088385"/>
              <a:gd name="connsiteX301" fmla="*/ 2709174 w 6088384"/>
              <a:gd name="connsiteY301" fmla="*/ 4623622 h 6088385"/>
              <a:gd name="connsiteX302" fmla="*/ 2816829 w 6088384"/>
              <a:gd name="connsiteY302" fmla="*/ 4625529 h 6088385"/>
              <a:gd name="connsiteX303" fmla="*/ 3000342 w 6088384"/>
              <a:gd name="connsiteY303" fmla="*/ 4613950 h 6088385"/>
              <a:gd name="connsiteX304" fmla="*/ 3037726 w 6088384"/>
              <a:gd name="connsiteY304" fmla="*/ 4608406 h 6088385"/>
              <a:gd name="connsiteX305" fmla="*/ 3126829 w 6088384"/>
              <a:gd name="connsiteY305" fmla="*/ 4621056 h 6088385"/>
              <a:gd name="connsiteX306" fmla="*/ 1693626 w 6088384"/>
              <a:gd name="connsiteY306" fmla="*/ 3933959 h 6088385"/>
              <a:gd name="connsiteX307" fmla="*/ 1754529 w 6088384"/>
              <a:gd name="connsiteY307" fmla="*/ 3997057 h 6088385"/>
              <a:gd name="connsiteX308" fmla="*/ 1892480 w 6088384"/>
              <a:gd name="connsiteY308" fmla="*/ 4118634 h 6088385"/>
              <a:gd name="connsiteX309" fmla="*/ 1930914 w 6088384"/>
              <a:gd name="connsiteY309" fmla="*/ 4147142 h 6088385"/>
              <a:gd name="connsiteX310" fmla="*/ 1991986 w 6088384"/>
              <a:gd name="connsiteY310" fmla="*/ 4228423 h 6088385"/>
              <a:gd name="connsiteX311" fmla="*/ 2127779 w 6088384"/>
              <a:gd name="connsiteY311" fmla="*/ 4376081 h 6088385"/>
              <a:gd name="connsiteX312" fmla="*/ 2056509 w 6088384"/>
              <a:gd name="connsiteY312" fmla="*/ 4345072 h 6088385"/>
              <a:gd name="connsiteX313" fmla="*/ 1916015 w 6088384"/>
              <a:gd name="connsiteY313" fmla="*/ 4270960 h 6088385"/>
              <a:gd name="connsiteX314" fmla="*/ 1844836 w 6088384"/>
              <a:gd name="connsiteY314" fmla="*/ 4226841 h 6088385"/>
              <a:gd name="connsiteX315" fmla="*/ 1792289 w 6088384"/>
              <a:gd name="connsiteY315" fmla="*/ 4140346 h 6088385"/>
              <a:gd name="connsiteX316" fmla="*/ 1696026 w 6088384"/>
              <a:gd name="connsiteY316" fmla="*/ 3940517 h 6088385"/>
              <a:gd name="connsiteX317" fmla="*/ 4305615 w 6088384"/>
              <a:gd name="connsiteY317" fmla="*/ 4981400 h 6088385"/>
              <a:gd name="connsiteX318" fmla="*/ 4277686 w 6088384"/>
              <a:gd name="connsiteY318" fmla="*/ 5019390 h 6088385"/>
              <a:gd name="connsiteX319" fmla="*/ 4120759 w 6088384"/>
              <a:gd name="connsiteY319" fmla="*/ 5193007 h 6088385"/>
              <a:gd name="connsiteX320" fmla="*/ 3969028 w 6088384"/>
              <a:gd name="connsiteY320" fmla="*/ 5330152 h 6088385"/>
              <a:gd name="connsiteX321" fmla="*/ 3947771 w 6088384"/>
              <a:gd name="connsiteY321" fmla="*/ 5332154 h 6088385"/>
              <a:gd name="connsiteX322" fmla="*/ 3802383 w 6088384"/>
              <a:gd name="connsiteY322" fmla="*/ 5336702 h 6088385"/>
              <a:gd name="connsiteX323" fmla="*/ 3626497 w 6088384"/>
              <a:gd name="connsiteY323" fmla="*/ 5330036 h 6088385"/>
              <a:gd name="connsiteX324" fmla="*/ 3464693 w 6088384"/>
              <a:gd name="connsiteY324" fmla="*/ 5311556 h 6088385"/>
              <a:gd name="connsiteX325" fmla="*/ 3622185 w 6088384"/>
              <a:gd name="connsiteY325" fmla="*/ 5216260 h 6088385"/>
              <a:gd name="connsiteX326" fmla="*/ 3803030 w 6088384"/>
              <a:gd name="connsiteY326" fmla="*/ 5080380 h 6088385"/>
              <a:gd name="connsiteX327" fmla="*/ 3837046 w 6088384"/>
              <a:gd name="connsiteY327" fmla="*/ 5049097 h 6088385"/>
              <a:gd name="connsiteX328" fmla="*/ 3858412 w 6088384"/>
              <a:gd name="connsiteY328" fmla="*/ 5048894 h 6088385"/>
              <a:gd name="connsiteX329" fmla="*/ 4208238 w 6088384"/>
              <a:gd name="connsiteY329" fmla="*/ 5004699 h 6088385"/>
              <a:gd name="connsiteX330" fmla="*/ 3316595 w 6088384"/>
              <a:gd name="connsiteY330" fmla="*/ 4555293 h 6088385"/>
              <a:gd name="connsiteX331" fmla="*/ 3196302 w 6088384"/>
              <a:gd name="connsiteY331" fmla="*/ 4584890 h 6088385"/>
              <a:gd name="connsiteX332" fmla="*/ 3037726 w 6088384"/>
              <a:gd name="connsiteY332" fmla="*/ 4608406 h 6088385"/>
              <a:gd name="connsiteX333" fmla="*/ 2902871 w 6088384"/>
              <a:gd name="connsiteY333" fmla="*/ 4589261 h 6088385"/>
              <a:gd name="connsiteX334" fmla="*/ 2732125 w 6088384"/>
              <a:gd name="connsiteY334" fmla="*/ 4547251 h 6088385"/>
              <a:gd name="connsiteX335" fmla="*/ 2816976 w 6088384"/>
              <a:gd name="connsiteY335" fmla="*/ 4560201 h 6088385"/>
              <a:gd name="connsiteX336" fmla="*/ 3050706 w 6088384"/>
              <a:gd name="connsiteY336" fmla="*/ 4572003 h 6088385"/>
              <a:gd name="connsiteX337" fmla="*/ 3284436 w 6088384"/>
              <a:gd name="connsiteY337" fmla="*/ 4560201 h 6088385"/>
              <a:gd name="connsiteX338" fmla="*/ 778585 w 6088384"/>
              <a:gd name="connsiteY338" fmla="*/ 3469713 h 6088385"/>
              <a:gd name="connsiteX339" fmla="*/ 910683 w 6088384"/>
              <a:gd name="connsiteY339" fmla="*/ 3677425 h 6088385"/>
              <a:gd name="connsiteX340" fmla="*/ 1041381 w 6088384"/>
              <a:gd name="connsiteY340" fmla="*/ 3838653 h 6088385"/>
              <a:gd name="connsiteX341" fmla="*/ 1046307 w 6088384"/>
              <a:gd name="connsiteY341" fmla="*/ 3956323 h 6088385"/>
              <a:gd name="connsiteX342" fmla="*/ 1078102 w 6088384"/>
              <a:gd name="connsiteY342" fmla="*/ 4180282 h 6088385"/>
              <a:gd name="connsiteX343" fmla="*/ 1109645 w 6088384"/>
              <a:gd name="connsiteY343" fmla="*/ 4308484 h 6088385"/>
              <a:gd name="connsiteX344" fmla="*/ 1018741 w 6088384"/>
              <a:gd name="connsiteY344" fmla="*/ 4235488 h 6088385"/>
              <a:gd name="connsiteX345" fmla="*/ 895376 w 6088384"/>
              <a:gd name="connsiteY345" fmla="*/ 4120757 h 6088385"/>
              <a:gd name="connsiteX346" fmla="*/ 794845 w 6088384"/>
              <a:gd name="connsiteY346" fmla="*/ 4013667 h 6088385"/>
              <a:gd name="connsiteX347" fmla="*/ 760236 w 6088384"/>
              <a:gd name="connsiteY347" fmla="*/ 3971783 h 6088385"/>
              <a:gd name="connsiteX348" fmla="*/ 751682 w 6088384"/>
              <a:gd name="connsiteY348" fmla="*/ 3802383 h 6088385"/>
              <a:gd name="connsiteX349" fmla="*/ 763485 w 6088384"/>
              <a:gd name="connsiteY349" fmla="*/ 3568652 h 6088385"/>
              <a:gd name="connsiteX350" fmla="*/ 1749541 w 6088384"/>
              <a:gd name="connsiteY350" fmla="*/ 3871462 h 6088385"/>
              <a:gd name="connsiteX351" fmla="*/ 1810699 w 6088384"/>
              <a:gd name="connsiteY351" fmla="*/ 3954650 h 6088385"/>
              <a:gd name="connsiteX352" fmla="*/ 1967625 w 6088384"/>
              <a:gd name="connsiteY352" fmla="*/ 4128268 h 6088385"/>
              <a:gd name="connsiteX353" fmla="*/ 2141243 w 6088384"/>
              <a:gd name="connsiteY353" fmla="*/ 4285195 h 6088385"/>
              <a:gd name="connsiteX354" fmla="*/ 2185070 w 6088384"/>
              <a:gd name="connsiteY354" fmla="*/ 4317416 h 6088385"/>
              <a:gd name="connsiteX355" fmla="*/ 2051593 w 6088384"/>
              <a:gd name="connsiteY355" fmla="*/ 4236650 h 6088385"/>
              <a:gd name="connsiteX356" fmla="*/ 1930914 w 6088384"/>
              <a:gd name="connsiteY356" fmla="*/ 4147142 h 6088385"/>
              <a:gd name="connsiteX357" fmla="*/ 1856106 w 6088384"/>
              <a:gd name="connsiteY357" fmla="*/ 4047578 h 6088385"/>
              <a:gd name="connsiteX358" fmla="*/ 4141439 w 6088384"/>
              <a:gd name="connsiteY358" fmla="*/ 4728073 h 6088385"/>
              <a:gd name="connsiteX359" fmla="*/ 4115433 w 6088384"/>
              <a:gd name="connsiteY359" fmla="*/ 4763579 h 6088385"/>
              <a:gd name="connsiteX360" fmla="*/ 3967653 w 6088384"/>
              <a:gd name="connsiteY360" fmla="*/ 4928986 h 6088385"/>
              <a:gd name="connsiteX361" fmla="*/ 3837046 w 6088384"/>
              <a:gd name="connsiteY361" fmla="*/ 5049097 h 6088385"/>
              <a:gd name="connsiteX362" fmla="*/ 3684200 w 6088384"/>
              <a:gd name="connsiteY362" fmla="*/ 5050548 h 6088385"/>
              <a:gd name="connsiteX363" fmla="*/ 3511410 w 6088384"/>
              <a:gd name="connsiteY363" fmla="*/ 5038968 h 6088385"/>
              <a:gd name="connsiteX364" fmla="*/ 3414997 w 6088384"/>
              <a:gd name="connsiteY364" fmla="*/ 5024078 h 6088385"/>
              <a:gd name="connsiteX365" fmla="*/ 3521884 w 6088384"/>
              <a:gd name="connsiteY365" fmla="*/ 4961129 h 6088385"/>
              <a:gd name="connsiteX366" fmla="*/ 3670338 w 6088384"/>
              <a:gd name="connsiteY366" fmla="*/ 4857011 h 6088385"/>
              <a:gd name="connsiteX367" fmla="*/ 3749386 w 6088384"/>
              <a:gd name="connsiteY367" fmla="*/ 4789928 h 6088385"/>
              <a:gd name="connsiteX368" fmla="*/ 3803190 w 6088384"/>
              <a:gd name="connsiteY368" fmla="*/ 4787359 h 6088385"/>
              <a:gd name="connsiteX369" fmla="*/ 4088061 w 6088384"/>
              <a:gd name="connsiteY369" fmla="*/ 4741874 h 6088385"/>
              <a:gd name="connsiteX370" fmla="*/ 1064306 w 6088384"/>
              <a:gd name="connsiteY370" fmla="*/ 3414995 h 6088385"/>
              <a:gd name="connsiteX371" fmla="*/ 1127256 w 6088384"/>
              <a:gd name="connsiteY371" fmla="*/ 3521883 h 6088385"/>
              <a:gd name="connsiteX372" fmla="*/ 1231375 w 6088384"/>
              <a:gd name="connsiteY372" fmla="*/ 3670337 h 6088385"/>
              <a:gd name="connsiteX373" fmla="*/ 1298457 w 6088384"/>
              <a:gd name="connsiteY373" fmla="*/ 3749385 h 6088385"/>
              <a:gd name="connsiteX374" fmla="*/ 1301026 w 6088384"/>
              <a:gd name="connsiteY374" fmla="*/ 3803188 h 6088385"/>
              <a:gd name="connsiteX375" fmla="*/ 1332411 w 6088384"/>
              <a:gd name="connsiteY375" fmla="*/ 4020681 h 6088385"/>
              <a:gd name="connsiteX376" fmla="*/ 1362549 w 6088384"/>
              <a:gd name="connsiteY376" fmla="*/ 4144117 h 6088385"/>
              <a:gd name="connsiteX377" fmla="*/ 1255830 w 6088384"/>
              <a:gd name="connsiteY377" fmla="*/ 4057303 h 6088385"/>
              <a:gd name="connsiteX378" fmla="*/ 1073470 w 6088384"/>
              <a:gd name="connsiteY378" fmla="*/ 3878238 h 6088385"/>
              <a:gd name="connsiteX379" fmla="*/ 1041381 w 6088384"/>
              <a:gd name="connsiteY379" fmla="*/ 3838653 h 6088385"/>
              <a:gd name="connsiteX380" fmla="*/ 1036952 w 6088384"/>
              <a:gd name="connsiteY380" fmla="*/ 3732865 h 6088385"/>
              <a:gd name="connsiteX381" fmla="*/ 1049416 w 6088384"/>
              <a:gd name="connsiteY381" fmla="*/ 3511409 h 6088385"/>
              <a:gd name="connsiteX382" fmla="*/ 4024129 w 6088384"/>
              <a:gd name="connsiteY382" fmla="*/ 4522330 h 6088385"/>
              <a:gd name="connsiteX383" fmla="*/ 4020682 w 6088384"/>
              <a:gd name="connsiteY383" fmla="*/ 4526594 h 6088385"/>
              <a:gd name="connsiteX384" fmla="*/ 3854234 w 6088384"/>
              <a:gd name="connsiteY384" fmla="*/ 4700951 h 6088385"/>
              <a:gd name="connsiteX385" fmla="*/ 3749386 w 6088384"/>
              <a:gd name="connsiteY385" fmla="*/ 4789928 h 6088385"/>
              <a:gd name="connsiteX386" fmla="*/ 3584071 w 6088384"/>
              <a:gd name="connsiteY386" fmla="*/ 4797821 h 6088385"/>
              <a:gd name="connsiteX387" fmla="*/ 3385597 w 6088384"/>
              <a:gd name="connsiteY387" fmla="*/ 4788345 h 6088385"/>
              <a:gd name="connsiteX388" fmla="*/ 3615010 w 6088384"/>
              <a:gd name="connsiteY388" fmla="*/ 4654406 h 6088385"/>
              <a:gd name="connsiteX389" fmla="*/ 3691453 w 6088384"/>
              <a:gd name="connsiteY389" fmla="*/ 4599458 h 6088385"/>
              <a:gd name="connsiteX390" fmla="*/ 3789695 w 6088384"/>
              <a:gd name="connsiteY390" fmla="*/ 4584286 h 6088385"/>
              <a:gd name="connsiteX391" fmla="*/ 4002644 w 6088384"/>
              <a:gd name="connsiteY391" fmla="*/ 4530051 h 6088385"/>
              <a:gd name="connsiteX392" fmla="*/ 1300040 w 6088384"/>
              <a:gd name="connsiteY392" fmla="*/ 3385594 h 6088385"/>
              <a:gd name="connsiteX393" fmla="*/ 1433979 w 6088384"/>
              <a:gd name="connsiteY393" fmla="*/ 3615008 h 6088385"/>
              <a:gd name="connsiteX394" fmla="*/ 1488925 w 6088384"/>
              <a:gd name="connsiteY394" fmla="*/ 3691449 h 6088385"/>
              <a:gd name="connsiteX395" fmla="*/ 1504098 w 6088384"/>
              <a:gd name="connsiteY395" fmla="*/ 3789693 h 6088385"/>
              <a:gd name="connsiteX396" fmla="*/ 1558333 w 6088384"/>
              <a:gd name="connsiteY396" fmla="*/ 4002641 h 6088385"/>
              <a:gd name="connsiteX397" fmla="*/ 1566054 w 6088384"/>
              <a:gd name="connsiteY397" fmla="*/ 4024127 h 6088385"/>
              <a:gd name="connsiteX398" fmla="*/ 1561791 w 6088384"/>
              <a:gd name="connsiteY398" fmla="*/ 4020682 h 6088385"/>
              <a:gd name="connsiteX399" fmla="*/ 1387434 w 6088384"/>
              <a:gd name="connsiteY399" fmla="*/ 3854233 h 6088385"/>
              <a:gd name="connsiteX400" fmla="*/ 1298457 w 6088384"/>
              <a:gd name="connsiteY400" fmla="*/ 3749385 h 6088385"/>
              <a:gd name="connsiteX401" fmla="*/ 1290564 w 6088384"/>
              <a:gd name="connsiteY401" fmla="*/ 3584069 h 6088385"/>
              <a:gd name="connsiteX402" fmla="*/ 3933964 w 6088384"/>
              <a:gd name="connsiteY402" fmla="*/ 4394757 h 6088385"/>
              <a:gd name="connsiteX403" fmla="*/ 3865746 w 6088384"/>
              <a:gd name="connsiteY403" fmla="*/ 4460601 h 6088385"/>
              <a:gd name="connsiteX404" fmla="*/ 3743511 w 6088384"/>
              <a:gd name="connsiteY404" fmla="*/ 4562040 h 6088385"/>
              <a:gd name="connsiteX405" fmla="*/ 3691453 w 6088384"/>
              <a:gd name="connsiteY405" fmla="*/ 4599458 h 6088385"/>
              <a:gd name="connsiteX406" fmla="*/ 3571743 w 6088384"/>
              <a:gd name="connsiteY406" fmla="*/ 4617946 h 6088385"/>
              <a:gd name="connsiteX407" fmla="*/ 3350287 w 6088384"/>
              <a:gd name="connsiteY407" fmla="*/ 4630410 h 6088385"/>
              <a:gd name="connsiteX408" fmla="*/ 3348538 w 6088384"/>
              <a:gd name="connsiteY408" fmla="*/ 4630337 h 6088385"/>
              <a:gd name="connsiteX409" fmla="*/ 3434622 w 6088384"/>
              <a:gd name="connsiteY409" fmla="*/ 4596453 h 6088385"/>
              <a:gd name="connsiteX410" fmla="*/ 3599736 w 6088384"/>
              <a:gd name="connsiteY410" fmla="*/ 4515528 h 6088385"/>
              <a:gd name="connsiteX411" fmla="*/ 3636786 w 6088384"/>
              <a:gd name="connsiteY411" fmla="*/ 4493323 h 6088385"/>
              <a:gd name="connsiteX412" fmla="*/ 3730492 w 6088384"/>
              <a:gd name="connsiteY412" fmla="*/ 4469229 h 6088385"/>
              <a:gd name="connsiteX413" fmla="*/ 1458047 w 6088384"/>
              <a:gd name="connsiteY413" fmla="*/ 3348534 h 6088385"/>
              <a:gd name="connsiteX414" fmla="*/ 1491933 w 6088384"/>
              <a:gd name="connsiteY414" fmla="*/ 3434621 h 6088385"/>
              <a:gd name="connsiteX415" fmla="*/ 1572857 w 6088384"/>
              <a:gd name="connsiteY415" fmla="*/ 3599735 h 6088385"/>
              <a:gd name="connsiteX416" fmla="*/ 1595060 w 6088384"/>
              <a:gd name="connsiteY416" fmla="*/ 3636781 h 6088385"/>
              <a:gd name="connsiteX417" fmla="*/ 1619155 w 6088384"/>
              <a:gd name="connsiteY417" fmla="*/ 3730490 h 6088385"/>
              <a:gd name="connsiteX418" fmla="*/ 1693626 w 6088384"/>
              <a:gd name="connsiteY418" fmla="*/ 3933959 h 6088385"/>
              <a:gd name="connsiteX419" fmla="*/ 1627784 w 6088384"/>
              <a:gd name="connsiteY419" fmla="*/ 3865744 h 6088385"/>
              <a:gd name="connsiteX420" fmla="*/ 1526345 w 6088384"/>
              <a:gd name="connsiteY420" fmla="*/ 3743509 h 6088385"/>
              <a:gd name="connsiteX421" fmla="*/ 1488925 w 6088384"/>
              <a:gd name="connsiteY421" fmla="*/ 3691449 h 6088385"/>
              <a:gd name="connsiteX422" fmla="*/ 1470437 w 6088384"/>
              <a:gd name="connsiteY422" fmla="*/ 3571740 h 6088385"/>
              <a:gd name="connsiteX423" fmla="*/ 1457973 w 6088384"/>
              <a:gd name="connsiteY423" fmla="*/ 3350284 h 6088385"/>
              <a:gd name="connsiteX424" fmla="*/ 3871468 w 6088384"/>
              <a:gd name="connsiteY424" fmla="*/ 4338841 h 6088385"/>
              <a:gd name="connsiteX425" fmla="*/ 3769659 w 6088384"/>
              <a:gd name="connsiteY425" fmla="*/ 4413689 h 6088385"/>
              <a:gd name="connsiteX426" fmla="*/ 3636786 w 6088384"/>
              <a:gd name="connsiteY426" fmla="*/ 4493323 h 6088385"/>
              <a:gd name="connsiteX427" fmla="*/ 3511415 w 6088384"/>
              <a:gd name="connsiteY427" fmla="*/ 4525560 h 6088385"/>
              <a:gd name="connsiteX428" fmla="*/ 3316595 w 6088384"/>
              <a:gd name="connsiteY428" fmla="*/ 4555293 h 6088385"/>
              <a:gd name="connsiteX429" fmla="*/ 3419259 w 6088384"/>
              <a:gd name="connsiteY429" fmla="*/ 4530033 h 6088385"/>
              <a:gd name="connsiteX430" fmla="*/ 3639714 w 6088384"/>
              <a:gd name="connsiteY430" fmla="*/ 4451492 h 6088385"/>
              <a:gd name="connsiteX431" fmla="*/ 3851136 w 6088384"/>
              <a:gd name="connsiteY431" fmla="*/ 4351144 h 6088385"/>
              <a:gd name="connsiteX432" fmla="*/ 1534342 w 6088384"/>
              <a:gd name="connsiteY432" fmla="*/ 3324786 h 6088385"/>
              <a:gd name="connsiteX433" fmla="*/ 1566861 w 6088384"/>
              <a:gd name="connsiteY433" fmla="*/ 3446982 h 6088385"/>
              <a:gd name="connsiteX434" fmla="*/ 1636892 w 6088384"/>
              <a:gd name="connsiteY434" fmla="*/ 3639712 h 6088385"/>
              <a:gd name="connsiteX435" fmla="*/ 1737240 w 6088384"/>
              <a:gd name="connsiteY435" fmla="*/ 3851134 h 6088385"/>
              <a:gd name="connsiteX436" fmla="*/ 1749541 w 6088384"/>
              <a:gd name="connsiteY436" fmla="*/ 3871462 h 6088385"/>
              <a:gd name="connsiteX437" fmla="*/ 1674696 w 6088384"/>
              <a:gd name="connsiteY437" fmla="*/ 3769658 h 6088385"/>
              <a:gd name="connsiteX438" fmla="*/ 1595060 w 6088384"/>
              <a:gd name="connsiteY438" fmla="*/ 3636781 h 6088385"/>
              <a:gd name="connsiteX439" fmla="*/ 1562824 w 6088384"/>
              <a:gd name="connsiteY439" fmla="*/ 3511412 h 6088385"/>
              <a:gd name="connsiteX440" fmla="*/ 5551053 w 6088384"/>
              <a:gd name="connsiteY440" fmla="*/ 4731723 h 6088385"/>
              <a:gd name="connsiteX441" fmla="*/ 5485941 w 6088384"/>
              <a:gd name="connsiteY441" fmla="*/ 4841908 h 6088385"/>
              <a:gd name="connsiteX442" fmla="*/ 5193011 w 6088384"/>
              <a:gd name="connsiteY442" fmla="*/ 5200518 h 6088385"/>
              <a:gd name="connsiteX443" fmla="*/ 4858092 w 6088384"/>
              <a:gd name="connsiteY443" fmla="*/ 5477592 h 6088385"/>
              <a:gd name="connsiteX444" fmla="*/ 4676938 w 6088384"/>
              <a:gd name="connsiteY444" fmla="*/ 5588484 h 6088385"/>
              <a:gd name="connsiteX445" fmla="*/ 4787012 w 6088384"/>
              <a:gd name="connsiteY445" fmla="*/ 5505777 h 6088385"/>
              <a:gd name="connsiteX446" fmla="*/ 5099415 w 6088384"/>
              <a:gd name="connsiteY446" fmla="*/ 5188977 h 6088385"/>
              <a:gd name="connsiteX447" fmla="*/ 5121702 w 6088384"/>
              <a:gd name="connsiteY447" fmla="*/ 5158549 h 6088385"/>
              <a:gd name="connsiteX448" fmla="*/ 5248181 w 6088384"/>
              <a:gd name="connsiteY448" fmla="*/ 5056795 h 6088385"/>
              <a:gd name="connsiteX449" fmla="*/ 5501407 w 6088384"/>
              <a:gd name="connsiteY449" fmla="*/ 4797796 h 6088385"/>
              <a:gd name="connsiteX450" fmla="*/ 5411892 w 6088384"/>
              <a:gd name="connsiteY450" fmla="*/ 4673738 h 6088385"/>
              <a:gd name="connsiteX451" fmla="*/ 5341957 w 6088384"/>
              <a:gd name="connsiteY451" fmla="*/ 4822133 h 6088385"/>
              <a:gd name="connsiteX452" fmla="*/ 5229730 w 6088384"/>
              <a:gd name="connsiteY452" fmla="*/ 5011060 h 6088385"/>
              <a:gd name="connsiteX453" fmla="*/ 5121702 w 6088384"/>
              <a:gd name="connsiteY453" fmla="*/ 5158549 h 6088385"/>
              <a:gd name="connsiteX454" fmla="*/ 5108218 w 6088384"/>
              <a:gd name="connsiteY454" fmla="*/ 5169397 h 6088385"/>
              <a:gd name="connsiteX455" fmla="*/ 4864447 w 6088384"/>
              <a:gd name="connsiteY455" fmla="*/ 5327254 h 6088385"/>
              <a:gd name="connsiteX456" fmla="*/ 4631772 w 6088384"/>
              <a:gd name="connsiteY456" fmla="*/ 5439147 h 6088385"/>
              <a:gd name="connsiteX457" fmla="*/ 4654126 w 6088384"/>
              <a:gd name="connsiteY457" fmla="*/ 5418830 h 6088385"/>
              <a:gd name="connsiteX458" fmla="*/ 4933267 w 6088384"/>
              <a:gd name="connsiteY458" fmla="*/ 5080508 h 6088385"/>
              <a:gd name="connsiteX459" fmla="*/ 4976351 w 6088384"/>
              <a:gd name="connsiteY459" fmla="*/ 5009590 h 6088385"/>
              <a:gd name="connsiteX460" fmla="*/ 5069798 w 6088384"/>
              <a:gd name="connsiteY460" fmla="*/ 4953481 h 6088385"/>
              <a:gd name="connsiteX461" fmla="*/ 5406665 w 6088384"/>
              <a:gd name="connsiteY461" fmla="*/ 4679223 h 6088385"/>
              <a:gd name="connsiteX462" fmla="*/ 82052 w 6088384"/>
              <a:gd name="connsiteY462" fmla="*/ 2438488 h 6088385"/>
              <a:gd name="connsiteX463" fmla="*/ 66694 w 6088384"/>
              <a:gd name="connsiteY463" fmla="*/ 2546666 h 6088385"/>
              <a:gd name="connsiteX464" fmla="*/ 73944 w 6088384"/>
              <a:gd name="connsiteY464" fmla="*/ 3028073 h 6088385"/>
              <a:gd name="connsiteX465" fmla="*/ 74176 w 6088384"/>
              <a:gd name="connsiteY465" fmla="*/ 3029397 h 6088385"/>
              <a:gd name="connsiteX466" fmla="*/ 65432 w 6088384"/>
              <a:gd name="connsiteY466" fmla="*/ 3086017 h 6088385"/>
              <a:gd name="connsiteX467" fmla="*/ 62322 w 6088384"/>
              <a:gd name="connsiteY467" fmla="*/ 3530931 h 6088385"/>
              <a:gd name="connsiteX468" fmla="*/ 72840 w 6088384"/>
              <a:gd name="connsiteY468" fmla="*/ 3605021 h 6088385"/>
              <a:gd name="connsiteX469" fmla="*/ 62210 w 6088384"/>
              <a:gd name="connsiteY469" fmla="*/ 3569597 h 6088385"/>
              <a:gd name="connsiteX470" fmla="*/ 0 w 6088384"/>
              <a:gd name="connsiteY470" fmla="*/ 3037679 h 6088385"/>
              <a:gd name="connsiteX471" fmla="*/ 46444 w 6088384"/>
              <a:gd name="connsiteY471" fmla="*/ 2576971 h 6088385"/>
              <a:gd name="connsiteX472" fmla="*/ 5204298 w 6088384"/>
              <a:gd name="connsiteY472" fmla="*/ 4527545 h 6088385"/>
              <a:gd name="connsiteX473" fmla="*/ 5144035 w 6088384"/>
              <a:gd name="connsiteY473" fmla="*/ 4692198 h 6088385"/>
              <a:gd name="connsiteX474" fmla="*/ 5047772 w 6088384"/>
              <a:gd name="connsiteY474" fmla="*/ 4892027 h 6088385"/>
              <a:gd name="connsiteX475" fmla="*/ 4976351 w 6088384"/>
              <a:gd name="connsiteY475" fmla="*/ 5009590 h 6088385"/>
              <a:gd name="connsiteX476" fmla="*/ 4882523 w 6088384"/>
              <a:gd name="connsiteY476" fmla="*/ 5065927 h 6088385"/>
              <a:gd name="connsiteX477" fmla="*/ 4632991 w 6088384"/>
              <a:gd name="connsiteY477" fmla="*/ 5181122 h 6088385"/>
              <a:gd name="connsiteX478" fmla="*/ 4495012 w 6088384"/>
              <a:gd name="connsiteY478" fmla="*/ 5225428 h 6088385"/>
              <a:gd name="connsiteX479" fmla="*/ 4511006 w 6088384"/>
              <a:gd name="connsiteY479" fmla="*/ 5208035 h 6088385"/>
              <a:gd name="connsiteX480" fmla="*/ 4765752 w 6088384"/>
              <a:gd name="connsiteY480" fmla="*/ 4830746 h 6088385"/>
              <a:gd name="connsiteX481" fmla="*/ 4777612 w 6088384"/>
              <a:gd name="connsiteY481" fmla="*/ 4805758 h 6088385"/>
              <a:gd name="connsiteX482" fmla="*/ 4883212 w 6088384"/>
              <a:gd name="connsiteY482" fmla="*/ 4749893 h 6088385"/>
              <a:gd name="connsiteX483" fmla="*/ 5119554 w 6088384"/>
              <a:gd name="connsiteY483" fmla="*/ 4595078 h 6088385"/>
              <a:gd name="connsiteX484" fmla="*/ 228925 w 6088384"/>
              <a:gd name="connsiteY484" fmla="*/ 2445680 h 6088385"/>
              <a:gd name="connsiteX485" fmla="*/ 225848 w 6088384"/>
              <a:gd name="connsiteY485" fmla="*/ 2515452 h 6088385"/>
              <a:gd name="connsiteX486" fmla="*/ 272027 w 6088384"/>
              <a:gd name="connsiteY486" fmla="*/ 2962858 h 6088385"/>
              <a:gd name="connsiteX487" fmla="*/ 287751 w 6088384"/>
              <a:gd name="connsiteY487" fmla="*/ 3026951 h 6088385"/>
              <a:gd name="connsiteX488" fmla="*/ 260161 w 6088384"/>
              <a:gd name="connsiteY488" fmla="*/ 3139951 h 6088385"/>
              <a:gd name="connsiteX489" fmla="*/ 218314 w 6088384"/>
              <a:gd name="connsiteY489" fmla="*/ 3576564 h 6088385"/>
              <a:gd name="connsiteX490" fmla="*/ 219052 w 6088384"/>
              <a:gd name="connsiteY490" fmla="*/ 3592029 h 6088385"/>
              <a:gd name="connsiteX491" fmla="*/ 180167 w 6088384"/>
              <a:gd name="connsiteY491" fmla="*/ 3491873 h 6088385"/>
              <a:gd name="connsiteX492" fmla="*/ 115079 w 6088384"/>
              <a:gd name="connsiteY492" fmla="*/ 3263128 h 6088385"/>
              <a:gd name="connsiteX493" fmla="*/ 74176 w 6088384"/>
              <a:gd name="connsiteY493" fmla="*/ 3029397 h 6088385"/>
              <a:gd name="connsiteX494" fmla="*/ 99092 w 6088384"/>
              <a:gd name="connsiteY494" fmla="*/ 2868064 h 6088385"/>
              <a:gd name="connsiteX495" fmla="*/ 227515 w 6088384"/>
              <a:gd name="connsiteY495" fmla="*/ 2448673 h 6088385"/>
              <a:gd name="connsiteX496" fmla="*/ 486239 w 6088384"/>
              <a:gd name="connsiteY496" fmla="*/ 2502674 h 6088385"/>
              <a:gd name="connsiteX497" fmla="*/ 493540 w 6088384"/>
              <a:gd name="connsiteY497" fmla="*/ 2602947 h 6088385"/>
              <a:gd name="connsiteX498" fmla="*/ 574371 w 6088384"/>
              <a:gd name="connsiteY498" fmla="*/ 2993861 h 6088385"/>
              <a:gd name="connsiteX499" fmla="*/ 586130 w 6088384"/>
              <a:gd name="connsiteY499" fmla="*/ 3026869 h 6088385"/>
              <a:gd name="connsiteX500" fmla="*/ 563585 w 6088384"/>
              <a:gd name="connsiteY500" fmla="*/ 3090151 h 6088385"/>
              <a:gd name="connsiteX501" fmla="*/ 476933 w 6088384"/>
              <a:gd name="connsiteY501" fmla="*/ 3537067 h 6088385"/>
              <a:gd name="connsiteX502" fmla="*/ 476768 w 6088384"/>
              <a:gd name="connsiteY502" fmla="*/ 3541015 h 6088385"/>
              <a:gd name="connsiteX503" fmla="*/ 443598 w 6088384"/>
              <a:gd name="connsiteY503" fmla="*/ 3479553 h 6088385"/>
              <a:gd name="connsiteX504" fmla="*/ 315138 w 6088384"/>
              <a:gd name="connsiteY504" fmla="*/ 3138583 h 6088385"/>
              <a:gd name="connsiteX505" fmla="*/ 287751 w 6088384"/>
              <a:gd name="connsiteY505" fmla="*/ 3026951 h 6088385"/>
              <a:gd name="connsiteX506" fmla="*/ 312470 w 6088384"/>
              <a:gd name="connsiteY506" fmla="*/ 2925708 h 6088385"/>
              <a:gd name="connsiteX507" fmla="*/ 479859 w 6088384"/>
              <a:gd name="connsiteY507" fmla="*/ 2513471 h 6088385"/>
              <a:gd name="connsiteX508" fmla="*/ 4960447 w 6088384"/>
              <a:gd name="connsiteY508" fmla="*/ 4334629 h 6088385"/>
              <a:gd name="connsiteX509" fmla="*/ 4944642 w 6088384"/>
              <a:gd name="connsiteY509" fmla="*/ 4398868 h 6088385"/>
              <a:gd name="connsiteX510" fmla="*/ 4866101 w 6088384"/>
              <a:gd name="connsiteY510" fmla="*/ 4619324 h 6088385"/>
              <a:gd name="connsiteX511" fmla="*/ 4777612 w 6088384"/>
              <a:gd name="connsiteY511" fmla="*/ 4805758 h 6088385"/>
              <a:gd name="connsiteX512" fmla="*/ 4756277 w 6088384"/>
              <a:gd name="connsiteY512" fmla="*/ 4817045 h 6088385"/>
              <a:gd name="connsiteX513" fmla="*/ 4623696 w 6088384"/>
              <a:gd name="connsiteY513" fmla="*/ 4876885 h 6088385"/>
              <a:gd name="connsiteX514" fmla="*/ 4347677 w 6088384"/>
              <a:gd name="connsiteY514" fmla="*/ 4971336 h 6088385"/>
              <a:gd name="connsiteX515" fmla="*/ 4305615 w 6088384"/>
              <a:gd name="connsiteY515" fmla="*/ 4981400 h 6088385"/>
              <a:gd name="connsiteX516" fmla="*/ 4413689 w 6088384"/>
              <a:gd name="connsiteY516" fmla="*/ 4834396 h 6088385"/>
              <a:gd name="connsiteX517" fmla="*/ 4528769 w 6088384"/>
              <a:gd name="connsiteY517" fmla="*/ 4639653 h 6088385"/>
              <a:gd name="connsiteX518" fmla="*/ 4558162 w 6088384"/>
              <a:gd name="connsiteY518" fmla="*/ 4576323 h 6088385"/>
              <a:gd name="connsiteX519" fmla="*/ 4634707 w 6088384"/>
              <a:gd name="connsiteY519" fmla="*/ 4542774 h 6088385"/>
              <a:gd name="connsiteX520" fmla="*/ 4889134 w 6088384"/>
              <a:gd name="connsiteY520" fmla="*/ 4389157 h 6088385"/>
              <a:gd name="connsiteX521" fmla="*/ 785243 w 6088384"/>
              <a:gd name="connsiteY521" fmla="*/ 2587591 h 6088385"/>
              <a:gd name="connsiteX522" fmla="*/ 835160 w 6088384"/>
              <a:gd name="connsiteY522" fmla="*/ 2851379 h 6088385"/>
              <a:gd name="connsiteX523" fmla="*/ 890534 w 6088384"/>
              <a:gd name="connsiteY523" fmla="*/ 3024024 h 6088385"/>
              <a:gd name="connsiteX524" fmla="*/ 854457 w 6088384"/>
              <a:gd name="connsiteY524" fmla="*/ 3122596 h 6088385"/>
              <a:gd name="connsiteX525" fmla="*/ 798126 w 6088384"/>
              <a:gd name="connsiteY525" fmla="*/ 3341674 h 6088385"/>
              <a:gd name="connsiteX526" fmla="*/ 778585 w 6088384"/>
              <a:gd name="connsiteY526" fmla="*/ 3469713 h 6088385"/>
              <a:gd name="connsiteX527" fmla="*/ 769739 w 6088384"/>
              <a:gd name="connsiteY527" fmla="*/ 3455804 h 6088385"/>
              <a:gd name="connsiteX528" fmla="*/ 652911 w 6088384"/>
              <a:gd name="connsiteY528" fmla="*/ 3214317 h 6088385"/>
              <a:gd name="connsiteX529" fmla="*/ 586130 w 6088384"/>
              <a:gd name="connsiteY529" fmla="*/ 3026869 h 6088385"/>
              <a:gd name="connsiteX530" fmla="*/ 642125 w 6088384"/>
              <a:gd name="connsiteY530" fmla="*/ 2869696 h 6088385"/>
              <a:gd name="connsiteX531" fmla="*/ 742474 w 6088384"/>
              <a:gd name="connsiteY531" fmla="*/ 2658274 h 6088385"/>
              <a:gd name="connsiteX532" fmla="*/ 4711368 w 6088384"/>
              <a:gd name="connsiteY532" fmla="*/ 4165121 h 6088385"/>
              <a:gd name="connsiteX533" fmla="*/ 4696158 w 6088384"/>
              <a:gd name="connsiteY533" fmla="*/ 4227416 h 6088385"/>
              <a:gd name="connsiteX534" fmla="*/ 4622925 w 6088384"/>
              <a:gd name="connsiteY534" fmla="*/ 4436785 h 6088385"/>
              <a:gd name="connsiteX535" fmla="*/ 4558162 w 6088384"/>
              <a:gd name="connsiteY535" fmla="*/ 4576323 h 6088385"/>
              <a:gd name="connsiteX536" fmla="*/ 4366457 w 6088384"/>
              <a:gd name="connsiteY536" fmla="*/ 4660346 h 6088385"/>
              <a:gd name="connsiteX537" fmla="*/ 4228298 w 6088384"/>
              <a:gd name="connsiteY537" fmla="*/ 4705616 h 6088385"/>
              <a:gd name="connsiteX538" fmla="*/ 4141439 w 6088384"/>
              <a:gd name="connsiteY538" fmla="*/ 4728073 h 6088385"/>
              <a:gd name="connsiteX539" fmla="*/ 4245748 w 6088384"/>
              <a:gd name="connsiteY539" fmla="*/ 4585662 h 6088385"/>
              <a:gd name="connsiteX540" fmla="*/ 4357975 w 6088384"/>
              <a:gd name="connsiteY540" fmla="*/ 4396735 h 6088385"/>
              <a:gd name="connsiteX541" fmla="*/ 4365356 w 6088384"/>
              <a:gd name="connsiteY541" fmla="*/ 4381073 h 6088385"/>
              <a:gd name="connsiteX542" fmla="*/ 4431689 w 6088384"/>
              <a:gd name="connsiteY542" fmla="*/ 4349327 h 6088385"/>
              <a:gd name="connsiteX543" fmla="*/ 4642020 w 6088384"/>
              <a:gd name="connsiteY543" fmla="*/ 4219210 h 6088385"/>
              <a:gd name="connsiteX544" fmla="*/ 1069434 w 6088384"/>
              <a:gd name="connsiteY544" fmla="*/ 2643862 h 6088385"/>
              <a:gd name="connsiteX545" fmla="*/ 1084286 w 6088384"/>
              <a:gd name="connsiteY545" fmla="*/ 2749606 h 6088385"/>
              <a:gd name="connsiteX546" fmla="*/ 1123668 w 6088384"/>
              <a:gd name="connsiteY546" fmla="*/ 2926605 h 6088385"/>
              <a:gd name="connsiteX547" fmla="*/ 1156222 w 6088384"/>
              <a:gd name="connsiteY547" fmla="*/ 3027883 h 6088385"/>
              <a:gd name="connsiteX548" fmla="*/ 1137311 w 6088384"/>
              <a:gd name="connsiteY548" fmla="*/ 3080508 h 6088385"/>
              <a:gd name="connsiteX549" fmla="*/ 1083076 w 6088384"/>
              <a:gd name="connsiteY549" fmla="*/ 3293456 h 6088385"/>
              <a:gd name="connsiteX550" fmla="*/ 1064306 w 6088384"/>
              <a:gd name="connsiteY550" fmla="*/ 3414995 h 6088385"/>
              <a:gd name="connsiteX551" fmla="*/ 1034931 w 6088384"/>
              <a:gd name="connsiteY551" fmla="*/ 3365117 h 6088385"/>
              <a:gd name="connsiteX552" fmla="*/ 919967 w 6088384"/>
              <a:gd name="connsiteY552" fmla="*/ 3115789 h 6088385"/>
              <a:gd name="connsiteX553" fmla="*/ 890534 w 6088384"/>
              <a:gd name="connsiteY553" fmla="*/ 3024024 h 6088385"/>
              <a:gd name="connsiteX554" fmla="*/ 931328 w 6088384"/>
              <a:gd name="connsiteY554" fmla="*/ 2912568 h 6088385"/>
              <a:gd name="connsiteX555" fmla="*/ 1027590 w 6088384"/>
              <a:gd name="connsiteY555" fmla="*/ 2712739 h 6088385"/>
              <a:gd name="connsiteX556" fmla="*/ 4505710 w 6088384"/>
              <a:gd name="connsiteY556" fmla="*/ 4047431 h 6088385"/>
              <a:gd name="connsiteX557" fmla="*/ 4451494 w 6088384"/>
              <a:gd name="connsiteY557" fmla="*/ 4198299 h 6088385"/>
              <a:gd name="connsiteX558" fmla="*/ 4365356 w 6088384"/>
              <a:gd name="connsiteY558" fmla="*/ 4381073 h 6088385"/>
              <a:gd name="connsiteX559" fmla="*/ 4209087 w 6088384"/>
              <a:gd name="connsiteY559" fmla="*/ 4455863 h 6088385"/>
              <a:gd name="connsiteX560" fmla="*/ 4024129 w 6088384"/>
              <a:gd name="connsiteY560" fmla="*/ 4522330 h 6088385"/>
              <a:gd name="connsiteX561" fmla="*/ 4107375 w 6088384"/>
              <a:gd name="connsiteY561" fmla="*/ 4419333 h 6088385"/>
              <a:gd name="connsiteX562" fmla="*/ 4187588 w 6088384"/>
              <a:gd name="connsiteY562" fmla="*/ 4306880 h 6088385"/>
              <a:gd name="connsiteX563" fmla="*/ 4226843 w 6088384"/>
              <a:gd name="connsiteY563" fmla="*/ 4243549 h 6088385"/>
              <a:gd name="connsiteX564" fmla="*/ 4328830 w 6088384"/>
              <a:gd name="connsiteY564" fmla="*/ 4181590 h 6088385"/>
              <a:gd name="connsiteX565" fmla="*/ 4376083 w 6088384"/>
              <a:gd name="connsiteY565" fmla="*/ 3960606 h 6088385"/>
              <a:gd name="connsiteX566" fmla="*/ 4345072 w 6088384"/>
              <a:gd name="connsiteY566" fmla="*/ 4031876 h 6088385"/>
              <a:gd name="connsiteX567" fmla="*/ 4270961 w 6088384"/>
              <a:gd name="connsiteY567" fmla="*/ 4172370 h 6088385"/>
              <a:gd name="connsiteX568" fmla="*/ 4226843 w 6088384"/>
              <a:gd name="connsiteY568" fmla="*/ 4243549 h 6088385"/>
              <a:gd name="connsiteX569" fmla="*/ 4140349 w 6088384"/>
              <a:gd name="connsiteY569" fmla="*/ 4296095 h 6088385"/>
              <a:gd name="connsiteX570" fmla="*/ 3940520 w 6088384"/>
              <a:gd name="connsiteY570" fmla="*/ 4392357 h 6088385"/>
              <a:gd name="connsiteX571" fmla="*/ 3933964 w 6088384"/>
              <a:gd name="connsiteY571" fmla="*/ 4394757 h 6088385"/>
              <a:gd name="connsiteX572" fmla="*/ 3997060 w 6088384"/>
              <a:gd name="connsiteY572" fmla="*/ 4333857 h 6088385"/>
              <a:gd name="connsiteX573" fmla="*/ 4118637 w 6088384"/>
              <a:gd name="connsiteY573" fmla="*/ 4195906 h 6088385"/>
              <a:gd name="connsiteX574" fmla="*/ 4147146 w 6088384"/>
              <a:gd name="connsiteY574" fmla="*/ 4157468 h 6088385"/>
              <a:gd name="connsiteX575" fmla="*/ 4228425 w 6088384"/>
              <a:gd name="connsiteY575" fmla="*/ 4096398 h 6088385"/>
              <a:gd name="connsiteX576" fmla="*/ 1304507 w 6088384"/>
              <a:gd name="connsiteY576" fmla="*/ 2676710 h 6088385"/>
              <a:gd name="connsiteX577" fmla="*/ 1304647 w 6088384"/>
              <a:gd name="connsiteY577" fmla="*/ 2685603 h 6088385"/>
              <a:gd name="connsiteX578" fmla="*/ 1341988 w 6088384"/>
              <a:gd name="connsiteY578" fmla="*/ 2958985 h 6088385"/>
              <a:gd name="connsiteX579" fmla="*/ 1359848 w 6088384"/>
              <a:gd name="connsiteY579" fmla="*/ 3035080 h 6088385"/>
              <a:gd name="connsiteX580" fmla="*/ 1332411 w 6088384"/>
              <a:gd name="connsiteY580" fmla="*/ 3147457 h 6088385"/>
              <a:gd name="connsiteX581" fmla="*/ 1301025 w 6088384"/>
              <a:gd name="connsiteY581" fmla="*/ 3364951 h 6088385"/>
              <a:gd name="connsiteX582" fmla="*/ 1300040 w 6088384"/>
              <a:gd name="connsiteY582" fmla="*/ 3385594 h 6088385"/>
              <a:gd name="connsiteX583" fmla="*/ 1294863 w 6088384"/>
              <a:gd name="connsiteY583" fmla="*/ 3376726 h 6088385"/>
              <a:gd name="connsiteX584" fmla="*/ 1197475 w 6088384"/>
              <a:gd name="connsiteY584" fmla="*/ 3156224 h 6088385"/>
              <a:gd name="connsiteX585" fmla="*/ 1156222 w 6088384"/>
              <a:gd name="connsiteY585" fmla="*/ 3027883 h 6088385"/>
              <a:gd name="connsiteX586" fmla="*/ 1211498 w 6088384"/>
              <a:gd name="connsiteY586" fmla="*/ 2874065 h 6088385"/>
              <a:gd name="connsiteX587" fmla="*/ 4317422 w 6088384"/>
              <a:gd name="connsiteY587" fmla="*/ 3903307 h 6088385"/>
              <a:gd name="connsiteX588" fmla="*/ 4236653 w 6088384"/>
              <a:gd name="connsiteY588" fmla="*/ 4036792 h 6088385"/>
              <a:gd name="connsiteX589" fmla="*/ 4147146 w 6088384"/>
              <a:gd name="connsiteY589" fmla="*/ 4157468 h 6088385"/>
              <a:gd name="connsiteX590" fmla="*/ 4047580 w 6088384"/>
              <a:gd name="connsiteY590" fmla="*/ 4232279 h 6088385"/>
              <a:gd name="connsiteX591" fmla="*/ 3871468 w 6088384"/>
              <a:gd name="connsiteY591" fmla="*/ 4338841 h 6088385"/>
              <a:gd name="connsiteX592" fmla="*/ 3954651 w 6088384"/>
              <a:gd name="connsiteY592" fmla="*/ 4277686 h 6088385"/>
              <a:gd name="connsiteX593" fmla="*/ 4128269 w 6088384"/>
              <a:gd name="connsiteY593" fmla="*/ 4120760 h 6088385"/>
              <a:gd name="connsiteX594" fmla="*/ 4285196 w 6088384"/>
              <a:gd name="connsiteY594" fmla="*/ 3947142 h 6088385"/>
              <a:gd name="connsiteX595" fmla="*/ 1537796 w 6088384"/>
              <a:gd name="connsiteY595" fmla="*/ 2745686 h 6088385"/>
              <a:gd name="connsiteX596" fmla="*/ 1523046 w 6088384"/>
              <a:gd name="connsiteY596" fmla="*/ 2874818 h 6088385"/>
              <a:gd name="connsiteX597" fmla="*/ 1516381 w 6088384"/>
              <a:gd name="connsiteY597" fmla="*/ 3050704 h 6088385"/>
              <a:gd name="connsiteX598" fmla="*/ 1528183 w 6088384"/>
              <a:gd name="connsiteY598" fmla="*/ 3284434 h 6088385"/>
              <a:gd name="connsiteX599" fmla="*/ 1534342 w 6088384"/>
              <a:gd name="connsiteY599" fmla="*/ 3324786 h 6088385"/>
              <a:gd name="connsiteX600" fmla="*/ 1515022 w 6088384"/>
              <a:gd name="connsiteY600" fmla="*/ 3252192 h 6088385"/>
              <a:gd name="connsiteX601" fmla="*/ 1484260 w 6088384"/>
              <a:gd name="connsiteY601" fmla="*/ 3080852 h 6088385"/>
              <a:gd name="connsiteX602" fmla="*/ 1479918 w 6088384"/>
              <a:gd name="connsiteY602" fmla="*/ 3038143 h 6088385"/>
              <a:gd name="connsiteX603" fmla="*/ 1499122 w 6088384"/>
              <a:gd name="connsiteY603" fmla="*/ 2902868 h 6088385"/>
              <a:gd name="connsiteX604" fmla="*/ 1464026 w 6088384"/>
              <a:gd name="connsiteY604" fmla="*/ 2710757 h 6088385"/>
              <a:gd name="connsiteX605" fmla="*/ 1462290 w 6088384"/>
              <a:gd name="connsiteY605" fmla="*/ 2759761 h 6088385"/>
              <a:gd name="connsiteX606" fmla="*/ 1466827 w 6088384"/>
              <a:gd name="connsiteY606" fmla="*/ 2909379 h 6088385"/>
              <a:gd name="connsiteX607" fmla="*/ 1479918 w 6088384"/>
              <a:gd name="connsiteY607" fmla="*/ 3038143 h 6088385"/>
              <a:gd name="connsiteX608" fmla="*/ 1467328 w 6088384"/>
              <a:gd name="connsiteY608" fmla="*/ 3126826 h 6088385"/>
              <a:gd name="connsiteX609" fmla="*/ 1458047 w 6088384"/>
              <a:gd name="connsiteY609" fmla="*/ 3348534 h 6088385"/>
              <a:gd name="connsiteX610" fmla="*/ 1425087 w 6088384"/>
              <a:gd name="connsiteY610" fmla="*/ 3264800 h 6088385"/>
              <a:gd name="connsiteX611" fmla="*/ 1378148 w 6088384"/>
              <a:gd name="connsiteY611" fmla="*/ 3113050 h 6088385"/>
              <a:gd name="connsiteX612" fmla="*/ 1359848 w 6088384"/>
              <a:gd name="connsiteY612" fmla="*/ 3035080 h 6088385"/>
              <a:gd name="connsiteX613" fmla="*/ 1384719 w 6088384"/>
              <a:gd name="connsiteY613" fmla="*/ 2933213 h 6088385"/>
              <a:gd name="connsiteX614" fmla="*/ 1457952 w 6088384"/>
              <a:gd name="connsiteY614" fmla="*/ 2723845 h 6088385"/>
              <a:gd name="connsiteX615" fmla="*/ 1758511 w 6088384"/>
              <a:gd name="connsiteY615" fmla="*/ 2202013 h 6088385"/>
              <a:gd name="connsiteX616" fmla="*/ 1692987 w 6088384"/>
              <a:gd name="connsiteY616" fmla="*/ 2325596 h 6088385"/>
              <a:gd name="connsiteX617" fmla="*/ 1632520 w 6088384"/>
              <a:gd name="connsiteY617" fmla="*/ 2459456 h 6088385"/>
              <a:gd name="connsiteX618" fmla="*/ 1553979 w 6088384"/>
              <a:gd name="connsiteY618" fmla="*/ 2679911 h 6088385"/>
              <a:gd name="connsiteX619" fmla="*/ 1537796 w 6088384"/>
              <a:gd name="connsiteY619" fmla="*/ 2745686 h 6088385"/>
              <a:gd name="connsiteX620" fmla="*/ 1542721 w 6088384"/>
              <a:gd name="connsiteY620" fmla="*/ 2702569 h 6088385"/>
              <a:gd name="connsiteX621" fmla="*/ 1570225 w 6088384"/>
              <a:gd name="connsiteY621" fmla="*/ 2555214 h 6088385"/>
              <a:gd name="connsiteX622" fmla="*/ 1599448 w 6088384"/>
              <a:gd name="connsiteY622" fmla="*/ 2440864 h 6088385"/>
              <a:gd name="connsiteX623" fmla="*/ 1667187 w 6088384"/>
              <a:gd name="connsiteY623" fmla="*/ 2326234 h 6088385"/>
              <a:gd name="connsiteX624" fmla="*/ 4547250 w 6088384"/>
              <a:gd name="connsiteY624" fmla="*/ 3356272 h 6088385"/>
              <a:gd name="connsiteX625" fmla="*/ 4525561 w 6088384"/>
              <a:gd name="connsiteY625" fmla="*/ 3498388 h 6088385"/>
              <a:gd name="connsiteX626" fmla="*/ 4487656 w 6088384"/>
              <a:gd name="connsiteY626" fmla="*/ 3649686 h 6088385"/>
              <a:gd name="connsiteX627" fmla="*/ 4421199 w 6088384"/>
              <a:gd name="connsiteY627" fmla="*/ 3762149 h 6088385"/>
              <a:gd name="connsiteX628" fmla="*/ 4317422 w 6088384"/>
              <a:gd name="connsiteY628" fmla="*/ 3903307 h 6088385"/>
              <a:gd name="connsiteX629" fmla="*/ 4355518 w 6088384"/>
              <a:gd name="connsiteY629" fmla="*/ 3840348 h 6088385"/>
              <a:gd name="connsiteX630" fmla="*/ 4455866 w 6088384"/>
              <a:gd name="connsiteY630" fmla="*/ 3628926 h 6088385"/>
              <a:gd name="connsiteX631" fmla="*/ 4534407 w 6088384"/>
              <a:gd name="connsiteY631" fmla="*/ 3408471 h 6088385"/>
              <a:gd name="connsiteX632" fmla="*/ 4623792 w 6088384"/>
              <a:gd name="connsiteY632" fmla="*/ 3379458 h 6088385"/>
              <a:gd name="connsiteX633" fmla="*/ 4613577 w 6088384"/>
              <a:gd name="connsiteY633" fmla="*/ 3560955 h 6088385"/>
              <a:gd name="connsiteX634" fmla="*/ 4590194 w 6088384"/>
              <a:gd name="connsiteY634" fmla="*/ 3712360 h 6088385"/>
              <a:gd name="connsiteX635" fmla="*/ 4555674 w 6088384"/>
              <a:gd name="connsiteY635" fmla="*/ 3761059 h 6088385"/>
              <a:gd name="connsiteX636" fmla="*/ 4393047 w 6088384"/>
              <a:gd name="connsiteY636" fmla="*/ 3945004 h 6088385"/>
              <a:gd name="connsiteX637" fmla="*/ 4376083 w 6088384"/>
              <a:gd name="connsiteY637" fmla="*/ 3960606 h 6088385"/>
              <a:gd name="connsiteX638" fmla="*/ 4417887 w 6088384"/>
              <a:gd name="connsiteY638" fmla="*/ 3864527 h 6088385"/>
              <a:gd name="connsiteX639" fmla="*/ 4477418 w 6088384"/>
              <a:gd name="connsiteY639" fmla="*/ 3690552 h 6088385"/>
              <a:gd name="connsiteX640" fmla="*/ 4487656 w 6088384"/>
              <a:gd name="connsiteY640" fmla="*/ 3649686 h 6088385"/>
              <a:gd name="connsiteX641" fmla="*/ 4536278 w 6088384"/>
              <a:gd name="connsiteY641" fmla="*/ 3567406 h 6088385"/>
              <a:gd name="connsiteX642" fmla="*/ 4782323 w 6088384"/>
              <a:gd name="connsiteY642" fmla="*/ 3409183 h 6088385"/>
              <a:gd name="connsiteX643" fmla="*/ 4790314 w 6088384"/>
              <a:gd name="connsiteY643" fmla="*/ 3576561 h 6088385"/>
              <a:gd name="connsiteX644" fmla="*/ 4780837 w 6088384"/>
              <a:gd name="connsiteY644" fmla="*/ 3775055 h 6088385"/>
              <a:gd name="connsiteX645" fmla="*/ 4710782 w 6088384"/>
              <a:gd name="connsiteY645" fmla="*/ 3857615 h 6088385"/>
              <a:gd name="connsiteX646" fmla="*/ 4528820 w 6088384"/>
              <a:gd name="connsiteY646" fmla="*/ 4029903 h 6088385"/>
              <a:gd name="connsiteX647" fmla="*/ 4505710 w 6088384"/>
              <a:gd name="connsiteY647" fmla="*/ 4047431 h 6088385"/>
              <a:gd name="connsiteX648" fmla="*/ 4525682 w 6088384"/>
              <a:gd name="connsiteY648" fmla="*/ 3991856 h 6088385"/>
              <a:gd name="connsiteX649" fmla="*/ 4579917 w 6088384"/>
              <a:gd name="connsiteY649" fmla="*/ 3778908 h 6088385"/>
              <a:gd name="connsiteX650" fmla="*/ 4590194 w 6088384"/>
              <a:gd name="connsiteY650" fmla="*/ 3712360 h 6088385"/>
              <a:gd name="connsiteX651" fmla="*/ 4696800 w 6088384"/>
              <a:gd name="connsiteY651" fmla="*/ 3561968 h 6088385"/>
              <a:gd name="connsiteX652" fmla="*/ 1712911 w 6088384"/>
              <a:gd name="connsiteY652" fmla="*/ 2127218 h 6088385"/>
              <a:gd name="connsiteX653" fmla="*/ 1692652 w 6088384"/>
              <a:gd name="connsiteY653" fmla="*/ 2168911 h 6088385"/>
              <a:gd name="connsiteX654" fmla="*/ 1606994 w 6088384"/>
              <a:gd name="connsiteY654" fmla="*/ 2411340 h 6088385"/>
              <a:gd name="connsiteX655" fmla="*/ 1599448 w 6088384"/>
              <a:gd name="connsiteY655" fmla="*/ 2440864 h 6088385"/>
              <a:gd name="connsiteX656" fmla="*/ 1552108 w 6088384"/>
              <a:gd name="connsiteY656" fmla="*/ 2520977 h 6088385"/>
              <a:gd name="connsiteX657" fmla="*/ 1464026 w 6088384"/>
              <a:gd name="connsiteY657" fmla="*/ 2710757 h 6088385"/>
              <a:gd name="connsiteX658" fmla="*/ 1467559 w 6088384"/>
              <a:gd name="connsiteY658" fmla="*/ 2611009 h 6088385"/>
              <a:gd name="connsiteX659" fmla="*/ 1496804 w 6088384"/>
              <a:gd name="connsiteY659" fmla="*/ 2378080 h 6088385"/>
              <a:gd name="connsiteX660" fmla="*/ 1547559 w 6088384"/>
              <a:gd name="connsiteY660" fmla="*/ 2308785 h 6088385"/>
              <a:gd name="connsiteX661" fmla="*/ 1695338 w 6088384"/>
              <a:gd name="connsiteY661" fmla="*/ 2143378 h 6088385"/>
              <a:gd name="connsiteX662" fmla="*/ 1584471 w 6088384"/>
              <a:gd name="connsiteY662" fmla="*/ 2037722 h 6088385"/>
              <a:gd name="connsiteX663" fmla="*/ 1551408 w 6088384"/>
              <a:gd name="connsiteY663" fmla="*/ 2134575 h 6088385"/>
              <a:gd name="connsiteX664" fmla="*/ 1499811 w 6088384"/>
              <a:gd name="connsiteY664" fmla="*/ 2354132 h 6088385"/>
              <a:gd name="connsiteX665" fmla="*/ 1496804 w 6088384"/>
              <a:gd name="connsiteY665" fmla="*/ 2378080 h 6088385"/>
              <a:gd name="connsiteX666" fmla="*/ 1417244 w 6088384"/>
              <a:gd name="connsiteY666" fmla="*/ 2486702 h 6088385"/>
              <a:gd name="connsiteX667" fmla="*/ 1305017 w 6088384"/>
              <a:gd name="connsiteY667" fmla="*/ 2675629 h 6088385"/>
              <a:gd name="connsiteX668" fmla="*/ 1304507 w 6088384"/>
              <a:gd name="connsiteY668" fmla="*/ 2676710 h 6088385"/>
              <a:gd name="connsiteX669" fmla="*/ 1300320 w 6088384"/>
              <a:gd name="connsiteY669" fmla="*/ 2410189 h 6088385"/>
              <a:gd name="connsiteX670" fmla="*/ 1309367 w 6088384"/>
              <a:gd name="connsiteY670" fmla="*/ 2309022 h 6088385"/>
              <a:gd name="connsiteX671" fmla="*/ 1421236 w 6088384"/>
              <a:gd name="connsiteY671" fmla="*/ 2185935 h 6088385"/>
              <a:gd name="connsiteX672" fmla="*/ 1583574 w 6088384"/>
              <a:gd name="connsiteY672" fmla="*/ 2038393 h 6088385"/>
              <a:gd name="connsiteX673" fmla="*/ 5019119 w 6088384"/>
              <a:gd name="connsiteY673" fmla="*/ 3448343 h 6088385"/>
              <a:gd name="connsiteX674" fmla="*/ 5028183 w 6088384"/>
              <a:gd name="connsiteY674" fmla="*/ 3507038 h 6088385"/>
              <a:gd name="connsiteX675" fmla="*/ 5040647 w 6088384"/>
              <a:gd name="connsiteY675" fmla="*/ 3728494 h 6088385"/>
              <a:gd name="connsiteX676" fmla="*/ 5034663 w 6088384"/>
              <a:gd name="connsiteY676" fmla="*/ 3871454 h 6088385"/>
              <a:gd name="connsiteX677" fmla="*/ 5017315 w 6088384"/>
              <a:gd name="connsiteY677" fmla="*/ 3891777 h 6088385"/>
              <a:gd name="connsiteX678" fmla="*/ 4837941 w 6088384"/>
              <a:gd name="connsiteY678" fmla="*/ 4066398 h 6088385"/>
              <a:gd name="connsiteX679" fmla="*/ 4711368 w 6088384"/>
              <a:gd name="connsiteY679" fmla="*/ 4165121 h 6088385"/>
              <a:gd name="connsiteX680" fmla="*/ 4748467 w 6088384"/>
              <a:gd name="connsiteY680" fmla="*/ 4013173 h 6088385"/>
              <a:gd name="connsiteX681" fmla="*/ 4779852 w 6088384"/>
              <a:gd name="connsiteY681" fmla="*/ 3795679 h 6088385"/>
              <a:gd name="connsiteX682" fmla="*/ 4780837 w 6088384"/>
              <a:gd name="connsiteY682" fmla="*/ 3775055 h 6088385"/>
              <a:gd name="connsiteX683" fmla="*/ 4873001 w 6088384"/>
              <a:gd name="connsiteY683" fmla="*/ 3666440 h 6088385"/>
              <a:gd name="connsiteX684" fmla="*/ 5013764 w 6088384"/>
              <a:gd name="connsiteY684" fmla="*/ 3458091 h 6088385"/>
              <a:gd name="connsiteX685" fmla="*/ 1376732 w 6088384"/>
              <a:gd name="connsiteY685" fmla="*/ 1922648 h 6088385"/>
              <a:gd name="connsiteX686" fmla="*/ 1350089 w 6088384"/>
              <a:gd name="connsiteY686" fmla="*/ 2025636 h 6088385"/>
              <a:gd name="connsiteX687" fmla="*/ 1318739 w 6088384"/>
              <a:gd name="connsiteY687" fmla="*/ 2204232 h 6088385"/>
              <a:gd name="connsiteX688" fmla="*/ 1309367 w 6088384"/>
              <a:gd name="connsiteY688" fmla="*/ 2309022 h 6088385"/>
              <a:gd name="connsiteX689" fmla="*/ 1273694 w 6088384"/>
              <a:gd name="connsiteY689" fmla="*/ 2348273 h 6088385"/>
              <a:gd name="connsiteX690" fmla="*/ 1142095 w 6088384"/>
              <a:gd name="connsiteY690" fmla="*/ 2524257 h 6088385"/>
              <a:gd name="connsiteX691" fmla="*/ 1069434 w 6088384"/>
              <a:gd name="connsiteY691" fmla="*/ 2643862 h 6088385"/>
              <a:gd name="connsiteX692" fmla="*/ 1058981 w 6088384"/>
              <a:gd name="connsiteY692" fmla="*/ 2569442 h 6088385"/>
              <a:gd name="connsiteX693" fmla="*/ 1048181 w 6088384"/>
              <a:gd name="connsiteY693" fmla="*/ 2295099 h 6088385"/>
              <a:gd name="connsiteX694" fmla="*/ 1051985 w 6088384"/>
              <a:gd name="connsiteY694" fmla="*/ 2221433 h 6088385"/>
              <a:gd name="connsiteX695" fmla="*/ 1148613 w 6088384"/>
              <a:gd name="connsiteY695" fmla="*/ 2116361 h 6088385"/>
              <a:gd name="connsiteX696" fmla="*/ 1314020 w 6088384"/>
              <a:gd name="connsiteY696" fmla="*/ 1968581 h 6088385"/>
              <a:gd name="connsiteX697" fmla="*/ 5301848 w 6088384"/>
              <a:gd name="connsiteY697" fmla="*/ 3502933 h 6088385"/>
              <a:gd name="connsiteX698" fmla="*/ 5311878 w 6088384"/>
              <a:gd name="connsiteY698" fmla="*/ 3568652 h 6088385"/>
              <a:gd name="connsiteX699" fmla="*/ 5323680 w 6088384"/>
              <a:gd name="connsiteY699" fmla="*/ 3802383 h 6088385"/>
              <a:gd name="connsiteX700" fmla="*/ 5313388 w 6088384"/>
              <a:gd name="connsiteY700" fmla="*/ 4006202 h 6088385"/>
              <a:gd name="connsiteX701" fmla="*/ 5300107 w 6088384"/>
              <a:gd name="connsiteY701" fmla="*/ 4022244 h 6088385"/>
              <a:gd name="connsiteX702" fmla="*/ 5200519 w 6088384"/>
              <a:gd name="connsiteY702" fmla="*/ 4128266 h 6088385"/>
              <a:gd name="connsiteX703" fmla="*/ 5049258 w 6088384"/>
              <a:gd name="connsiteY703" fmla="*/ 4266721 h 6088385"/>
              <a:gd name="connsiteX704" fmla="*/ 4960447 w 6088384"/>
              <a:gd name="connsiteY704" fmla="*/ 4334629 h 6088385"/>
              <a:gd name="connsiteX705" fmla="*/ 4999498 w 6088384"/>
              <a:gd name="connsiteY705" fmla="*/ 4175911 h 6088385"/>
              <a:gd name="connsiteX706" fmla="*/ 5031293 w 6088384"/>
              <a:gd name="connsiteY706" fmla="*/ 3951953 h 6088385"/>
              <a:gd name="connsiteX707" fmla="*/ 5034663 w 6088384"/>
              <a:gd name="connsiteY707" fmla="*/ 3871454 h 6088385"/>
              <a:gd name="connsiteX708" fmla="*/ 5126650 w 6088384"/>
              <a:gd name="connsiteY708" fmla="*/ 3763684 h 6088385"/>
              <a:gd name="connsiteX709" fmla="*/ 5227047 w 6088384"/>
              <a:gd name="connsiteY709" fmla="*/ 3626554 h 6088385"/>
              <a:gd name="connsiteX710" fmla="*/ 1126658 w 6088384"/>
              <a:gd name="connsiteY710" fmla="*/ 1755277 h 6088385"/>
              <a:gd name="connsiteX711" fmla="*/ 1110920 w 6088384"/>
              <a:gd name="connsiteY711" fmla="*/ 1810946 h 6088385"/>
              <a:gd name="connsiteX712" fmla="*/ 1055320 w 6088384"/>
              <a:gd name="connsiteY712" fmla="*/ 2156852 h 6088385"/>
              <a:gd name="connsiteX713" fmla="*/ 1051985 w 6088384"/>
              <a:gd name="connsiteY713" fmla="*/ 2221433 h 6088385"/>
              <a:gd name="connsiteX714" fmla="*/ 997219 w 6088384"/>
              <a:gd name="connsiteY714" fmla="*/ 2280985 h 6088385"/>
              <a:gd name="connsiteX715" fmla="*/ 861339 w 6088384"/>
              <a:gd name="connsiteY715" fmla="*/ 2461829 h 6088385"/>
              <a:gd name="connsiteX716" fmla="*/ 785243 w 6088384"/>
              <a:gd name="connsiteY716" fmla="*/ 2587591 h 6088385"/>
              <a:gd name="connsiteX717" fmla="*/ 782683 w 6088384"/>
              <a:gd name="connsiteY717" fmla="*/ 2574059 h 6088385"/>
              <a:gd name="connsiteX718" fmla="*/ 764707 w 6088384"/>
              <a:gd name="connsiteY718" fmla="*/ 2286001 h 6088385"/>
              <a:gd name="connsiteX719" fmla="*/ 769346 w 6088384"/>
              <a:gd name="connsiteY719" fmla="*/ 2139190 h 6088385"/>
              <a:gd name="connsiteX720" fmla="*/ 774442 w 6088384"/>
              <a:gd name="connsiteY720" fmla="*/ 2085608 h 6088385"/>
              <a:gd name="connsiteX721" fmla="*/ 887868 w 6088384"/>
              <a:gd name="connsiteY721" fmla="*/ 1960116 h 6088385"/>
              <a:gd name="connsiteX722" fmla="*/ 1061486 w 6088384"/>
              <a:gd name="connsiteY722" fmla="*/ 1803190 h 6088385"/>
              <a:gd name="connsiteX723" fmla="*/ 5602478 w 6088384"/>
              <a:gd name="connsiteY723" fmla="*/ 3584705 h 6088385"/>
              <a:gd name="connsiteX724" fmla="*/ 5610022 w 6088384"/>
              <a:gd name="connsiteY724" fmla="*/ 3764896 h 6088385"/>
              <a:gd name="connsiteX725" fmla="*/ 5597558 w 6088384"/>
              <a:gd name="connsiteY725" fmla="*/ 3986353 h 6088385"/>
              <a:gd name="connsiteX726" fmla="*/ 5574226 w 6088384"/>
              <a:gd name="connsiteY726" fmla="*/ 4137428 h 6088385"/>
              <a:gd name="connsiteX727" fmla="*/ 5517995 w 6088384"/>
              <a:gd name="connsiteY727" fmla="*/ 4213370 h 6088385"/>
              <a:gd name="connsiteX728" fmla="*/ 5228666 w 6088384"/>
              <a:gd name="connsiteY728" fmla="*/ 4508127 h 6088385"/>
              <a:gd name="connsiteX729" fmla="*/ 5204298 w 6088384"/>
              <a:gd name="connsiteY729" fmla="*/ 4527545 h 6088385"/>
              <a:gd name="connsiteX730" fmla="*/ 5220906 w 6088384"/>
              <a:gd name="connsiteY730" fmla="*/ 4482170 h 6088385"/>
              <a:gd name="connsiteX731" fmla="*/ 5311878 w 6088384"/>
              <a:gd name="connsiteY731" fmla="*/ 4036113 h 6088385"/>
              <a:gd name="connsiteX732" fmla="*/ 5313388 w 6088384"/>
              <a:gd name="connsiteY732" fmla="*/ 4006202 h 6088385"/>
              <a:gd name="connsiteX733" fmla="*/ 5391681 w 6088384"/>
              <a:gd name="connsiteY733" fmla="*/ 3911628 h 6088385"/>
              <a:gd name="connsiteX734" fmla="*/ 5550788 w 6088384"/>
              <a:gd name="connsiteY734" fmla="*/ 3678154 h 6088385"/>
              <a:gd name="connsiteX735" fmla="*/ 5859844 w 6088384"/>
              <a:gd name="connsiteY735" fmla="*/ 3641051 h 6088385"/>
              <a:gd name="connsiteX736" fmla="*/ 5852103 w 6088384"/>
              <a:gd name="connsiteY736" fmla="*/ 3803191 h 6088385"/>
              <a:gd name="connsiteX737" fmla="*/ 5820718 w 6088384"/>
              <a:gd name="connsiteY737" fmla="*/ 4020685 h 6088385"/>
              <a:gd name="connsiteX738" fmla="*/ 5776212 w 6088384"/>
              <a:gd name="connsiteY738" fmla="*/ 4202966 h 6088385"/>
              <a:gd name="connsiteX739" fmla="*/ 5764557 w 6088384"/>
              <a:gd name="connsiteY739" fmla="*/ 4224271 h 6088385"/>
              <a:gd name="connsiteX740" fmla="*/ 5506578 w 6088384"/>
              <a:gd name="connsiteY740" fmla="*/ 4574389 h 6088385"/>
              <a:gd name="connsiteX741" fmla="*/ 5411892 w 6088384"/>
              <a:gd name="connsiteY741" fmla="*/ 4673738 h 6088385"/>
              <a:gd name="connsiteX742" fmla="*/ 5435476 w 6088384"/>
              <a:gd name="connsiteY742" fmla="*/ 4623697 h 6088385"/>
              <a:gd name="connsiteX743" fmla="*/ 5563898 w 6088384"/>
              <a:gd name="connsiteY743" fmla="*/ 4204306 h 6088385"/>
              <a:gd name="connsiteX744" fmla="*/ 5574226 w 6088384"/>
              <a:gd name="connsiteY744" fmla="*/ 4137428 h 6088385"/>
              <a:gd name="connsiteX745" fmla="*/ 5647983 w 6088384"/>
              <a:gd name="connsiteY745" fmla="*/ 4037817 h 6088385"/>
              <a:gd name="connsiteX746" fmla="*/ 5854254 w 6088384"/>
              <a:gd name="connsiteY746" fmla="*/ 3655522 h 6088385"/>
              <a:gd name="connsiteX747" fmla="*/ 882742 w 6088384"/>
              <a:gd name="connsiteY747" fmla="*/ 1561511 h 6088385"/>
              <a:gd name="connsiteX748" fmla="*/ 875991 w 6088384"/>
              <a:gd name="connsiteY748" fmla="*/ 1579442 h 6088385"/>
              <a:gd name="connsiteX749" fmla="*/ 783073 w 6088384"/>
              <a:gd name="connsiteY749" fmla="*/ 1994848 h 6088385"/>
              <a:gd name="connsiteX750" fmla="*/ 774442 w 6088384"/>
              <a:gd name="connsiteY750" fmla="*/ 2085608 h 6088385"/>
              <a:gd name="connsiteX751" fmla="*/ 730942 w 6088384"/>
              <a:gd name="connsiteY751" fmla="*/ 2133734 h 6088385"/>
              <a:gd name="connsiteX752" fmla="*/ 594939 w 6088384"/>
              <a:gd name="connsiteY752" fmla="*/ 2318727 h 6088385"/>
              <a:gd name="connsiteX753" fmla="*/ 486239 w 6088384"/>
              <a:gd name="connsiteY753" fmla="*/ 2502674 h 6088385"/>
              <a:gd name="connsiteX754" fmla="*/ 479282 w 6088384"/>
              <a:gd name="connsiteY754" fmla="*/ 2407131 h 6088385"/>
              <a:gd name="connsiteX755" fmla="*/ 485153 w 6088384"/>
              <a:gd name="connsiteY755" fmla="*/ 2164027 h 6088385"/>
              <a:gd name="connsiteX756" fmla="*/ 512922 w 6088384"/>
              <a:gd name="connsiteY756" fmla="*/ 1952550 h 6088385"/>
              <a:gd name="connsiteX757" fmla="*/ 563576 w 6088384"/>
              <a:gd name="connsiteY757" fmla="*/ 1883393 h 6088385"/>
              <a:gd name="connsiteX758" fmla="*/ 875979 w 6088384"/>
              <a:gd name="connsiteY758" fmla="*/ 1566592 h 6088385"/>
              <a:gd name="connsiteX759" fmla="*/ 6006336 w 6088384"/>
              <a:gd name="connsiteY759" fmla="*/ 3649883 h 6088385"/>
              <a:gd name="connsiteX760" fmla="*/ 5989898 w 6088384"/>
              <a:gd name="connsiteY760" fmla="*/ 3765674 h 6088385"/>
              <a:gd name="connsiteX761" fmla="*/ 5856501 w 6088384"/>
              <a:gd name="connsiteY761" fmla="*/ 4209086 h 6088385"/>
              <a:gd name="connsiteX762" fmla="*/ 5637287 w 6088384"/>
              <a:gd name="connsiteY762" fmla="*/ 4616952 h 6088385"/>
              <a:gd name="connsiteX763" fmla="*/ 5551053 w 6088384"/>
              <a:gd name="connsiteY763" fmla="*/ 4731723 h 6088385"/>
              <a:gd name="connsiteX764" fmla="*/ 5601021 w 6088384"/>
              <a:gd name="connsiteY764" fmla="*/ 4647165 h 6088385"/>
              <a:gd name="connsiteX765" fmla="*/ 5768409 w 6088384"/>
              <a:gd name="connsiteY765" fmla="*/ 4234928 h 6088385"/>
              <a:gd name="connsiteX766" fmla="*/ 5776212 w 6088384"/>
              <a:gd name="connsiteY766" fmla="*/ 4202966 h 6088385"/>
              <a:gd name="connsiteX767" fmla="*/ 5850774 w 6088384"/>
              <a:gd name="connsiteY767" fmla="*/ 4066678 h 6088385"/>
              <a:gd name="connsiteX768" fmla="*/ 5985610 w 6088384"/>
              <a:gd name="connsiteY768" fmla="*/ 3730489 h 6088385"/>
              <a:gd name="connsiteX769" fmla="*/ 676496 w 6088384"/>
              <a:gd name="connsiteY769" fmla="*/ 1414641 h 6088385"/>
              <a:gd name="connsiteX770" fmla="*/ 652910 w 6088384"/>
              <a:gd name="connsiteY770" fmla="*/ 1464687 h 6088385"/>
              <a:gd name="connsiteX771" fmla="*/ 516591 w 6088384"/>
              <a:gd name="connsiteY771" fmla="*/ 1924609 h 6088385"/>
              <a:gd name="connsiteX772" fmla="*/ 512922 w 6088384"/>
              <a:gd name="connsiteY772" fmla="*/ 1952550 h 6088385"/>
              <a:gd name="connsiteX773" fmla="*/ 433261 w 6088384"/>
              <a:gd name="connsiteY773" fmla="*/ 2061310 h 6088385"/>
              <a:gd name="connsiteX774" fmla="*/ 321034 w 6088384"/>
              <a:gd name="connsiteY774" fmla="*/ 2250237 h 6088385"/>
              <a:gd name="connsiteX775" fmla="*/ 228925 w 6088384"/>
              <a:gd name="connsiteY775" fmla="*/ 2445680 h 6088385"/>
              <a:gd name="connsiteX776" fmla="*/ 235758 w 6088384"/>
              <a:gd name="connsiteY776" fmla="*/ 2290742 h 6088385"/>
              <a:gd name="connsiteX777" fmla="*/ 267668 w 6088384"/>
              <a:gd name="connsiteY777" fmla="*/ 2067698 h 6088385"/>
              <a:gd name="connsiteX778" fmla="*/ 312174 w 6088384"/>
              <a:gd name="connsiteY778" fmla="*/ 1885412 h 6088385"/>
              <a:gd name="connsiteX779" fmla="*/ 323827 w 6088384"/>
              <a:gd name="connsiteY779" fmla="*/ 1864112 h 6088385"/>
              <a:gd name="connsiteX780" fmla="*/ 581807 w 6088384"/>
              <a:gd name="connsiteY780" fmla="*/ 1513994 h 6088385"/>
              <a:gd name="connsiteX781" fmla="*/ 537332 w 6088384"/>
              <a:gd name="connsiteY781" fmla="*/ 1356661 h 6088385"/>
              <a:gd name="connsiteX782" fmla="*/ 487365 w 6088384"/>
              <a:gd name="connsiteY782" fmla="*/ 1441219 h 6088385"/>
              <a:gd name="connsiteX783" fmla="*/ 319977 w 6088384"/>
              <a:gd name="connsiteY783" fmla="*/ 1853455 h 6088385"/>
              <a:gd name="connsiteX784" fmla="*/ 312174 w 6088384"/>
              <a:gd name="connsiteY784" fmla="*/ 1885412 h 6088385"/>
              <a:gd name="connsiteX785" fmla="*/ 237611 w 6088384"/>
              <a:gd name="connsiteY785" fmla="*/ 2021704 h 6088385"/>
              <a:gd name="connsiteX786" fmla="*/ 102774 w 6088384"/>
              <a:gd name="connsiteY786" fmla="*/ 2357893 h 6088385"/>
              <a:gd name="connsiteX787" fmla="*/ 82052 w 6088384"/>
              <a:gd name="connsiteY787" fmla="*/ 2438488 h 6088385"/>
              <a:gd name="connsiteX788" fmla="*/ 98488 w 6088384"/>
              <a:gd name="connsiteY788" fmla="*/ 2322708 h 6088385"/>
              <a:gd name="connsiteX789" fmla="*/ 231885 w 6088384"/>
              <a:gd name="connsiteY789" fmla="*/ 1879296 h 6088385"/>
              <a:gd name="connsiteX790" fmla="*/ 451099 w 6088384"/>
              <a:gd name="connsiteY790" fmla="*/ 1471430 h 6088385"/>
              <a:gd name="connsiteX791" fmla="*/ 4554281 w 6088384"/>
              <a:gd name="connsiteY791" fmla="*/ 2767670 h 6088385"/>
              <a:gd name="connsiteX792" fmla="*/ 4584892 w 6088384"/>
              <a:gd name="connsiteY792" fmla="*/ 2892083 h 6088385"/>
              <a:gd name="connsiteX793" fmla="*/ 4608173 w 6088384"/>
              <a:gd name="connsiteY793" fmla="*/ 3056074 h 6088385"/>
              <a:gd name="connsiteX794" fmla="*/ 4589263 w 6088384"/>
              <a:gd name="connsiteY794" fmla="*/ 3185514 h 6088385"/>
              <a:gd name="connsiteX795" fmla="*/ 4547250 w 6088384"/>
              <a:gd name="connsiteY795" fmla="*/ 3356272 h 6088385"/>
              <a:gd name="connsiteX796" fmla="*/ 4560202 w 6088384"/>
              <a:gd name="connsiteY796" fmla="*/ 3271409 h 6088385"/>
              <a:gd name="connsiteX797" fmla="*/ 4572004 w 6088384"/>
              <a:gd name="connsiteY797" fmla="*/ 3037679 h 6088385"/>
              <a:gd name="connsiteX798" fmla="*/ 4562433 w 6088384"/>
              <a:gd name="connsiteY798" fmla="*/ 2827088 h 6088385"/>
              <a:gd name="connsiteX799" fmla="*/ 2216920 w 6088384"/>
              <a:gd name="connsiteY799" fmla="*/ 1749541 h 6088385"/>
              <a:gd name="connsiteX800" fmla="*/ 2133734 w 6088384"/>
              <a:gd name="connsiteY800" fmla="*/ 1810697 h 6088385"/>
              <a:gd name="connsiteX801" fmla="*/ 1960117 w 6088384"/>
              <a:gd name="connsiteY801" fmla="*/ 1967623 h 6088385"/>
              <a:gd name="connsiteX802" fmla="*/ 1803190 w 6088384"/>
              <a:gd name="connsiteY802" fmla="*/ 2141241 h 6088385"/>
              <a:gd name="connsiteX803" fmla="*/ 1758511 w 6088384"/>
              <a:gd name="connsiteY803" fmla="*/ 2202013 h 6088385"/>
              <a:gd name="connsiteX804" fmla="*/ 1760907 w 6088384"/>
              <a:gd name="connsiteY804" fmla="*/ 2197495 h 6088385"/>
              <a:gd name="connsiteX805" fmla="*/ 1896599 w 6088384"/>
              <a:gd name="connsiteY805" fmla="*/ 1987634 h 6088385"/>
              <a:gd name="connsiteX806" fmla="*/ 1945177 w 6088384"/>
              <a:gd name="connsiteY806" fmla="*/ 1927957 h 6088385"/>
              <a:gd name="connsiteX807" fmla="*/ 2040806 w 6088384"/>
              <a:gd name="connsiteY807" fmla="*/ 1856104 h 6088385"/>
              <a:gd name="connsiteX808" fmla="*/ 4629554 w 6088384"/>
              <a:gd name="connsiteY808" fmla="*/ 2735284 h 6088385"/>
              <a:gd name="connsiteX809" fmla="*/ 4696158 w 6088384"/>
              <a:gd name="connsiteY809" fmla="*/ 2925705 h 6088385"/>
              <a:gd name="connsiteX810" fmla="*/ 4727988 w 6088384"/>
              <a:gd name="connsiteY810" fmla="*/ 3056071 h 6088385"/>
              <a:gd name="connsiteX811" fmla="*/ 4700471 w 6088384"/>
              <a:gd name="connsiteY811" fmla="*/ 3165869 h 6088385"/>
              <a:gd name="connsiteX812" fmla="*/ 4628315 w 6088384"/>
              <a:gd name="connsiteY812" fmla="*/ 3369745 h 6088385"/>
              <a:gd name="connsiteX813" fmla="*/ 4623792 w 6088384"/>
              <a:gd name="connsiteY813" fmla="*/ 3379458 h 6088385"/>
              <a:gd name="connsiteX814" fmla="*/ 4626041 w 6088384"/>
              <a:gd name="connsiteY814" fmla="*/ 3339499 h 6088385"/>
              <a:gd name="connsiteX815" fmla="*/ 4616687 w 6088384"/>
              <a:gd name="connsiteY815" fmla="*/ 3116041 h 6088385"/>
              <a:gd name="connsiteX816" fmla="*/ 4608173 w 6088384"/>
              <a:gd name="connsiteY816" fmla="*/ 3056074 h 6088385"/>
              <a:gd name="connsiteX817" fmla="*/ 4619315 w 6088384"/>
              <a:gd name="connsiteY817" fmla="*/ 2979804 h 6088385"/>
              <a:gd name="connsiteX818" fmla="*/ 4630392 w 6088384"/>
              <a:gd name="connsiteY818" fmla="*/ 2774414 h 6088385"/>
              <a:gd name="connsiteX819" fmla="*/ 2153044 w 6088384"/>
              <a:gd name="connsiteY819" fmla="*/ 1694132 h 6088385"/>
              <a:gd name="connsiteX820" fmla="*/ 2052028 w 6088384"/>
              <a:gd name="connsiteY820" fmla="*/ 1796691 h 6088385"/>
              <a:gd name="connsiteX821" fmla="*/ 1945177 w 6088384"/>
              <a:gd name="connsiteY821" fmla="*/ 1927957 h 6088385"/>
              <a:gd name="connsiteX822" fmla="*/ 1859962 w 6088384"/>
              <a:gd name="connsiteY822" fmla="*/ 1991984 h 6088385"/>
              <a:gd name="connsiteX823" fmla="*/ 1712911 w 6088384"/>
              <a:gd name="connsiteY823" fmla="*/ 2127218 h 6088385"/>
              <a:gd name="connsiteX824" fmla="*/ 1803945 w 6088384"/>
              <a:gd name="connsiteY824" fmla="*/ 1939873 h 6088385"/>
              <a:gd name="connsiteX825" fmla="*/ 1862570 w 6088384"/>
              <a:gd name="connsiteY825" fmla="*/ 1844213 h 6088385"/>
              <a:gd name="connsiteX826" fmla="*/ 1948039 w 6088384"/>
              <a:gd name="connsiteY826" fmla="*/ 1792289 h 6088385"/>
              <a:gd name="connsiteX827" fmla="*/ 2147868 w 6088384"/>
              <a:gd name="connsiteY827" fmla="*/ 1696026 h 6088385"/>
              <a:gd name="connsiteX828" fmla="*/ 4788191 w 6088384"/>
              <a:gd name="connsiteY828" fmla="*/ 2704378 h 6088385"/>
              <a:gd name="connsiteX829" fmla="*/ 4866101 w 6088384"/>
              <a:gd name="connsiteY829" fmla="*/ 2869694 h 6088385"/>
              <a:gd name="connsiteX830" fmla="*/ 4933683 w 6088384"/>
              <a:gd name="connsiteY830" fmla="*/ 3057756 h 6088385"/>
              <a:gd name="connsiteX831" fmla="*/ 4911169 w 6088384"/>
              <a:gd name="connsiteY831" fmla="*/ 3126506 h 6088385"/>
              <a:gd name="connsiteX832" fmla="*/ 4815580 w 6088384"/>
              <a:gd name="connsiteY832" fmla="*/ 3349771 h 6088385"/>
              <a:gd name="connsiteX833" fmla="*/ 4782323 w 6088384"/>
              <a:gd name="connsiteY833" fmla="*/ 3409183 h 6088385"/>
              <a:gd name="connsiteX834" fmla="*/ 4779852 w 6088384"/>
              <a:gd name="connsiteY834" fmla="*/ 3357442 h 6088385"/>
              <a:gd name="connsiteX835" fmla="*/ 4748467 w 6088384"/>
              <a:gd name="connsiteY835" fmla="*/ 3139948 h 6088385"/>
              <a:gd name="connsiteX836" fmla="*/ 4727988 w 6088384"/>
              <a:gd name="connsiteY836" fmla="*/ 3056071 h 6088385"/>
              <a:gd name="connsiteX837" fmla="*/ 4752746 w 6088384"/>
              <a:gd name="connsiteY837" fmla="*/ 2957282 h 6088385"/>
              <a:gd name="connsiteX838" fmla="*/ 4785141 w 6088384"/>
              <a:gd name="connsiteY838" fmla="*/ 2745490 h 6088385"/>
              <a:gd name="connsiteX839" fmla="*/ 2066619 w 6088384"/>
              <a:gd name="connsiteY839" fmla="*/ 1565205 h 6088385"/>
              <a:gd name="connsiteX840" fmla="*/ 2000478 w 6088384"/>
              <a:gd name="connsiteY840" fmla="*/ 1643791 h 6088385"/>
              <a:gd name="connsiteX841" fmla="*/ 1903191 w 6088384"/>
              <a:gd name="connsiteY841" fmla="*/ 1777930 h 6088385"/>
              <a:gd name="connsiteX842" fmla="*/ 1862570 w 6088384"/>
              <a:gd name="connsiteY842" fmla="*/ 1844213 h 6088385"/>
              <a:gd name="connsiteX843" fmla="*/ 1759558 w 6088384"/>
              <a:gd name="connsiteY843" fmla="*/ 1906794 h 6088385"/>
              <a:gd name="connsiteX844" fmla="*/ 1584471 w 6088384"/>
              <a:gd name="connsiteY844" fmla="*/ 2037722 h 6088385"/>
              <a:gd name="connsiteX845" fmla="*/ 1624120 w 6088384"/>
              <a:gd name="connsiteY845" fmla="*/ 1921578 h 6088385"/>
              <a:gd name="connsiteX846" fmla="*/ 1692106 w 6088384"/>
              <a:gd name="connsiteY846" fmla="*/ 1767111 h 6088385"/>
              <a:gd name="connsiteX847" fmla="*/ 1724939 w 6088384"/>
              <a:gd name="connsiteY847" fmla="*/ 1705267 h 6088385"/>
              <a:gd name="connsiteX848" fmla="*/ 1879300 w 6088384"/>
              <a:gd name="connsiteY848" fmla="*/ 1632520 h 6088385"/>
              <a:gd name="connsiteX849" fmla="*/ 5024289 w 6088384"/>
              <a:gd name="connsiteY849" fmla="*/ 2674084 h 6088385"/>
              <a:gd name="connsiteX850" fmla="*/ 5047773 w 6088384"/>
              <a:gd name="connsiteY850" fmla="*/ 2712738 h 6088385"/>
              <a:gd name="connsiteX851" fmla="*/ 5144035 w 6088384"/>
              <a:gd name="connsiteY851" fmla="*/ 2912568 h 6088385"/>
              <a:gd name="connsiteX852" fmla="*/ 5198683 w 6088384"/>
              <a:gd name="connsiteY852" fmla="*/ 3061878 h 6088385"/>
              <a:gd name="connsiteX853" fmla="*/ 5165108 w 6088384"/>
              <a:gd name="connsiteY853" fmla="*/ 3156542 h 6088385"/>
              <a:gd name="connsiteX854" fmla="*/ 5094839 w 6088384"/>
              <a:gd name="connsiteY854" fmla="*/ 3310498 h 6088385"/>
              <a:gd name="connsiteX855" fmla="*/ 5019119 w 6088384"/>
              <a:gd name="connsiteY855" fmla="*/ 3448343 h 6088385"/>
              <a:gd name="connsiteX856" fmla="*/ 4994523 w 6088384"/>
              <a:gd name="connsiteY856" fmla="*/ 3289086 h 6088385"/>
              <a:gd name="connsiteX857" fmla="*/ 4940289 w 6088384"/>
              <a:gd name="connsiteY857" fmla="*/ 3076137 h 6088385"/>
              <a:gd name="connsiteX858" fmla="*/ 4933683 w 6088384"/>
              <a:gd name="connsiteY858" fmla="*/ 3057756 h 6088385"/>
              <a:gd name="connsiteX859" fmla="*/ 4961596 w 6088384"/>
              <a:gd name="connsiteY859" fmla="*/ 2972520 h 6088385"/>
              <a:gd name="connsiteX860" fmla="*/ 5001089 w 6088384"/>
              <a:gd name="connsiteY860" fmla="*/ 2815127 h 6088385"/>
              <a:gd name="connsiteX861" fmla="*/ 1946628 w 6088384"/>
              <a:gd name="connsiteY861" fmla="*/ 1361970 h 6088385"/>
              <a:gd name="connsiteX862" fmla="*/ 1910523 w 6088384"/>
              <a:gd name="connsiteY862" fmla="*/ 1405563 h 6088385"/>
              <a:gd name="connsiteX863" fmla="*/ 1771308 w 6088384"/>
              <a:gd name="connsiteY863" fmla="*/ 1617929 h 6088385"/>
              <a:gd name="connsiteX864" fmla="*/ 1724939 w 6088384"/>
              <a:gd name="connsiteY864" fmla="*/ 1705267 h 6088385"/>
              <a:gd name="connsiteX865" fmla="*/ 1680864 w 6088384"/>
              <a:gd name="connsiteY865" fmla="*/ 1726039 h 6088385"/>
              <a:gd name="connsiteX866" fmla="*/ 1491937 w 6088384"/>
              <a:gd name="connsiteY866" fmla="*/ 1838267 h 6088385"/>
              <a:gd name="connsiteX867" fmla="*/ 1376732 w 6088384"/>
              <a:gd name="connsiteY867" fmla="*/ 1922648 h 6088385"/>
              <a:gd name="connsiteX868" fmla="*/ 1395655 w 6088384"/>
              <a:gd name="connsiteY868" fmla="*/ 1849503 h 6088385"/>
              <a:gd name="connsiteX869" fmla="*/ 1490664 w 6088384"/>
              <a:gd name="connsiteY869" fmla="*/ 1591909 h 6088385"/>
              <a:gd name="connsiteX870" fmla="*/ 1529007 w 6088384"/>
              <a:gd name="connsiteY870" fmla="*/ 1511364 h 6088385"/>
              <a:gd name="connsiteX871" fmla="*/ 1644091 w 6088384"/>
              <a:gd name="connsiteY871" fmla="*/ 1457950 h 6088385"/>
              <a:gd name="connsiteX872" fmla="*/ 1853460 w 6088384"/>
              <a:gd name="connsiteY872" fmla="*/ 1384718 h 6088385"/>
              <a:gd name="connsiteX873" fmla="*/ 5311061 w 6088384"/>
              <a:gd name="connsiteY873" fmla="*/ 2622874 h 6088385"/>
              <a:gd name="connsiteX874" fmla="*/ 5335126 w 6088384"/>
              <a:gd name="connsiteY874" fmla="*/ 2662645 h 6088385"/>
              <a:gd name="connsiteX875" fmla="*/ 5435475 w 6088384"/>
              <a:gd name="connsiteY875" fmla="*/ 2874067 h 6088385"/>
              <a:gd name="connsiteX876" fmla="*/ 5503298 w 6088384"/>
              <a:gd name="connsiteY876" fmla="*/ 3064439 h 6088385"/>
              <a:gd name="connsiteX877" fmla="*/ 5497696 w 6088384"/>
              <a:gd name="connsiteY877" fmla="*/ 3082625 h 6088385"/>
              <a:gd name="connsiteX878" fmla="*/ 5446261 w 6088384"/>
              <a:gd name="connsiteY878" fmla="*/ 3218688 h 6088385"/>
              <a:gd name="connsiteX879" fmla="*/ 5345912 w 6088384"/>
              <a:gd name="connsiteY879" fmla="*/ 3430110 h 6088385"/>
              <a:gd name="connsiteX880" fmla="*/ 5301848 w 6088384"/>
              <a:gd name="connsiteY880" fmla="*/ 3502933 h 6088385"/>
              <a:gd name="connsiteX881" fmla="*/ 5277237 w 6088384"/>
              <a:gd name="connsiteY881" fmla="*/ 3341673 h 6088385"/>
              <a:gd name="connsiteX882" fmla="*/ 5220906 w 6088384"/>
              <a:gd name="connsiteY882" fmla="*/ 3122596 h 6088385"/>
              <a:gd name="connsiteX883" fmla="*/ 5198683 w 6088384"/>
              <a:gd name="connsiteY883" fmla="*/ 3061878 h 6088385"/>
              <a:gd name="connsiteX884" fmla="*/ 5241113 w 6088384"/>
              <a:gd name="connsiteY884" fmla="*/ 2942247 h 6088385"/>
              <a:gd name="connsiteX885" fmla="*/ 5295801 w 6088384"/>
              <a:gd name="connsiteY885" fmla="*/ 2718747 h 6088385"/>
              <a:gd name="connsiteX886" fmla="*/ 4338844 w 6088384"/>
              <a:gd name="connsiteY886" fmla="*/ 2216917 h 6088385"/>
              <a:gd name="connsiteX887" fmla="*/ 4413691 w 6088384"/>
              <a:gd name="connsiteY887" fmla="*/ 2318725 h 6088385"/>
              <a:gd name="connsiteX888" fmla="*/ 4496796 w 6088384"/>
              <a:gd name="connsiteY888" fmla="*/ 2459359 h 6088385"/>
              <a:gd name="connsiteX889" fmla="*/ 4534279 w 6088384"/>
              <a:gd name="connsiteY889" fmla="*/ 2621870 h 6088385"/>
              <a:gd name="connsiteX890" fmla="*/ 4554281 w 6088384"/>
              <a:gd name="connsiteY890" fmla="*/ 2767670 h 6088385"/>
              <a:gd name="connsiteX891" fmla="*/ 4530035 w 6088384"/>
              <a:gd name="connsiteY891" fmla="*/ 2669126 h 6088385"/>
              <a:gd name="connsiteX892" fmla="*/ 4451495 w 6088384"/>
              <a:gd name="connsiteY892" fmla="*/ 2448671 h 6088385"/>
              <a:gd name="connsiteX893" fmla="*/ 4351146 w 6088384"/>
              <a:gd name="connsiteY893" fmla="*/ 2237249 h 6088385"/>
              <a:gd name="connsiteX894" fmla="*/ 2763584 w 6088384"/>
              <a:gd name="connsiteY894" fmla="*/ 1534344 h 6088385"/>
              <a:gd name="connsiteX895" fmla="*/ 2641403 w 6088384"/>
              <a:gd name="connsiteY895" fmla="*/ 1566860 h 6088385"/>
              <a:gd name="connsiteX896" fmla="*/ 2448672 w 6088384"/>
              <a:gd name="connsiteY896" fmla="*/ 1636891 h 6088385"/>
              <a:gd name="connsiteX897" fmla="*/ 2237250 w 6088384"/>
              <a:gd name="connsiteY897" fmla="*/ 1737239 h 6088385"/>
              <a:gd name="connsiteX898" fmla="*/ 2216920 w 6088384"/>
              <a:gd name="connsiteY898" fmla="*/ 1749541 h 6088385"/>
              <a:gd name="connsiteX899" fmla="*/ 2318727 w 6088384"/>
              <a:gd name="connsiteY899" fmla="*/ 1674695 h 6088385"/>
              <a:gd name="connsiteX900" fmla="*/ 2448389 w 6088384"/>
              <a:gd name="connsiteY900" fmla="*/ 1595887 h 6088385"/>
              <a:gd name="connsiteX901" fmla="*/ 2576973 w 6088384"/>
              <a:gd name="connsiteY901" fmla="*/ 1562824 h 6088385"/>
              <a:gd name="connsiteX902" fmla="*/ 1780592 w 6088384"/>
              <a:gd name="connsiteY902" fmla="*/ 1109474 h 6088385"/>
              <a:gd name="connsiteX903" fmla="*/ 1733905 w 6088384"/>
              <a:gd name="connsiteY903" fmla="*/ 1168619 h 6088385"/>
              <a:gd name="connsiteX904" fmla="*/ 1550165 w 6088384"/>
              <a:gd name="connsiteY904" fmla="*/ 1466918 h 6088385"/>
              <a:gd name="connsiteX905" fmla="*/ 1529007 w 6088384"/>
              <a:gd name="connsiteY905" fmla="*/ 1511364 h 6088385"/>
              <a:gd name="connsiteX906" fmla="*/ 1441223 w 6088384"/>
              <a:gd name="connsiteY906" fmla="*/ 1552107 h 6088385"/>
              <a:gd name="connsiteX907" fmla="*/ 1246480 w 6088384"/>
              <a:gd name="connsiteY907" fmla="*/ 1667186 h 6088385"/>
              <a:gd name="connsiteX908" fmla="*/ 1126658 w 6088384"/>
              <a:gd name="connsiteY908" fmla="*/ 1755277 h 6088385"/>
              <a:gd name="connsiteX909" fmla="*/ 1159488 w 6088384"/>
              <a:gd name="connsiteY909" fmla="*/ 1639154 h 6088385"/>
              <a:gd name="connsiteX910" fmla="*/ 1222286 w 6088384"/>
              <a:gd name="connsiteY910" fmla="*/ 1469060 h 6088385"/>
              <a:gd name="connsiteX911" fmla="*/ 1295753 w 6088384"/>
              <a:gd name="connsiteY911" fmla="*/ 1309113 h 6088385"/>
              <a:gd name="connsiteX912" fmla="*/ 1308876 w 6088384"/>
              <a:gd name="connsiteY912" fmla="*/ 1285454 h 6088385"/>
              <a:gd name="connsiteX913" fmla="*/ 1464690 w 6088384"/>
              <a:gd name="connsiteY913" fmla="*/ 1211498 h 6088385"/>
              <a:gd name="connsiteX914" fmla="*/ 1685146 w 6088384"/>
              <a:gd name="connsiteY914" fmla="*/ 1132958 h 6088385"/>
              <a:gd name="connsiteX915" fmla="*/ 4386907 w 6088384"/>
              <a:gd name="connsiteY915" fmla="*/ 2144207 h 6088385"/>
              <a:gd name="connsiteX916" fmla="*/ 4530041 w 6088384"/>
              <a:gd name="connsiteY916" fmla="*/ 2304413 h 6088385"/>
              <a:gd name="connsiteX917" fmla="*/ 4601134 w 6088384"/>
              <a:gd name="connsiteY917" fmla="*/ 2401476 h 6088385"/>
              <a:gd name="connsiteX918" fmla="*/ 4627473 w 6088384"/>
              <a:gd name="connsiteY918" fmla="*/ 2638239 h 6088385"/>
              <a:gd name="connsiteX919" fmla="*/ 4629554 w 6088384"/>
              <a:gd name="connsiteY919" fmla="*/ 2735284 h 6088385"/>
              <a:gd name="connsiteX920" fmla="*/ 4622926 w 6088384"/>
              <a:gd name="connsiteY920" fmla="*/ 2716336 h 6088385"/>
              <a:gd name="connsiteX921" fmla="*/ 4528770 w 6088384"/>
              <a:gd name="connsiteY921" fmla="*/ 2513468 h 6088385"/>
              <a:gd name="connsiteX922" fmla="*/ 4496796 w 6088384"/>
              <a:gd name="connsiteY922" fmla="*/ 2459359 h 6088385"/>
              <a:gd name="connsiteX923" fmla="*/ 4488378 w 6088384"/>
              <a:gd name="connsiteY923" fmla="*/ 2422862 h 6088385"/>
              <a:gd name="connsiteX924" fmla="*/ 4425567 w 6088384"/>
              <a:gd name="connsiteY924" fmla="*/ 2230901 h 6088385"/>
              <a:gd name="connsiteX925" fmla="*/ 2735137 w 6088384"/>
              <a:gd name="connsiteY925" fmla="*/ 1458140 h 6088385"/>
              <a:gd name="connsiteX926" fmla="*/ 2729251 w 6088384"/>
              <a:gd name="connsiteY926" fmla="*/ 1460269 h 6088385"/>
              <a:gd name="connsiteX927" fmla="*/ 2463960 w 6088384"/>
              <a:gd name="connsiteY927" fmla="*/ 1586423 h 6088385"/>
              <a:gd name="connsiteX928" fmla="*/ 2448389 w 6088384"/>
              <a:gd name="connsiteY928" fmla="*/ 1595887 h 6088385"/>
              <a:gd name="connsiteX929" fmla="*/ 2357895 w 6088384"/>
              <a:gd name="connsiteY929" fmla="*/ 1619156 h 6088385"/>
              <a:gd name="connsiteX930" fmla="*/ 2153044 w 6088384"/>
              <a:gd name="connsiteY930" fmla="*/ 1694132 h 6088385"/>
              <a:gd name="connsiteX931" fmla="*/ 2180371 w 6088384"/>
              <a:gd name="connsiteY931" fmla="*/ 1666387 h 6088385"/>
              <a:gd name="connsiteX932" fmla="*/ 2300220 w 6088384"/>
              <a:gd name="connsiteY932" fmla="*/ 1561746 h 6088385"/>
              <a:gd name="connsiteX933" fmla="*/ 2396245 w 6088384"/>
              <a:gd name="connsiteY933" fmla="*/ 1489031 h 6088385"/>
              <a:gd name="connsiteX934" fmla="*/ 2516644 w 6088384"/>
              <a:gd name="connsiteY934" fmla="*/ 1470437 h 6088385"/>
              <a:gd name="connsiteX935" fmla="*/ 5608450 w 6088384"/>
              <a:gd name="connsiteY935" fmla="*/ 2536991 h 6088385"/>
              <a:gd name="connsiteX936" fmla="*/ 5695176 w 6088384"/>
              <a:gd name="connsiteY936" fmla="*/ 2723849 h 6088385"/>
              <a:gd name="connsiteX937" fmla="*/ 5768408 w 6088384"/>
              <a:gd name="connsiteY937" fmla="*/ 2933217 h 6088385"/>
              <a:gd name="connsiteX938" fmla="*/ 5800194 w 6088384"/>
              <a:gd name="connsiteY938" fmla="*/ 3063405 h 6088385"/>
              <a:gd name="connsiteX939" fmla="*/ 5772827 w 6088384"/>
              <a:gd name="connsiteY939" fmla="*/ 3173025 h 6088385"/>
              <a:gd name="connsiteX940" fmla="*/ 5618319 w 6088384"/>
              <a:gd name="connsiteY940" fmla="*/ 3556067 h 6088385"/>
              <a:gd name="connsiteX941" fmla="*/ 5602478 w 6088384"/>
              <a:gd name="connsiteY941" fmla="*/ 3584705 h 6088385"/>
              <a:gd name="connsiteX942" fmla="*/ 5600668 w 6088384"/>
              <a:gd name="connsiteY942" fmla="*/ 3541438 h 6088385"/>
              <a:gd name="connsiteX943" fmla="*/ 5514015 w 6088384"/>
              <a:gd name="connsiteY943" fmla="*/ 3094522 h 6088385"/>
              <a:gd name="connsiteX944" fmla="*/ 5503298 w 6088384"/>
              <a:gd name="connsiteY944" fmla="*/ 3064439 h 6088385"/>
              <a:gd name="connsiteX945" fmla="*/ 5539969 w 6088384"/>
              <a:gd name="connsiteY945" fmla="*/ 2945385 h 6088385"/>
              <a:gd name="connsiteX946" fmla="*/ 5597618 w 6088384"/>
              <a:gd name="connsiteY946" fmla="*/ 2668797 h 6088385"/>
              <a:gd name="connsiteX947" fmla="*/ 1593377 w 6088384"/>
              <a:gd name="connsiteY947" fmla="*/ 862954 h 6088385"/>
              <a:gd name="connsiteX948" fmla="*/ 1577380 w 6088384"/>
              <a:gd name="connsiteY948" fmla="*/ 880349 h 6088385"/>
              <a:gd name="connsiteX949" fmla="*/ 1379846 w 6088384"/>
              <a:gd name="connsiteY949" fmla="*/ 1157504 h 6088385"/>
              <a:gd name="connsiteX950" fmla="*/ 1308876 w 6088384"/>
              <a:gd name="connsiteY950" fmla="*/ 1285454 h 6088385"/>
              <a:gd name="connsiteX951" fmla="*/ 1253268 w 6088384"/>
              <a:gd name="connsiteY951" fmla="*/ 1311847 h 6088385"/>
              <a:gd name="connsiteX952" fmla="*/ 1056824 w 6088384"/>
              <a:gd name="connsiteY952" fmla="*/ 1430712 h 6088385"/>
              <a:gd name="connsiteX953" fmla="*/ 882742 w 6088384"/>
              <a:gd name="connsiteY953" fmla="*/ 1561511 h 6088385"/>
              <a:gd name="connsiteX954" fmla="*/ 949813 w 6088384"/>
              <a:gd name="connsiteY954" fmla="*/ 1383386 h 6088385"/>
              <a:gd name="connsiteX955" fmla="*/ 1040615 w 6088384"/>
              <a:gd name="connsiteY955" fmla="*/ 1196357 h 6088385"/>
              <a:gd name="connsiteX956" fmla="*/ 1112039 w 6088384"/>
              <a:gd name="connsiteY956" fmla="*/ 1078789 h 6088385"/>
              <a:gd name="connsiteX957" fmla="*/ 1205860 w 6088384"/>
              <a:gd name="connsiteY957" fmla="*/ 1022456 h 6088385"/>
              <a:gd name="connsiteX958" fmla="*/ 1455393 w 6088384"/>
              <a:gd name="connsiteY958" fmla="*/ 907261 h 6088385"/>
              <a:gd name="connsiteX959" fmla="*/ 4522743 w 6088384"/>
              <a:gd name="connsiteY959" fmla="*/ 2066526 h 6088385"/>
              <a:gd name="connsiteX960" fmla="*/ 4654126 w 6088384"/>
              <a:gd name="connsiteY960" fmla="*/ 2185936 h 6088385"/>
              <a:gd name="connsiteX961" fmla="*/ 4789834 w 6088384"/>
              <a:gd name="connsiteY961" fmla="*/ 2335251 h 6088385"/>
              <a:gd name="connsiteX962" fmla="*/ 4797408 w 6088384"/>
              <a:gd name="connsiteY962" fmla="*/ 2460717 h 6088385"/>
              <a:gd name="connsiteX963" fmla="*/ 4795693 w 6088384"/>
              <a:gd name="connsiteY963" fmla="*/ 2603259 h 6088385"/>
              <a:gd name="connsiteX964" fmla="*/ 4788191 w 6088384"/>
              <a:gd name="connsiteY964" fmla="*/ 2704378 h 6088385"/>
              <a:gd name="connsiteX965" fmla="*/ 4772583 w 6088384"/>
              <a:gd name="connsiteY965" fmla="*/ 2671258 h 6088385"/>
              <a:gd name="connsiteX966" fmla="*/ 4660355 w 6088384"/>
              <a:gd name="connsiteY966" fmla="*/ 2482331 h 6088385"/>
              <a:gd name="connsiteX967" fmla="*/ 4601134 w 6088384"/>
              <a:gd name="connsiteY967" fmla="*/ 2401476 h 6088385"/>
              <a:gd name="connsiteX968" fmla="*/ 4597548 w 6088384"/>
              <a:gd name="connsiteY968" fmla="*/ 2369244 h 6088385"/>
              <a:gd name="connsiteX969" fmla="*/ 4536459 w 6088384"/>
              <a:gd name="connsiteY969" fmla="*/ 2107021 h 6088385"/>
              <a:gd name="connsiteX970" fmla="*/ 2707348 w 6088384"/>
              <a:gd name="connsiteY970" fmla="*/ 1300255 h 6088385"/>
              <a:gd name="connsiteX971" fmla="*/ 2626912 w 6088384"/>
              <a:gd name="connsiteY971" fmla="*/ 1339978 h 6088385"/>
              <a:gd name="connsiteX972" fmla="*/ 2426535 w 6088384"/>
              <a:gd name="connsiteY972" fmla="*/ 1466094 h 6088385"/>
              <a:gd name="connsiteX973" fmla="*/ 2396245 w 6088384"/>
              <a:gd name="connsiteY973" fmla="*/ 1489031 h 6088385"/>
              <a:gd name="connsiteX974" fmla="*/ 2298691 w 6088384"/>
              <a:gd name="connsiteY974" fmla="*/ 1504098 h 6088385"/>
              <a:gd name="connsiteX975" fmla="*/ 2085743 w 6088384"/>
              <a:gd name="connsiteY975" fmla="*/ 1558332 h 6088385"/>
              <a:gd name="connsiteX976" fmla="*/ 2066619 w 6088384"/>
              <a:gd name="connsiteY976" fmla="*/ 1565205 h 6088385"/>
              <a:gd name="connsiteX977" fmla="*/ 2107003 w 6088384"/>
              <a:gd name="connsiteY977" fmla="*/ 1517222 h 6088385"/>
              <a:gd name="connsiteX978" fmla="*/ 2283033 w 6088384"/>
              <a:gd name="connsiteY978" fmla="*/ 1342641 h 6088385"/>
              <a:gd name="connsiteX979" fmla="*/ 2338391 w 6088384"/>
              <a:gd name="connsiteY979" fmla="*/ 1298484 h 6088385"/>
              <a:gd name="connsiteX980" fmla="*/ 2504315 w 6088384"/>
              <a:gd name="connsiteY980" fmla="*/ 1290562 h 6088385"/>
              <a:gd name="connsiteX981" fmla="*/ 3903326 w 6088384"/>
              <a:gd name="connsiteY981" fmla="*/ 1770974 h 6088385"/>
              <a:gd name="connsiteX982" fmla="*/ 4036794 w 6088384"/>
              <a:gd name="connsiteY982" fmla="*/ 1851733 h 6088385"/>
              <a:gd name="connsiteX983" fmla="*/ 4159484 w 6088384"/>
              <a:gd name="connsiteY983" fmla="*/ 1943918 h 6088385"/>
              <a:gd name="connsiteX984" fmla="*/ 4232281 w 6088384"/>
              <a:gd name="connsiteY984" fmla="*/ 2040805 h 6088385"/>
              <a:gd name="connsiteX985" fmla="*/ 4338844 w 6088384"/>
              <a:gd name="connsiteY985" fmla="*/ 2216917 h 6088385"/>
              <a:gd name="connsiteX986" fmla="*/ 4277688 w 6088384"/>
              <a:gd name="connsiteY986" fmla="*/ 2133732 h 6088385"/>
              <a:gd name="connsiteX987" fmla="*/ 4120761 w 6088384"/>
              <a:gd name="connsiteY987" fmla="*/ 1960115 h 6088385"/>
              <a:gd name="connsiteX988" fmla="*/ 3947144 w 6088384"/>
              <a:gd name="connsiteY988" fmla="*/ 1803188 h 6088385"/>
              <a:gd name="connsiteX989" fmla="*/ 3356266 w 6088384"/>
              <a:gd name="connsiteY989" fmla="*/ 1541134 h 6088385"/>
              <a:gd name="connsiteX990" fmla="*/ 3271411 w 6088384"/>
              <a:gd name="connsiteY990" fmla="*/ 1528183 h 6088385"/>
              <a:gd name="connsiteX991" fmla="*/ 3037681 w 6088384"/>
              <a:gd name="connsiteY991" fmla="*/ 1516381 h 6088385"/>
              <a:gd name="connsiteX992" fmla="*/ 2803951 w 6088384"/>
              <a:gd name="connsiteY992" fmla="*/ 1528184 h 6088385"/>
              <a:gd name="connsiteX993" fmla="*/ 2763584 w 6088384"/>
              <a:gd name="connsiteY993" fmla="*/ 1534344 h 6088385"/>
              <a:gd name="connsiteX994" fmla="*/ 2836193 w 6088384"/>
              <a:gd name="connsiteY994" fmla="*/ 1515021 h 6088385"/>
              <a:gd name="connsiteX995" fmla="*/ 2983032 w 6088384"/>
              <a:gd name="connsiteY995" fmla="*/ 1487831 h 6088385"/>
              <a:gd name="connsiteX996" fmla="*/ 3050137 w 6088384"/>
              <a:gd name="connsiteY996" fmla="*/ 1479903 h 6088385"/>
              <a:gd name="connsiteX997" fmla="*/ 3185516 w 6088384"/>
              <a:gd name="connsiteY997" fmla="*/ 1499122 h 6088385"/>
              <a:gd name="connsiteX998" fmla="*/ 3652683 w 6088384"/>
              <a:gd name="connsiteY998" fmla="*/ 1602497 h 6088385"/>
              <a:gd name="connsiteX999" fmla="*/ 3762151 w 6088384"/>
              <a:gd name="connsiteY999" fmla="*/ 1667185 h 6088385"/>
              <a:gd name="connsiteX1000" fmla="*/ 3903326 w 6088384"/>
              <a:gd name="connsiteY1000" fmla="*/ 1770974 h 6088385"/>
              <a:gd name="connsiteX1001" fmla="*/ 3840350 w 6088384"/>
              <a:gd name="connsiteY1001" fmla="*/ 1732868 h 6088385"/>
              <a:gd name="connsiteX1002" fmla="*/ 3628928 w 6088384"/>
              <a:gd name="connsiteY1002" fmla="*/ 1632519 h 6088385"/>
              <a:gd name="connsiteX1003" fmla="*/ 3408473 w 6088384"/>
              <a:gd name="connsiteY1003" fmla="*/ 1553979 h 6088385"/>
              <a:gd name="connsiteX1004" fmla="*/ 3356266 w 6088384"/>
              <a:gd name="connsiteY1004" fmla="*/ 1541134 h 6088385"/>
              <a:gd name="connsiteX1005" fmla="*/ 3498390 w 6088384"/>
              <a:gd name="connsiteY1005" fmla="*/ 1562825 h 6088385"/>
              <a:gd name="connsiteX1006" fmla="*/ 3960073 w 6088384"/>
              <a:gd name="connsiteY1006" fmla="*/ 1711720 h 6088385"/>
              <a:gd name="connsiteX1007" fmla="*/ 4127324 w 6088384"/>
              <a:gd name="connsiteY1007" fmla="*/ 1792289 h 6088385"/>
              <a:gd name="connsiteX1008" fmla="*/ 4247632 w 6088384"/>
              <a:gd name="connsiteY1008" fmla="*/ 1865378 h 6088385"/>
              <a:gd name="connsiteX1009" fmla="*/ 4316963 w 6088384"/>
              <a:gd name="connsiteY1009" fmla="*/ 1987362 h 6088385"/>
              <a:gd name="connsiteX1010" fmla="*/ 4386907 w 6088384"/>
              <a:gd name="connsiteY1010" fmla="*/ 2144207 h 6088385"/>
              <a:gd name="connsiteX1011" fmla="*/ 4382261 w 6088384"/>
              <a:gd name="connsiteY1011" fmla="*/ 2139007 h 6088385"/>
              <a:gd name="connsiteX1012" fmla="*/ 4217638 w 6088384"/>
              <a:gd name="connsiteY1012" fmla="*/ 1987613 h 6088385"/>
              <a:gd name="connsiteX1013" fmla="*/ 4159484 w 6088384"/>
              <a:gd name="connsiteY1013" fmla="*/ 1943918 h 6088385"/>
              <a:gd name="connsiteX1014" fmla="*/ 4096401 w 6088384"/>
              <a:gd name="connsiteY1014" fmla="*/ 1859961 h 6088385"/>
              <a:gd name="connsiteX1015" fmla="*/ 3364539 w 6088384"/>
              <a:gd name="connsiteY1015" fmla="*/ 1457950 h 6088385"/>
              <a:gd name="connsiteX1016" fmla="*/ 3377842 w 6088384"/>
              <a:gd name="connsiteY1016" fmla="*/ 1464123 h 6088385"/>
              <a:gd name="connsiteX1017" fmla="*/ 3349938 w 6088384"/>
              <a:gd name="connsiteY1017" fmla="*/ 1462446 h 6088385"/>
              <a:gd name="connsiteX1018" fmla="*/ 3130039 w 6088384"/>
              <a:gd name="connsiteY1018" fmla="*/ 1470463 h 6088385"/>
              <a:gd name="connsiteX1019" fmla="*/ 3050137 w 6088384"/>
              <a:gd name="connsiteY1019" fmla="*/ 1479903 h 6088385"/>
              <a:gd name="connsiteX1020" fmla="*/ 2961558 w 6088384"/>
              <a:gd name="connsiteY1020" fmla="*/ 1467328 h 6088385"/>
              <a:gd name="connsiteX1021" fmla="*/ 2738100 w 6088384"/>
              <a:gd name="connsiteY1021" fmla="*/ 1457973 h 6088385"/>
              <a:gd name="connsiteX1022" fmla="*/ 2735137 w 6088384"/>
              <a:gd name="connsiteY1022" fmla="*/ 1458140 h 6088385"/>
              <a:gd name="connsiteX1023" fmla="*/ 2866259 w 6088384"/>
              <a:gd name="connsiteY1023" fmla="*/ 1410708 h 6088385"/>
              <a:gd name="connsiteX1024" fmla="*/ 3040695 w 6088384"/>
              <a:gd name="connsiteY1024" fmla="*/ 1361429 h 6088385"/>
              <a:gd name="connsiteX1025" fmla="*/ 3051222 w 6088384"/>
              <a:gd name="connsiteY1025" fmla="*/ 1359338 h 6088385"/>
              <a:gd name="connsiteX1026" fmla="*/ 3155171 w 6088384"/>
              <a:gd name="connsiteY1026" fmla="*/ 1384717 h 6088385"/>
              <a:gd name="connsiteX1027" fmla="*/ 3364539 w 6088384"/>
              <a:gd name="connsiteY1027" fmla="*/ 1457950 h 6088385"/>
              <a:gd name="connsiteX1028" fmla="*/ 5869187 w 6088384"/>
              <a:gd name="connsiteY1028" fmla="*/ 2494766 h 6088385"/>
              <a:gd name="connsiteX1029" fmla="*/ 5930687 w 6088384"/>
              <a:gd name="connsiteY1029" fmla="*/ 2665901 h 6088385"/>
              <a:gd name="connsiteX1030" fmla="*/ 5984922 w 6088384"/>
              <a:gd name="connsiteY1030" fmla="*/ 2878850 h 6088385"/>
              <a:gd name="connsiteX1031" fmla="*/ 6014100 w 6088384"/>
              <a:gd name="connsiteY1031" fmla="*/ 3067777 h 6088385"/>
              <a:gd name="connsiteX1032" fmla="*/ 6010800 w 6088384"/>
              <a:gd name="connsiteY1032" fmla="*/ 3098240 h 6088385"/>
              <a:gd name="connsiteX1033" fmla="*/ 5906443 w 6088384"/>
              <a:gd name="connsiteY1033" fmla="*/ 3520432 h 6088385"/>
              <a:gd name="connsiteX1034" fmla="*/ 5859844 w 6088384"/>
              <a:gd name="connsiteY1034" fmla="*/ 3641051 h 6088385"/>
              <a:gd name="connsiteX1035" fmla="*/ 5862565 w 6088384"/>
              <a:gd name="connsiteY1035" fmla="*/ 3584073 h 6088385"/>
              <a:gd name="connsiteX1036" fmla="*/ 5820717 w 6088384"/>
              <a:gd name="connsiteY1036" fmla="*/ 3147460 h 6088385"/>
              <a:gd name="connsiteX1037" fmla="*/ 5800194 w 6088384"/>
              <a:gd name="connsiteY1037" fmla="*/ 3063405 h 6088385"/>
              <a:gd name="connsiteX1038" fmla="*/ 5825738 w 6088384"/>
              <a:gd name="connsiteY1038" fmla="*/ 2961091 h 6088385"/>
              <a:gd name="connsiteX1039" fmla="*/ 5870010 w 6088384"/>
              <a:gd name="connsiteY1039" fmla="*/ 2528960 h 6088385"/>
              <a:gd name="connsiteX1040" fmla="*/ 1456621 w 6088384"/>
              <a:gd name="connsiteY1040" fmla="*/ 649233 h 6088385"/>
              <a:gd name="connsiteX1041" fmla="*/ 1434261 w 6088384"/>
              <a:gd name="connsiteY1041" fmla="*/ 669555 h 6088385"/>
              <a:gd name="connsiteX1042" fmla="*/ 1155120 w 6088384"/>
              <a:gd name="connsiteY1042" fmla="*/ 1007876 h 6088385"/>
              <a:gd name="connsiteX1043" fmla="*/ 1112039 w 6088384"/>
              <a:gd name="connsiteY1043" fmla="*/ 1078789 h 6088385"/>
              <a:gd name="connsiteX1044" fmla="*/ 1018587 w 6088384"/>
              <a:gd name="connsiteY1044" fmla="*/ 1134901 h 6088385"/>
              <a:gd name="connsiteX1045" fmla="*/ 681720 w 6088384"/>
              <a:gd name="connsiteY1045" fmla="*/ 1409160 h 6088385"/>
              <a:gd name="connsiteX1046" fmla="*/ 676496 w 6088384"/>
              <a:gd name="connsiteY1046" fmla="*/ 1414641 h 6088385"/>
              <a:gd name="connsiteX1047" fmla="*/ 746428 w 6088384"/>
              <a:gd name="connsiteY1047" fmla="*/ 1266251 h 6088385"/>
              <a:gd name="connsiteX1048" fmla="*/ 858656 w 6088384"/>
              <a:gd name="connsiteY1048" fmla="*/ 1077324 h 6088385"/>
              <a:gd name="connsiteX1049" fmla="*/ 966686 w 6088384"/>
              <a:gd name="connsiteY1049" fmla="*/ 929831 h 6088385"/>
              <a:gd name="connsiteX1050" fmla="*/ 980167 w 6088384"/>
              <a:gd name="connsiteY1050" fmla="*/ 918985 h 6088385"/>
              <a:gd name="connsiteX1051" fmla="*/ 1223938 w 6088384"/>
              <a:gd name="connsiteY1051" fmla="*/ 761130 h 6088385"/>
              <a:gd name="connsiteX1052" fmla="*/ 6016808 w 6088384"/>
              <a:gd name="connsiteY1052" fmla="*/ 2492249 h 6088385"/>
              <a:gd name="connsiteX1053" fmla="*/ 6041941 w 6088384"/>
              <a:gd name="connsiteY1053" fmla="*/ 2589996 h 6088385"/>
              <a:gd name="connsiteX1054" fmla="*/ 6088384 w 6088384"/>
              <a:gd name="connsiteY1054" fmla="*/ 3050703 h 6088385"/>
              <a:gd name="connsiteX1055" fmla="*/ 6041941 w 6088384"/>
              <a:gd name="connsiteY1055" fmla="*/ 3511412 h 6088385"/>
              <a:gd name="connsiteX1056" fmla="*/ 6006336 w 6088384"/>
              <a:gd name="connsiteY1056" fmla="*/ 3649883 h 6088385"/>
              <a:gd name="connsiteX1057" fmla="*/ 6021692 w 6088384"/>
              <a:gd name="connsiteY1057" fmla="*/ 3541716 h 6088385"/>
              <a:gd name="connsiteX1058" fmla="*/ 6018583 w 6088384"/>
              <a:gd name="connsiteY1058" fmla="*/ 3096802 h 6088385"/>
              <a:gd name="connsiteX1059" fmla="*/ 6014100 w 6088384"/>
              <a:gd name="connsiteY1059" fmla="*/ 3067777 h 6088385"/>
              <a:gd name="connsiteX1060" fmla="*/ 6030147 w 6088384"/>
              <a:gd name="connsiteY1060" fmla="*/ 2919651 h 6088385"/>
              <a:gd name="connsiteX1061" fmla="*/ 6026065 w 6088384"/>
              <a:gd name="connsiteY1061" fmla="*/ 2557453 h 6088385"/>
              <a:gd name="connsiteX1062" fmla="*/ 4725011 w 6088384"/>
              <a:gd name="connsiteY1062" fmla="*/ 1944703 h 6088385"/>
              <a:gd name="connsiteX1063" fmla="*/ 4763580 w 6088384"/>
              <a:gd name="connsiteY1063" fmla="*/ 1972953 h 6088385"/>
              <a:gd name="connsiteX1064" fmla="*/ 4928987 w 6088384"/>
              <a:gd name="connsiteY1064" fmla="*/ 2120733 h 6088385"/>
              <a:gd name="connsiteX1065" fmla="*/ 5049404 w 6088384"/>
              <a:gd name="connsiteY1065" fmla="*/ 2251673 h 6088385"/>
              <a:gd name="connsiteX1066" fmla="*/ 5051055 w 6088384"/>
              <a:gd name="connsiteY1066" fmla="*/ 2383340 h 6088385"/>
              <a:gd name="connsiteX1067" fmla="*/ 5036309 w 6088384"/>
              <a:gd name="connsiteY1067" fmla="*/ 2601010 h 6088385"/>
              <a:gd name="connsiteX1068" fmla="*/ 5024289 w 6088384"/>
              <a:gd name="connsiteY1068" fmla="*/ 2674084 h 6088385"/>
              <a:gd name="connsiteX1069" fmla="*/ 4933267 w 6088384"/>
              <a:gd name="connsiteY1069" fmla="*/ 2524257 h 6088385"/>
              <a:gd name="connsiteX1070" fmla="*/ 4801669 w 6088384"/>
              <a:gd name="connsiteY1070" fmla="*/ 2348273 h 6088385"/>
              <a:gd name="connsiteX1071" fmla="*/ 4789834 w 6088384"/>
              <a:gd name="connsiteY1071" fmla="*/ 2335251 h 6088385"/>
              <a:gd name="connsiteX1072" fmla="*/ 4785952 w 6088384"/>
              <a:gd name="connsiteY1072" fmla="*/ 2270952 h 6088385"/>
              <a:gd name="connsiteX1073" fmla="*/ 4758786 w 6088384"/>
              <a:gd name="connsiteY1073" fmla="*/ 2082485 h 6088385"/>
              <a:gd name="connsiteX1074" fmla="*/ 3712172 w 6088384"/>
              <a:gd name="connsiteY1074" fmla="*/ 1498170 h 6088385"/>
              <a:gd name="connsiteX1075" fmla="*/ 3779601 w 6088384"/>
              <a:gd name="connsiteY1075" fmla="*/ 1547558 h 6088385"/>
              <a:gd name="connsiteX1076" fmla="*/ 3945007 w 6088384"/>
              <a:gd name="connsiteY1076" fmla="*/ 1695337 h 6088385"/>
              <a:gd name="connsiteX1077" fmla="*/ 3960073 w 6088384"/>
              <a:gd name="connsiteY1077" fmla="*/ 1711720 h 6088385"/>
              <a:gd name="connsiteX1078" fmla="*/ 3927495 w 6088384"/>
              <a:gd name="connsiteY1078" fmla="*/ 1696026 h 6088385"/>
              <a:gd name="connsiteX1079" fmla="*/ 3717467 w 6088384"/>
              <a:gd name="connsiteY1079" fmla="*/ 1619155 h 6088385"/>
              <a:gd name="connsiteX1080" fmla="*/ 3652683 w 6088384"/>
              <a:gd name="connsiteY1080" fmla="*/ 1602497 h 6088385"/>
              <a:gd name="connsiteX1081" fmla="*/ 3567408 w 6088384"/>
              <a:gd name="connsiteY1081" fmla="*/ 1552106 h 6088385"/>
              <a:gd name="connsiteX1082" fmla="*/ 3377842 w 6088384"/>
              <a:gd name="connsiteY1082" fmla="*/ 1464123 h 6088385"/>
              <a:gd name="connsiteX1083" fmla="*/ 3567828 w 6088384"/>
              <a:gd name="connsiteY1083" fmla="*/ 1475543 h 6088385"/>
              <a:gd name="connsiteX1084" fmla="*/ 2672330 w 6088384"/>
              <a:gd name="connsiteY1084" fmla="*/ 1064141 h 6088385"/>
              <a:gd name="connsiteX1085" fmla="*/ 2477076 w 6088384"/>
              <a:gd name="connsiteY1085" fmla="*/ 1187862 h 6088385"/>
              <a:gd name="connsiteX1086" fmla="*/ 2338391 w 6088384"/>
              <a:gd name="connsiteY1086" fmla="*/ 1298484 h 6088385"/>
              <a:gd name="connsiteX1087" fmla="*/ 2285197 w 6088384"/>
              <a:gd name="connsiteY1087" fmla="*/ 1301024 h 6088385"/>
              <a:gd name="connsiteX1088" fmla="*/ 2067703 w 6088384"/>
              <a:gd name="connsiteY1088" fmla="*/ 1332409 h 6088385"/>
              <a:gd name="connsiteX1089" fmla="*/ 1946628 w 6088384"/>
              <a:gd name="connsiteY1089" fmla="*/ 1361970 h 6088385"/>
              <a:gd name="connsiteX1090" fmla="*/ 2073380 w 6088384"/>
              <a:gd name="connsiteY1090" fmla="*/ 1208935 h 6088385"/>
              <a:gd name="connsiteX1091" fmla="*/ 2247365 w 6088384"/>
              <a:gd name="connsiteY1091" fmla="*/ 1041479 h 6088385"/>
              <a:gd name="connsiteX1092" fmla="*/ 2355520 w 6088384"/>
              <a:gd name="connsiteY1092" fmla="*/ 1036952 h 6088385"/>
              <a:gd name="connsiteX1093" fmla="*/ 2576976 w 6088384"/>
              <a:gd name="connsiteY1093" fmla="*/ 1049415 h 6088385"/>
              <a:gd name="connsiteX1094" fmla="*/ 1403768 w 6088384"/>
              <a:gd name="connsiteY1094" fmla="*/ 505670 h 6088385"/>
              <a:gd name="connsiteX1095" fmla="*/ 1301372 w 6088384"/>
              <a:gd name="connsiteY1095" fmla="*/ 582607 h 6088385"/>
              <a:gd name="connsiteX1096" fmla="*/ 988970 w 6088384"/>
              <a:gd name="connsiteY1096" fmla="*/ 899406 h 6088385"/>
              <a:gd name="connsiteX1097" fmla="*/ 966686 w 6088384"/>
              <a:gd name="connsiteY1097" fmla="*/ 929831 h 6088385"/>
              <a:gd name="connsiteX1098" fmla="*/ 840205 w 6088384"/>
              <a:gd name="connsiteY1098" fmla="*/ 1031587 h 6088385"/>
              <a:gd name="connsiteX1099" fmla="*/ 586979 w 6088384"/>
              <a:gd name="connsiteY1099" fmla="*/ 1290586 h 6088385"/>
              <a:gd name="connsiteX1100" fmla="*/ 537332 w 6088384"/>
              <a:gd name="connsiteY1100" fmla="*/ 1356661 h 6088385"/>
              <a:gd name="connsiteX1101" fmla="*/ 602445 w 6088384"/>
              <a:gd name="connsiteY1101" fmla="*/ 1246475 h 6088385"/>
              <a:gd name="connsiteX1102" fmla="*/ 895374 w 6088384"/>
              <a:gd name="connsiteY1102" fmla="*/ 887865 h 6088385"/>
              <a:gd name="connsiteX1103" fmla="*/ 1301819 w 6088384"/>
              <a:gd name="connsiteY1103" fmla="*/ 564205 h 6088385"/>
              <a:gd name="connsiteX1104" fmla="*/ 4198300 w 6088384"/>
              <a:gd name="connsiteY1104" fmla="*/ 1636892 h 6088385"/>
              <a:gd name="connsiteX1105" fmla="*/ 4382500 w 6088384"/>
              <a:gd name="connsiteY1105" fmla="*/ 1723701 h 6088385"/>
              <a:gd name="connsiteX1106" fmla="*/ 4408505 w 6088384"/>
              <a:gd name="connsiteY1106" fmla="*/ 1772691 h 6088385"/>
              <a:gd name="connsiteX1107" fmla="*/ 4478984 w 6088384"/>
              <a:gd name="connsiteY1107" fmla="*/ 1937330 h 6088385"/>
              <a:gd name="connsiteX1108" fmla="*/ 4522743 w 6088384"/>
              <a:gd name="connsiteY1108" fmla="*/ 2066526 h 6088385"/>
              <a:gd name="connsiteX1109" fmla="*/ 4491789 w 6088384"/>
              <a:gd name="connsiteY1109" fmla="*/ 2038393 h 6088385"/>
              <a:gd name="connsiteX1110" fmla="*/ 4315805 w 6088384"/>
              <a:gd name="connsiteY1110" fmla="*/ 1906794 h 6088385"/>
              <a:gd name="connsiteX1111" fmla="*/ 4247632 w 6088384"/>
              <a:gd name="connsiteY1111" fmla="*/ 1865378 h 6088385"/>
              <a:gd name="connsiteX1112" fmla="*/ 4229667 w 6088384"/>
              <a:gd name="connsiteY1112" fmla="*/ 1833770 h 6088385"/>
              <a:gd name="connsiteX1113" fmla="*/ 4131141 w 6088384"/>
              <a:gd name="connsiteY1113" fmla="*/ 1687876 h 6088385"/>
              <a:gd name="connsiteX1114" fmla="*/ 4044668 w 6088384"/>
              <a:gd name="connsiteY1114" fmla="*/ 1581682 h 6088385"/>
              <a:gd name="connsiteX1115" fmla="*/ 3214320 w 6088384"/>
              <a:gd name="connsiteY1115" fmla="*/ 1211498 h 6088385"/>
              <a:gd name="connsiteX1116" fmla="*/ 3411713 w 6088384"/>
              <a:gd name="connsiteY1116" fmla="*/ 1304525 h 6088385"/>
              <a:gd name="connsiteX1117" fmla="*/ 3396744 w 6088384"/>
              <a:gd name="connsiteY1117" fmla="*/ 1305111 h 6088385"/>
              <a:gd name="connsiteX1118" fmla="*/ 3217823 w 6088384"/>
              <a:gd name="connsiteY1118" fmla="*/ 1326230 h 6088385"/>
              <a:gd name="connsiteX1119" fmla="*/ 3051222 w 6088384"/>
              <a:gd name="connsiteY1119" fmla="*/ 1359338 h 6088385"/>
              <a:gd name="connsiteX1120" fmla="*/ 2940928 w 6088384"/>
              <a:gd name="connsiteY1120" fmla="*/ 1332409 h 6088385"/>
              <a:gd name="connsiteX1121" fmla="*/ 2723434 w 6088384"/>
              <a:gd name="connsiteY1121" fmla="*/ 1301023 h 6088385"/>
              <a:gd name="connsiteX1122" fmla="*/ 2707348 w 6088384"/>
              <a:gd name="connsiteY1122" fmla="*/ 1300255 h 6088385"/>
              <a:gd name="connsiteX1123" fmla="*/ 2838713 w 6088384"/>
              <a:gd name="connsiteY1123" fmla="*/ 1235382 h 6088385"/>
              <a:gd name="connsiteX1124" fmla="*/ 3055988 w 6088384"/>
              <a:gd name="connsiteY1124" fmla="*/ 1154599 h 6088385"/>
              <a:gd name="connsiteX1125" fmla="*/ 3778818 w 6088384"/>
              <a:gd name="connsiteY1125" fmla="*/ 1307728 h 6088385"/>
              <a:gd name="connsiteX1126" fmla="*/ 3817976 w 6088384"/>
              <a:gd name="connsiteY1126" fmla="*/ 1340938 h 6088385"/>
              <a:gd name="connsiteX1127" fmla="*/ 3983321 w 6088384"/>
              <a:gd name="connsiteY1127" fmla="*/ 1506344 h 6088385"/>
              <a:gd name="connsiteX1128" fmla="*/ 4044668 w 6088384"/>
              <a:gd name="connsiteY1128" fmla="*/ 1581682 h 6088385"/>
              <a:gd name="connsiteX1129" fmla="*/ 3991857 w 6088384"/>
              <a:gd name="connsiteY1129" fmla="*/ 1562704 h 6088385"/>
              <a:gd name="connsiteX1130" fmla="*/ 3782279 w 6088384"/>
              <a:gd name="connsiteY1130" fmla="*/ 1509160 h 6088385"/>
              <a:gd name="connsiteX1131" fmla="*/ 3712172 w 6088384"/>
              <a:gd name="connsiteY1131" fmla="*/ 1498170 h 6088385"/>
              <a:gd name="connsiteX1132" fmla="*/ 3601683 w 6088384"/>
              <a:gd name="connsiteY1132" fmla="*/ 1417243 h 6088385"/>
              <a:gd name="connsiteX1133" fmla="*/ 3412756 w 6088384"/>
              <a:gd name="connsiteY1133" fmla="*/ 1305016 h 6088385"/>
              <a:gd name="connsiteX1134" fmla="*/ 3411713 w 6088384"/>
              <a:gd name="connsiteY1134" fmla="*/ 1304525 h 6088385"/>
              <a:gd name="connsiteX1135" fmla="*/ 3576562 w 6088384"/>
              <a:gd name="connsiteY1135" fmla="*/ 1298071 h 6088385"/>
              <a:gd name="connsiteX1136" fmla="*/ 4981997 w 6088384"/>
              <a:gd name="connsiteY1136" fmla="*/ 1783207 h 6088385"/>
              <a:gd name="connsiteX1137" fmla="*/ 5019392 w 6088384"/>
              <a:gd name="connsiteY1137" fmla="*/ 1810699 h 6088385"/>
              <a:gd name="connsiteX1138" fmla="*/ 5193009 w 6088384"/>
              <a:gd name="connsiteY1138" fmla="*/ 1967626 h 6088385"/>
              <a:gd name="connsiteX1139" fmla="*/ 5326076 w 6088384"/>
              <a:gd name="connsiteY1139" fmla="*/ 2114846 h 6088385"/>
              <a:gd name="connsiteX1140" fmla="*/ 5336705 w 6088384"/>
              <a:gd name="connsiteY1140" fmla="*/ 2286002 h 6088385"/>
              <a:gd name="connsiteX1141" fmla="*/ 5318339 w 6088384"/>
              <a:gd name="connsiteY1141" fmla="*/ 2577155 h 6088385"/>
              <a:gd name="connsiteX1142" fmla="*/ 5311061 w 6088384"/>
              <a:gd name="connsiteY1142" fmla="*/ 2622874 h 6088385"/>
              <a:gd name="connsiteX1143" fmla="*/ 5216261 w 6088384"/>
              <a:gd name="connsiteY1143" fmla="*/ 2466201 h 6088385"/>
              <a:gd name="connsiteX1144" fmla="*/ 5080380 w 6088384"/>
              <a:gd name="connsiteY1144" fmla="*/ 2285356 h 6088385"/>
              <a:gd name="connsiteX1145" fmla="*/ 5049404 w 6088384"/>
              <a:gd name="connsiteY1145" fmla="*/ 2251673 h 6088385"/>
              <a:gd name="connsiteX1146" fmla="*/ 5049220 w 6088384"/>
              <a:gd name="connsiteY1146" fmla="*/ 2236960 h 6088385"/>
              <a:gd name="connsiteX1147" fmla="*/ 4985777 w 6088384"/>
              <a:gd name="connsiteY1147" fmla="*/ 1796404 h 6088385"/>
              <a:gd name="connsiteX1148" fmla="*/ 2620366 w 6088384"/>
              <a:gd name="connsiteY1148" fmla="*/ 778842 h 6088385"/>
              <a:gd name="connsiteX1149" fmla="*/ 2466201 w 6088384"/>
              <a:gd name="connsiteY1149" fmla="*/ 872124 h 6088385"/>
              <a:gd name="connsiteX1150" fmla="*/ 2258925 w 6088384"/>
              <a:gd name="connsiteY1150" fmla="*/ 1030353 h 6088385"/>
              <a:gd name="connsiteX1151" fmla="*/ 2247365 w 6088384"/>
              <a:gd name="connsiteY1151" fmla="*/ 1041479 h 6088385"/>
              <a:gd name="connsiteX1152" fmla="*/ 2132062 w 6088384"/>
              <a:gd name="connsiteY1152" fmla="*/ 1046306 h 6088385"/>
              <a:gd name="connsiteX1153" fmla="*/ 1908103 w 6088384"/>
              <a:gd name="connsiteY1153" fmla="*/ 1078101 h 6088385"/>
              <a:gd name="connsiteX1154" fmla="*/ 1780592 w 6088384"/>
              <a:gd name="connsiteY1154" fmla="*/ 1109474 h 6088385"/>
              <a:gd name="connsiteX1155" fmla="*/ 1844518 w 6088384"/>
              <a:gd name="connsiteY1155" fmla="*/ 1028491 h 6088385"/>
              <a:gd name="connsiteX1156" fmla="*/ 1967627 w 6088384"/>
              <a:gd name="connsiteY1156" fmla="*/ 895376 h 6088385"/>
              <a:gd name="connsiteX1157" fmla="*/ 2119359 w 6088384"/>
              <a:gd name="connsiteY1157" fmla="*/ 758232 h 6088385"/>
              <a:gd name="connsiteX1158" fmla="*/ 2140613 w 6088384"/>
              <a:gd name="connsiteY1158" fmla="*/ 756230 h 6088385"/>
              <a:gd name="connsiteX1159" fmla="*/ 2286002 w 6088384"/>
              <a:gd name="connsiteY1159" fmla="*/ 751681 h 6088385"/>
              <a:gd name="connsiteX1160" fmla="*/ 2519732 w 6088384"/>
              <a:gd name="connsiteY1160" fmla="*/ 763484 h 6088385"/>
              <a:gd name="connsiteX1161" fmla="*/ 4436787 w 6088384"/>
              <a:gd name="connsiteY1161" fmla="*/ 1465460 h 6088385"/>
              <a:gd name="connsiteX1162" fmla="*/ 4579836 w 6088384"/>
              <a:gd name="connsiteY1162" fmla="*/ 1531853 h 6088385"/>
              <a:gd name="connsiteX1163" fmla="*/ 4609549 w 6088384"/>
              <a:gd name="connsiteY1163" fmla="*/ 1594300 h 6088385"/>
              <a:gd name="connsiteX1164" fmla="*/ 4698131 w 6088384"/>
              <a:gd name="connsiteY1164" fmla="*/ 1835045 h 6088385"/>
              <a:gd name="connsiteX1165" fmla="*/ 4725011 w 6088384"/>
              <a:gd name="connsiteY1165" fmla="*/ 1944703 h 6088385"/>
              <a:gd name="connsiteX1166" fmla="*/ 4585663 w 6088384"/>
              <a:gd name="connsiteY1166" fmla="*/ 1842638 h 6088385"/>
              <a:gd name="connsiteX1167" fmla="*/ 4396736 w 6088384"/>
              <a:gd name="connsiteY1167" fmla="*/ 1730411 h 6088385"/>
              <a:gd name="connsiteX1168" fmla="*/ 4382500 w 6088384"/>
              <a:gd name="connsiteY1168" fmla="*/ 1723701 h 6088385"/>
              <a:gd name="connsiteX1169" fmla="*/ 4312467 w 6088384"/>
              <a:gd name="connsiteY1169" fmla="*/ 1591768 h 6088385"/>
              <a:gd name="connsiteX1170" fmla="*/ 4168486 w 6088384"/>
              <a:gd name="connsiteY1170" fmla="*/ 1377839 h 6088385"/>
              <a:gd name="connsiteX1171" fmla="*/ 4227418 w 6088384"/>
              <a:gd name="connsiteY1171" fmla="*/ 1392228 h 6088385"/>
              <a:gd name="connsiteX1172" fmla="*/ 4436787 w 6088384"/>
              <a:gd name="connsiteY1172" fmla="*/ 1465460 h 6088385"/>
              <a:gd name="connsiteX1173" fmla="*/ 3175817 w 6088384"/>
              <a:gd name="connsiteY1173" fmla="*/ 931327 h 6088385"/>
              <a:gd name="connsiteX1174" fmla="*/ 3326708 w 6088384"/>
              <a:gd name="connsiteY1174" fmla="*/ 1001768 h 6088385"/>
              <a:gd name="connsiteX1175" fmla="*/ 3447652 w 6088384"/>
              <a:gd name="connsiteY1175" fmla="*/ 1069372 h 6088385"/>
              <a:gd name="connsiteX1176" fmla="*/ 3289085 w 6088384"/>
              <a:gd name="connsiteY1176" fmla="*/ 1093861 h 6088385"/>
              <a:gd name="connsiteX1177" fmla="*/ 3060062 w 6088384"/>
              <a:gd name="connsiteY1177" fmla="*/ 1153084 h 6088385"/>
              <a:gd name="connsiteX1178" fmla="*/ 3055988 w 6088384"/>
              <a:gd name="connsiteY1178" fmla="*/ 1154599 h 6088385"/>
              <a:gd name="connsiteX1179" fmla="*/ 3007877 w 6088384"/>
              <a:gd name="connsiteY1179" fmla="*/ 1137310 h 6088385"/>
              <a:gd name="connsiteX1180" fmla="*/ 2794929 w 6088384"/>
              <a:gd name="connsiteY1180" fmla="*/ 1083075 h 6088385"/>
              <a:gd name="connsiteX1181" fmla="*/ 2672330 w 6088384"/>
              <a:gd name="connsiteY1181" fmla="*/ 1064141 h 6088385"/>
              <a:gd name="connsiteX1182" fmla="*/ 2687475 w 6088384"/>
              <a:gd name="connsiteY1182" fmla="*/ 1054545 h 6088385"/>
              <a:gd name="connsiteX1183" fmla="*/ 2912568 w 6088384"/>
              <a:gd name="connsiteY1183" fmla="*/ 944351 h 6088385"/>
              <a:gd name="connsiteX1184" fmla="*/ 3061984 w 6088384"/>
              <a:gd name="connsiteY1184" fmla="*/ 889663 h 6088385"/>
              <a:gd name="connsiteX1185" fmla="*/ 3871612 w 6088384"/>
              <a:gd name="connsiteY1185" fmla="*/ 1053728 h 6088385"/>
              <a:gd name="connsiteX1186" fmla="*/ 3979332 w 6088384"/>
              <a:gd name="connsiteY1186" fmla="*/ 1156065 h 6088385"/>
              <a:gd name="connsiteX1187" fmla="*/ 4159557 w 6088384"/>
              <a:gd name="connsiteY1187" fmla="*/ 1364572 h 6088385"/>
              <a:gd name="connsiteX1188" fmla="*/ 4168486 w 6088384"/>
              <a:gd name="connsiteY1188" fmla="*/ 1377839 h 6088385"/>
              <a:gd name="connsiteX1189" fmla="*/ 4013175 w 6088384"/>
              <a:gd name="connsiteY1189" fmla="*/ 1339918 h 6088385"/>
              <a:gd name="connsiteX1190" fmla="*/ 3795681 w 6088384"/>
              <a:gd name="connsiteY1190" fmla="*/ 1308533 h 6088385"/>
              <a:gd name="connsiteX1191" fmla="*/ 3778818 w 6088384"/>
              <a:gd name="connsiteY1191" fmla="*/ 1307728 h 6088385"/>
              <a:gd name="connsiteX1192" fmla="*/ 3708119 w 6088384"/>
              <a:gd name="connsiteY1192" fmla="*/ 1247769 h 6088385"/>
              <a:gd name="connsiteX1193" fmla="*/ 3471377 w 6088384"/>
              <a:gd name="connsiteY1193" fmla="*/ 1082633 h 6088385"/>
              <a:gd name="connsiteX1194" fmla="*/ 3447652 w 6088384"/>
              <a:gd name="connsiteY1194" fmla="*/ 1069372 h 6088385"/>
              <a:gd name="connsiteX1195" fmla="*/ 3507038 w 6088384"/>
              <a:gd name="connsiteY1195" fmla="*/ 1060201 h 6088385"/>
              <a:gd name="connsiteX1196" fmla="*/ 3728495 w 6088384"/>
              <a:gd name="connsiteY1196" fmla="*/ 1047737 h 6088385"/>
              <a:gd name="connsiteX1197" fmla="*/ 5225493 w 6088384"/>
              <a:gd name="connsiteY1197" fmla="*/ 1593434 h 6088385"/>
              <a:gd name="connsiteX1198" fmla="*/ 5372658 w 6088384"/>
              <a:gd name="connsiteY1198" fmla="*/ 1728772 h 6088385"/>
              <a:gd name="connsiteX1199" fmla="*/ 5520438 w 6088384"/>
              <a:gd name="connsiteY1199" fmla="*/ 1894178 h 6088385"/>
              <a:gd name="connsiteX1200" fmla="*/ 5590453 w 6088384"/>
              <a:gd name="connsiteY1200" fmla="*/ 1989769 h 6088385"/>
              <a:gd name="connsiteX1201" fmla="*/ 5609450 w 6088384"/>
              <a:gd name="connsiteY1201" fmla="*/ 2117147 h 6088385"/>
              <a:gd name="connsiteX1202" fmla="*/ 5620385 w 6088384"/>
              <a:gd name="connsiteY1202" fmla="*/ 2391768 h 6088385"/>
              <a:gd name="connsiteX1203" fmla="*/ 5608450 w 6088384"/>
              <a:gd name="connsiteY1203" fmla="*/ 2536991 h 6088385"/>
              <a:gd name="connsiteX1204" fmla="*/ 5601019 w 6088384"/>
              <a:gd name="connsiteY1204" fmla="*/ 2520980 h 6088385"/>
              <a:gd name="connsiteX1205" fmla="*/ 5349936 w 6088384"/>
              <a:gd name="connsiteY1205" fmla="*/ 2141244 h 6088385"/>
              <a:gd name="connsiteX1206" fmla="*/ 5326076 w 6088384"/>
              <a:gd name="connsiteY1206" fmla="*/ 2114846 h 6088385"/>
              <a:gd name="connsiteX1207" fmla="*/ 5318902 w 6088384"/>
              <a:gd name="connsiteY1207" fmla="*/ 1999320 h 6088385"/>
              <a:gd name="connsiteX1208" fmla="*/ 5266921 w 6088384"/>
              <a:gd name="connsiteY1208" fmla="*/ 1723260 h 6088385"/>
              <a:gd name="connsiteX1209" fmla="*/ 2544035 w 6088384"/>
              <a:gd name="connsiteY1209" fmla="*/ 476667 h 6088385"/>
              <a:gd name="connsiteX1210" fmla="*/ 2520981 w 6088384"/>
              <a:gd name="connsiteY1210" fmla="*/ 487366 h 6088385"/>
              <a:gd name="connsiteX1211" fmla="*/ 2141245 w 6088384"/>
              <a:gd name="connsiteY1211" fmla="*/ 738449 h 6088385"/>
              <a:gd name="connsiteX1212" fmla="*/ 2119359 w 6088384"/>
              <a:gd name="connsiteY1212" fmla="*/ 758232 h 6088385"/>
              <a:gd name="connsiteX1213" fmla="*/ 1997643 w 6088384"/>
              <a:gd name="connsiteY1213" fmla="*/ 769694 h 6088385"/>
              <a:gd name="connsiteX1214" fmla="*/ 1720047 w 6088384"/>
              <a:gd name="connsiteY1214" fmla="*/ 822280 h 6088385"/>
              <a:gd name="connsiteX1215" fmla="*/ 1593377 w 6088384"/>
              <a:gd name="connsiteY1215" fmla="*/ 862954 h 6088385"/>
              <a:gd name="connsiteX1216" fmla="*/ 1728774 w 6088384"/>
              <a:gd name="connsiteY1216" fmla="*/ 715726 h 6088385"/>
              <a:gd name="connsiteX1217" fmla="*/ 1894180 w 6088384"/>
              <a:gd name="connsiteY1217" fmla="*/ 567946 h 6088385"/>
              <a:gd name="connsiteX1218" fmla="*/ 1989769 w 6088384"/>
              <a:gd name="connsiteY1218" fmla="*/ 497932 h 6088385"/>
              <a:gd name="connsiteX1219" fmla="*/ 2117148 w 6088384"/>
              <a:gd name="connsiteY1219" fmla="*/ 478936 h 6088385"/>
              <a:gd name="connsiteX1220" fmla="*/ 2530161 w 6088384"/>
              <a:gd name="connsiteY1220" fmla="*/ 475099 h 6088385"/>
              <a:gd name="connsiteX1221" fmla="*/ 3218689 w 6088384"/>
              <a:gd name="connsiteY1221" fmla="*/ 642125 h 6088385"/>
              <a:gd name="connsiteX1222" fmla="*/ 3404490 w 6088384"/>
              <a:gd name="connsiteY1222" fmla="*/ 728887 h 6088385"/>
              <a:gd name="connsiteX1223" fmla="*/ 3503741 w 6088384"/>
              <a:gd name="connsiteY1223" fmla="*/ 786414 h 6088385"/>
              <a:gd name="connsiteX1224" fmla="*/ 3341674 w 6088384"/>
              <a:gd name="connsiteY1224" fmla="*/ 811149 h 6088385"/>
              <a:gd name="connsiteX1225" fmla="*/ 3122596 w 6088384"/>
              <a:gd name="connsiteY1225" fmla="*/ 867479 h 6088385"/>
              <a:gd name="connsiteX1226" fmla="*/ 3061984 w 6088384"/>
              <a:gd name="connsiteY1226" fmla="*/ 889663 h 6088385"/>
              <a:gd name="connsiteX1227" fmla="*/ 2965789 w 6088384"/>
              <a:gd name="connsiteY1227" fmla="*/ 854455 h 6088385"/>
              <a:gd name="connsiteX1228" fmla="*/ 2746711 w 6088384"/>
              <a:gd name="connsiteY1228" fmla="*/ 798125 h 6088385"/>
              <a:gd name="connsiteX1229" fmla="*/ 2620366 w 6088384"/>
              <a:gd name="connsiteY1229" fmla="*/ 778842 h 6088385"/>
              <a:gd name="connsiteX1230" fmla="*/ 2662646 w 6088384"/>
              <a:gd name="connsiteY1230" fmla="*/ 753259 h 6088385"/>
              <a:gd name="connsiteX1231" fmla="*/ 2874068 w 6088384"/>
              <a:gd name="connsiteY1231" fmla="*/ 652910 h 6088385"/>
              <a:gd name="connsiteX1232" fmla="*/ 3064440 w 6088384"/>
              <a:gd name="connsiteY1232" fmla="*/ 585088 h 6088385"/>
              <a:gd name="connsiteX1233" fmla="*/ 3082627 w 6088384"/>
              <a:gd name="connsiteY1233" fmla="*/ 590689 h 6088385"/>
              <a:gd name="connsiteX1234" fmla="*/ 3218689 w 6088384"/>
              <a:gd name="connsiteY1234" fmla="*/ 642125 h 6088385"/>
              <a:gd name="connsiteX1235" fmla="*/ 4619324 w 6088384"/>
              <a:gd name="connsiteY1235" fmla="*/ 1222284 h 6088385"/>
              <a:gd name="connsiteX1236" fmla="*/ 4806015 w 6088384"/>
              <a:gd name="connsiteY1236" fmla="*/ 1310894 h 6088385"/>
              <a:gd name="connsiteX1237" fmla="*/ 4813196 w 6088384"/>
              <a:gd name="connsiteY1237" fmla="*/ 1324285 h 6088385"/>
              <a:gd name="connsiteX1238" fmla="*/ 4876886 w 6088384"/>
              <a:gd name="connsiteY1238" fmla="*/ 1464688 h 6088385"/>
              <a:gd name="connsiteX1239" fmla="*/ 4938036 w 6088384"/>
              <a:gd name="connsiteY1239" fmla="*/ 1629737 h 6088385"/>
              <a:gd name="connsiteX1240" fmla="*/ 4981997 w 6088384"/>
              <a:gd name="connsiteY1240" fmla="*/ 1783207 h 6088385"/>
              <a:gd name="connsiteX1241" fmla="*/ 4834399 w 6088384"/>
              <a:gd name="connsiteY1241" fmla="*/ 1674696 h 6088385"/>
              <a:gd name="connsiteX1242" fmla="*/ 4639655 w 6088384"/>
              <a:gd name="connsiteY1242" fmla="*/ 1559616 h 6088385"/>
              <a:gd name="connsiteX1243" fmla="*/ 4579836 w 6088384"/>
              <a:gd name="connsiteY1243" fmla="*/ 1531853 h 6088385"/>
              <a:gd name="connsiteX1244" fmla="*/ 4541157 w 6088384"/>
              <a:gd name="connsiteY1244" fmla="*/ 1450563 h 6088385"/>
              <a:gd name="connsiteX1245" fmla="*/ 4372647 w 6088384"/>
              <a:gd name="connsiteY1245" fmla="*/ 1175877 h 6088385"/>
              <a:gd name="connsiteX1246" fmla="*/ 4335422 w 6088384"/>
              <a:gd name="connsiteY1246" fmla="*/ 1128132 h 6088385"/>
              <a:gd name="connsiteX1247" fmla="*/ 4398868 w 6088384"/>
              <a:gd name="connsiteY1247" fmla="*/ 1143743 h 6088385"/>
              <a:gd name="connsiteX1248" fmla="*/ 4619324 w 6088384"/>
              <a:gd name="connsiteY1248" fmla="*/ 1222284 h 6088385"/>
              <a:gd name="connsiteX1249" fmla="*/ 5439153 w 6088384"/>
              <a:gd name="connsiteY1249" fmla="*/ 1456619 h 6088385"/>
              <a:gd name="connsiteX1250" fmla="*/ 5566373 w 6088384"/>
              <a:gd name="connsiteY1250" fmla="*/ 1596597 h 6088385"/>
              <a:gd name="connsiteX1251" fmla="*/ 5697971 w 6088384"/>
              <a:gd name="connsiteY1251" fmla="*/ 1772581 h 6088385"/>
              <a:gd name="connsiteX1252" fmla="*/ 5794936 w 6088384"/>
              <a:gd name="connsiteY1252" fmla="*/ 1932189 h 6088385"/>
              <a:gd name="connsiteX1253" fmla="*/ 5801377 w 6088384"/>
              <a:gd name="connsiteY1253" fmla="*/ 1954191 h 6088385"/>
              <a:gd name="connsiteX1254" fmla="*/ 5866530 w 6088384"/>
              <a:gd name="connsiteY1254" fmla="*/ 2384182 h 6088385"/>
              <a:gd name="connsiteX1255" fmla="*/ 5869187 w 6088384"/>
              <a:gd name="connsiteY1255" fmla="*/ 2494766 h 6088385"/>
              <a:gd name="connsiteX1256" fmla="*/ 5856499 w 6088384"/>
              <a:gd name="connsiteY1256" fmla="*/ 2459458 h 6088385"/>
              <a:gd name="connsiteX1257" fmla="*/ 5650753 w 6088384"/>
              <a:gd name="connsiteY1257" fmla="*/ 2072096 h 6088385"/>
              <a:gd name="connsiteX1258" fmla="*/ 5590453 w 6088384"/>
              <a:gd name="connsiteY1258" fmla="*/ 1989769 h 6088385"/>
              <a:gd name="connsiteX1259" fmla="*/ 5577230 w 6088384"/>
              <a:gd name="connsiteY1259" fmla="*/ 1901097 h 6088385"/>
              <a:gd name="connsiteX1260" fmla="*/ 5452761 w 6088384"/>
              <a:gd name="connsiteY1260" fmla="*/ 1484918 h 6088385"/>
              <a:gd name="connsiteX1261" fmla="*/ 2494744 w 6088384"/>
              <a:gd name="connsiteY1261" fmla="*/ 219205 h 6088385"/>
              <a:gd name="connsiteX1262" fmla="*/ 2459460 w 6088384"/>
              <a:gd name="connsiteY1262" fmla="*/ 231885 h 6088385"/>
              <a:gd name="connsiteX1263" fmla="*/ 2072098 w 6088384"/>
              <a:gd name="connsiteY1263" fmla="*/ 437631 h 6088385"/>
              <a:gd name="connsiteX1264" fmla="*/ 1989769 w 6088384"/>
              <a:gd name="connsiteY1264" fmla="*/ 497932 h 6088385"/>
              <a:gd name="connsiteX1265" fmla="*/ 1901098 w 6088384"/>
              <a:gd name="connsiteY1265" fmla="*/ 511156 h 6088385"/>
              <a:gd name="connsiteX1266" fmla="*/ 1484919 w 6088384"/>
              <a:gd name="connsiteY1266" fmla="*/ 635624 h 6088385"/>
              <a:gd name="connsiteX1267" fmla="*/ 1456621 w 6088384"/>
              <a:gd name="connsiteY1267" fmla="*/ 649233 h 6088385"/>
              <a:gd name="connsiteX1268" fmla="*/ 1596599 w 6088384"/>
              <a:gd name="connsiteY1268" fmla="*/ 522012 h 6088385"/>
              <a:gd name="connsiteX1269" fmla="*/ 1772582 w 6088384"/>
              <a:gd name="connsiteY1269" fmla="*/ 390413 h 6088385"/>
              <a:gd name="connsiteX1270" fmla="*/ 1931826 w 6088384"/>
              <a:gd name="connsiteY1270" fmla="*/ 293670 h 6088385"/>
              <a:gd name="connsiteX1271" fmla="*/ 2156474 w 6088384"/>
              <a:gd name="connsiteY1271" fmla="*/ 245939 h 6088385"/>
              <a:gd name="connsiteX1272" fmla="*/ 2463831 w 6088384"/>
              <a:gd name="connsiteY1272" fmla="*/ 218814 h 6088385"/>
              <a:gd name="connsiteX1273" fmla="*/ 4003224 w 6088384"/>
              <a:gd name="connsiteY1273" fmla="*/ 774847 h 6088385"/>
              <a:gd name="connsiteX1274" fmla="*/ 4128266 w 6088384"/>
              <a:gd name="connsiteY1274" fmla="*/ 887868 h 6088385"/>
              <a:gd name="connsiteX1275" fmla="*/ 4257363 w 6088384"/>
              <a:gd name="connsiteY1275" fmla="*/ 1028017 h 6088385"/>
              <a:gd name="connsiteX1276" fmla="*/ 4335422 w 6088384"/>
              <a:gd name="connsiteY1276" fmla="*/ 1128132 h 6088385"/>
              <a:gd name="connsiteX1277" fmla="*/ 4175911 w 6088384"/>
              <a:gd name="connsiteY1277" fmla="*/ 1088886 h 6088385"/>
              <a:gd name="connsiteX1278" fmla="*/ 3951953 w 6088384"/>
              <a:gd name="connsiteY1278" fmla="*/ 1057091 h 6088385"/>
              <a:gd name="connsiteX1279" fmla="*/ 3871612 w 6088384"/>
              <a:gd name="connsiteY1279" fmla="*/ 1053728 h 6088385"/>
              <a:gd name="connsiteX1280" fmla="*/ 3855368 w 6088384"/>
              <a:gd name="connsiteY1280" fmla="*/ 1038295 h 6088385"/>
              <a:gd name="connsiteX1281" fmla="*/ 3578883 w 6088384"/>
              <a:gd name="connsiteY1281" fmla="*/ 829969 h 6088385"/>
              <a:gd name="connsiteX1282" fmla="*/ 3503741 w 6088384"/>
              <a:gd name="connsiteY1282" fmla="*/ 786414 h 6088385"/>
              <a:gd name="connsiteX1283" fmla="*/ 3568652 w 6088384"/>
              <a:gd name="connsiteY1283" fmla="*/ 776508 h 6088385"/>
              <a:gd name="connsiteX1284" fmla="*/ 3802382 w 6088384"/>
              <a:gd name="connsiteY1284" fmla="*/ 764705 h 6088385"/>
              <a:gd name="connsiteX1285" fmla="*/ 5579185 w 6088384"/>
              <a:gd name="connsiteY1285" fmla="*/ 1399070 h 6088385"/>
              <a:gd name="connsiteX1286" fmla="*/ 5641659 w 6088384"/>
              <a:gd name="connsiteY1286" fmla="*/ 1482217 h 6088385"/>
              <a:gd name="connsiteX1287" fmla="*/ 5860872 w 6088384"/>
              <a:gd name="connsiteY1287" fmla="*/ 1890083 h 6088385"/>
              <a:gd name="connsiteX1288" fmla="*/ 5994270 w 6088384"/>
              <a:gd name="connsiteY1288" fmla="*/ 2333495 h 6088385"/>
              <a:gd name="connsiteX1289" fmla="*/ 6016808 w 6088384"/>
              <a:gd name="connsiteY1289" fmla="*/ 2492249 h 6088385"/>
              <a:gd name="connsiteX1290" fmla="*/ 5985610 w 6088384"/>
              <a:gd name="connsiteY1290" fmla="*/ 2370918 h 6088385"/>
              <a:gd name="connsiteX1291" fmla="*/ 5812476 w 6088384"/>
              <a:gd name="connsiteY1291" fmla="*/ 1961062 h 6088385"/>
              <a:gd name="connsiteX1292" fmla="*/ 5794936 w 6088384"/>
              <a:gd name="connsiteY1292" fmla="*/ 1932189 h 6088385"/>
              <a:gd name="connsiteX1293" fmla="*/ 5750907 w 6088384"/>
              <a:gd name="connsiteY1293" fmla="*/ 1781792 h 6088385"/>
              <a:gd name="connsiteX1294" fmla="*/ 5608529 w 6088384"/>
              <a:gd name="connsiteY1294" fmla="*/ 1448727 h 6088385"/>
              <a:gd name="connsiteX1295" fmla="*/ 2492245 w 6088384"/>
              <a:gd name="connsiteY1295" fmla="*/ 71578 h 6088385"/>
              <a:gd name="connsiteX1296" fmla="*/ 2370920 w 6088384"/>
              <a:gd name="connsiteY1296" fmla="*/ 102774 h 6088385"/>
              <a:gd name="connsiteX1297" fmla="*/ 1961063 w 6088384"/>
              <a:gd name="connsiteY1297" fmla="*/ 275908 h 6088385"/>
              <a:gd name="connsiteX1298" fmla="*/ 1931826 w 6088384"/>
              <a:gd name="connsiteY1298" fmla="*/ 293670 h 6088385"/>
              <a:gd name="connsiteX1299" fmla="*/ 1914131 w 6088384"/>
              <a:gd name="connsiteY1299" fmla="*/ 297430 h 6088385"/>
              <a:gd name="connsiteX1300" fmla="*/ 1448727 w 6088384"/>
              <a:gd name="connsiteY1300" fmla="*/ 479857 h 6088385"/>
              <a:gd name="connsiteX1301" fmla="*/ 1403768 w 6088384"/>
              <a:gd name="connsiteY1301" fmla="*/ 505670 h 6088385"/>
              <a:gd name="connsiteX1302" fmla="*/ 1482217 w 6088384"/>
              <a:gd name="connsiteY1302" fmla="*/ 446727 h 6088385"/>
              <a:gd name="connsiteX1303" fmla="*/ 1890083 w 6088384"/>
              <a:gd name="connsiteY1303" fmla="*/ 227513 h 6088385"/>
              <a:gd name="connsiteX1304" fmla="*/ 2333495 w 6088384"/>
              <a:gd name="connsiteY1304" fmla="*/ 94115 h 6088385"/>
              <a:gd name="connsiteX1305" fmla="*/ 4692198 w 6088384"/>
              <a:gd name="connsiteY1305" fmla="*/ 944350 h 6088385"/>
              <a:gd name="connsiteX1306" fmla="*/ 4892027 w 6088384"/>
              <a:gd name="connsiteY1306" fmla="*/ 1040613 h 6088385"/>
              <a:gd name="connsiteX1307" fmla="*/ 5009671 w 6088384"/>
              <a:gd name="connsiteY1307" fmla="*/ 1112084 h 6088385"/>
              <a:gd name="connsiteX1308" fmla="*/ 5068990 w 6088384"/>
              <a:gd name="connsiteY1308" fmla="*/ 1211576 h 6088385"/>
              <a:gd name="connsiteX1309" fmla="*/ 5182904 w 6088384"/>
              <a:gd name="connsiteY1309" fmla="*/ 1459966 h 6088385"/>
              <a:gd name="connsiteX1310" fmla="*/ 5225493 w 6088384"/>
              <a:gd name="connsiteY1310" fmla="*/ 1593434 h 6088385"/>
              <a:gd name="connsiteX1311" fmla="*/ 5208035 w 6088384"/>
              <a:gd name="connsiteY1311" fmla="*/ 1577378 h 6088385"/>
              <a:gd name="connsiteX1312" fmla="*/ 4830746 w 6088384"/>
              <a:gd name="connsiteY1312" fmla="*/ 1322633 h 6088385"/>
              <a:gd name="connsiteX1313" fmla="*/ 4806015 w 6088384"/>
              <a:gd name="connsiteY1313" fmla="*/ 1310894 h 6088385"/>
              <a:gd name="connsiteX1314" fmla="*/ 4741310 w 6088384"/>
              <a:gd name="connsiteY1314" fmla="*/ 1190239 h 6088385"/>
              <a:gd name="connsiteX1315" fmla="*/ 4574645 w 6088384"/>
              <a:gd name="connsiteY1315" fmla="*/ 941926 h 6088385"/>
              <a:gd name="connsiteX1316" fmla="*/ 4526698 w 6088384"/>
              <a:gd name="connsiteY1316" fmla="*/ 883777 h 6088385"/>
              <a:gd name="connsiteX1317" fmla="*/ 3372044 w 6088384"/>
              <a:gd name="connsiteY1317" fmla="*/ 385702 h 6088385"/>
              <a:gd name="connsiteX1318" fmla="*/ 3574912 w 6088384"/>
              <a:gd name="connsiteY1318" fmla="*/ 479858 h 6088385"/>
              <a:gd name="connsiteX1319" fmla="*/ 3585119 w 6088384"/>
              <a:gd name="connsiteY1319" fmla="*/ 485890 h 6088385"/>
              <a:gd name="connsiteX1320" fmla="*/ 3541439 w 6088384"/>
              <a:gd name="connsiteY1320" fmla="*/ 487718 h 6088385"/>
              <a:gd name="connsiteX1321" fmla="*/ 3094523 w 6088384"/>
              <a:gd name="connsiteY1321" fmla="*/ 574370 h 6088385"/>
              <a:gd name="connsiteX1322" fmla="*/ 3064440 w 6088384"/>
              <a:gd name="connsiteY1322" fmla="*/ 585088 h 6088385"/>
              <a:gd name="connsiteX1323" fmla="*/ 2945387 w 6088384"/>
              <a:gd name="connsiteY1323" fmla="*/ 548417 h 6088385"/>
              <a:gd name="connsiteX1324" fmla="*/ 2668798 w 6088384"/>
              <a:gd name="connsiteY1324" fmla="*/ 490768 h 6088385"/>
              <a:gd name="connsiteX1325" fmla="*/ 2544035 w 6088384"/>
              <a:gd name="connsiteY1325" fmla="*/ 476667 h 6088385"/>
              <a:gd name="connsiteX1326" fmla="*/ 2723850 w 6088384"/>
              <a:gd name="connsiteY1326" fmla="*/ 393210 h 6088385"/>
              <a:gd name="connsiteX1327" fmla="*/ 2933219 w 6088384"/>
              <a:gd name="connsiteY1327" fmla="*/ 319977 h 6088385"/>
              <a:gd name="connsiteX1328" fmla="*/ 3064977 w 6088384"/>
              <a:gd name="connsiteY1328" fmla="*/ 287808 h 6088385"/>
              <a:gd name="connsiteX1329" fmla="*/ 3188321 w 6088384"/>
              <a:gd name="connsiteY1329" fmla="*/ 320224 h 6088385"/>
              <a:gd name="connsiteX1330" fmla="*/ 3372044 w 6088384"/>
              <a:gd name="connsiteY1330" fmla="*/ 385702 h 6088385"/>
              <a:gd name="connsiteX1331" fmla="*/ 4140851 w 6088384"/>
              <a:gd name="connsiteY1331" fmla="*/ 514687 h 6088385"/>
              <a:gd name="connsiteX1332" fmla="*/ 4161626 w 6088384"/>
              <a:gd name="connsiteY1332" fmla="*/ 529334 h 6088385"/>
              <a:gd name="connsiteX1333" fmla="*/ 4480715 w 6088384"/>
              <a:gd name="connsiteY1333" fmla="*/ 828011 h 6088385"/>
              <a:gd name="connsiteX1334" fmla="*/ 4526698 w 6088384"/>
              <a:gd name="connsiteY1334" fmla="*/ 883777 h 6088385"/>
              <a:gd name="connsiteX1335" fmla="*/ 4482169 w 6088384"/>
              <a:gd name="connsiteY1335" fmla="*/ 867479 h 6088385"/>
              <a:gd name="connsiteX1336" fmla="*/ 4036113 w 6088384"/>
              <a:gd name="connsiteY1336" fmla="*/ 776508 h 6088385"/>
              <a:gd name="connsiteX1337" fmla="*/ 4003224 w 6088384"/>
              <a:gd name="connsiteY1337" fmla="*/ 774847 h 6088385"/>
              <a:gd name="connsiteX1338" fmla="*/ 3954649 w 6088384"/>
              <a:gd name="connsiteY1338" fmla="*/ 730941 h 6088385"/>
              <a:gd name="connsiteX1339" fmla="*/ 3769656 w 6088384"/>
              <a:gd name="connsiteY1339" fmla="*/ 594938 h 6088385"/>
              <a:gd name="connsiteX1340" fmla="*/ 3585119 w 6088384"/>
              <a:gd name="connsiteY1340" fmla="*/ 485890 h 6088385"/>
              <a:gd name="connsiteX1341" fmla="*/ 3764897 w 6088384"/>
              <a:gd name="connsiteY1341" fmla="*/ 478363 h 6088385"/>
              <a:gd name="connsiteX1342" fmla="*/ 3986354 w 6088384"/>
              <a:gd name="connsiteY1342" fmla="*/ 490827 h 6088385"/>
              <a:gd name="connsiteX1343" fmla="*/ 4672999 w 6088384"/>
              <a:gd name="connsiteY1343" fmla="*/ 676144 h 6088385"/>
              <a:gd name="connsiteX1344" fmla="*/ 4822134 w 6088384"/>
              <a:gd name="connsiteY1344" fmla="*/ 746428 h 6088385"/>
              <a:gd name="connsiteX1345" fmla="*/ 5011061 w 6088384"/>
              <a:gd name="connsiteY1345" fmla="*/ 858655 h 6088385"/>
              <a:gd name="connsiteX1346" fmla="*/ 5158555 w 6088384"/>
              <a:gd name="connsiteY1346" fmla="*/ 966686 h 6088385"/>
              <a:gd name="connsiteX1347" fmla="*/ 5169399 w 6088384"/>
              <a:gd name="connsiteY1347" fmla="*/ 980166 h 6088385"/>
              <a:gd name="connsiteX1348" fmla="*/ 5327256 w 6088384"/>
              <a:gd name="connsiteY1348" fmla="*/ 1223937 h 6088385"/>
              <a:gd name="connsiteX1349" fmla="*/ 5439153 w 6088384"/>
              <a:gd name="connsiteY1349" fmla="*/ 1456619 h 6088385"/>
              <a:gd name="connsiteX1350" fmla="*/ 5418830 w 6088384"/>
              <a:gd name="connsiteY1350" fmla="*/ 1434259 h 6088385"/>
              <a:gd name="connsiteX1351" fmla="*/ 5080508 w 6088384"/>
              <a:gd name="connsiteY1351" fmla="*/ 1155118 h 6088385"/>
              <a:gd name="connsiteX1352" fmla="*/ 5009671 w 6088384"/>
              <a:gd name="connsiteY1352" fmla="*/ 1112084 h 6088385"/>
              <a:gd name="connsiteX1353" fmla="*/ 4957771 w 6088384"/>
              <a:gd name="connsiteY1353" fmla="*/ 1025034 h 6088385"/>
              <a:gd name="connsiteX1354" fmla="*/ 4686426 w 6088384"/>
              <a:gd name="connsiteY1354" fmla="*/ 689061 h 6088385"/>
              <a:gd name="connsiteX1355" fmla="*/ 3639711 w 6088384"/>
              <a:gd name="connsiteY1355" fmla="*/ 227513 h 6088385"/>
              <a:gd name="connsiteX1356" fmla="*/ 3641986 w 6088384"/>
              <a:gd name="connsiteY1356" fmla="*/ 228586 h 6088385"/>
              <a:gd name="connsiteX1357" fmla="*/ 3584074 w 6088384"/>
              <a:gd name="connsiteY1357" fmla="*/ 225821 h 6088385"/>
              <a:gd name="connsiteX1358" fmla="*/ 3147462 w 6088384"/>
              <a:gd name="connsiteY1358" fmla="*/ 267668 h 6088385"/>
              <a:gd name="connsiteX1359" fmla="*/ 3064977 w 6088384"/>
              <a:gd name="connsiteY1359" fmla="*/ 287808 h 6088385"/>
              <a:gd name="connsiteX1360" fmla="*/ 3000679 w 6088384"/>
              <a:gd name="connsiteY1360" fmla="*/ 270909 h 6088385"/>
              <a:gd name="connsiteX1361" fmla="*/ 2618056 w 6088384"/>
              <a:gd name="connsiteY1361" fmla="*/ 220768 h 6088385"/>
              <a:gd name="connsiteX1362" fmla="*/ 2494744 w 6088384"/>
              <a:gd name="connsiteY1362" fmla="*/ 219205 h 6088385"/>
              <a:gd name="connsiteX1363" fmla="*/ 2665903 w 6088384"/>
              <a:gd name="connsiteY1363" fmla="*/ 157697 h 6088385"/>
              <a:gd name="connsiteX1364" fmla="*/ 2878851 w 6088384"/>
              <a:gd name="connsiteY1364" fmla="*/ 103462 h 6088385"/>
              <a:gd name="connsiteX1365" fmla="*/ 3068098 w 6088384"/>
              <a:gd name="connsiteY1365" fmla="*/ 74235 h 6088385"/>
              <a:gd name="connsiteX1366" fmla="*/ 3111875 w 6088384"/>
              <a:gd name="connsiteY1366" fmla="*/ 79650 h 6088385"/>
              <a:gd name="connsiteX1367" fmla="*/ 3639711 w 6088384"/>
              <a:gd name="connsiteY1367" fmla="*/ 227513 h 6088385"/>
              <a:gd name="connsiteX1368" fmla="*/ 4731728 w 6088384"/>
              <a:gd name="connsiteY1368" fmla="*/ 537335 h 6088385"/>
              <a:gd name="connsiteX1369" fmla="*/ 4841910 w 6088384"/>
              <a:gd name="connsiteY1369" fmla="*/ 602444 h 6088385"/>
              <a:gd name="connsiteX1370" fmla="*/ 5200520 w 6088384"/>
              <a:gd name="connsiteY1370" fmla="*/ 895374 h 6088385"/>
              <a:gd name="connsiteX1371" fmla="*/ 5493450 w 6088384"/>
              <a:gd name="connsiteY1371" fmla="*/ 1253984 h 6088385"/>
              <a:gd name="connsiteX1372" fmla="*/ 5579185 w 6088384"/>
              <a:gd name="connsiteY1372" fmla="*/ 1399070 h 6088385"/>
              <a:gd name="connsiteX1373" fmla="*/ 5505779 w 6088384"/>
              <a:gd name="connsiteY1373" fmla="*/ 1301373 h 6088385"/>
              <a:gd name="connsiteX1374" fmla="*/ 5188978 w 6088384"/>
              <a:gd name="connsiteY1374" fmla="*/ 988970 h 6088385"/>
              <a:gd name="connsiteX1375" fmla="*/ 5158555 w 6088384"/>
              <a:gd name="connsiteY1375" fmla="*/ 966686 h 6088385"/>
              <a:gd name="connsiteX1376" fmla="*/ 5056797 w 6088384"/>
              <a:gd name="connsiteY1376" fmla="*/ 840204 h 6088385"/>
              <a:gd name="connsiteX1377" fmla="*/ 4797799 w 6088384"/>
              <a:gd name="connsiteY1377" fmla="*/ 586978 h 6088385"/>
              <a:gd name="connsiteX1378" fmla="*/ 4202106 w 6088384"/>
              <a:gd name="connsiteY1378" fmla="*/ 311962 h 6088385"/>
              <a:gd name="connsiteX1379" fmla="*/ 4236079 w 6088384"/>
              <a:gd name="connsiteY1379" fmla="*/ 330952 h 6088385"/>
              <a:gd name="connsiteX1380" fmla="*/ 4582678 w 6088384"/>
              <a:gd name="connsiteY1380" fmla="*/ 589257 h 6088385"/>
              <a:gd name="connsiteX1381" fmla="*/ 4672999 w 6088384"/>
              <a:gd name="connsiteY1381" fmla="*/ 676144 h 6088385"/>
              <a:gd name="connsiteX1382" fmla="*/ 4623698 w 6088384"/>
              <a:gd name="connsiteY1382" fmla="*/ 652910 h 6088385"/>
              <a:gd name="connsiteX1383" fmla="*/ 4204306 w 6088384"/>
              <a:gd name="connsiteY1383" fmla="*/ 524487 h 6088385"/>
              <a:gd name="connsiteX1384" fmla="*/ 4140851 w 6088384"/>
              <a:gd name="connsiteY1384" fmla="*/ 514687 h 6088385"/>
              <a:gd name="connsiteX1385" fmla="*/ 4004029 w 6088384"/>
              <a:gd name="connsiteY1385" fmla="*/ 418229 h 6088385"/>
              <a:gd name="connsiteX1386" fmla="*/ 3838146 w 6088384"/>
              <a:gd name="connsiteY1386" fmla="*/ 321032 h 6088385"/>
              <a:gd name="connsiteX1387" fmla="*/ 3641986 w 6088384"/>
              <a:gd name="connsiteY1387" fmla="*/ 228586 h 6088385"/>
              <a:gd name="connsiteX1388" fmla="*/ 3803193 w 6088384"/>
              <a:gd name="connsiteY1388" fmla="*/ 236282 h 6088385"/>
              <a:gd name="connsiteX1389" fmla="*/ 4020687 w 6088384"/>
              <a:gd name="connsiteY1389" fmla="*/ 267668 h 6088385"/>
              <a:gd name="connsiteX1390" fmla="*/ 3649886 w 6088384"/>
              <a:gd name="connsiteY1390" fmla="*/ 82048 h 6088385"/>
              <a:gd name="connsiteX1391" fmla="*/ 3541718 w 6088384"/>
              <a:gd name="connsiteY1391" fmla="*/ 66692 h 6088385"/>
              <a:gd name="connsiteX1392" fmla="*/ 3096804 w 6088384"/>
              <a:gd name="connsiteY1392" fmla="*/ 69802 h 6088385"/>
              <a:gd name="connsiteX1393" fmla="*/ 3068098 w 6088384"/>
              <a:gd name="connsiteY1393" fmla="*/ 74235 h 6088385"/>
              <a:gd name="connsiteX1394" fmla="*/ 2974846 w 6088384"/>
              <a:gd name="connsiteY1394" fmla="*/ 62700 h 6088385"/>
              <a:gd name="connsiteX1395" fmla="*/ 2557453 w 6088384"/>
              <a:gd name="connsiteY1395" fmla="*/ 62321 h 6088385"/>
              <a:gd name="connsiteX1396" fmla="*/ 2492245 w 6088384"/>
              <a:gd name="connsiteY1396" fmla="*/ 71578 h 6088385"/>
              <a:gd name="connsiteX1397" fmla="*/ 2589998 w 6088384"/>
              <a:gd name="connsiteY1397" fmla="*/ 46443 h 6088385"/>
              <a:gd name="connsiteX1398" fmla="*/ 3050706 w 6088384"/>
              <a:gd name="connsiteY1398" fmla="*/ 0 h 6088385"/>
              <a:gd name="connsiteX1399" fmla="*/ 3511414 w 6088384"/>
              <a:gd name="connsiteY1399" fmla="*/ 46444 h 6088385"/>
              <a:gd name="connsiteX1400" fmla="*/ 4209088 w 6088384"/>
              <a:gd name="connsiteY1400" fmla="*/ 231884 h 6088385"/>
              <a:gd name="connsiteX1401" fmla="*/ 4616954 w 6088384"/>
              <a:gd name="connsiteY1401" fmla="*/ 451098 h 6088385"/>
              <a:gd name="connsiteX1402" fmla="*/ 4731728 w 6088384"/>
              <a:gd name="connsiteY1402" fmla="*/ 537335 h 6088385"/>
              <a:gd name="connsiteX1403" fmla="*/ 4647167 w 6088384"/>
              <a:gd name="connsiteY1403" fmla="*/ 487365 h 6088385"/>
              <a:gd name="connsiteX1404" fmla="*/ 4234930 w 6088384"/>
              <a:gd name="connsiteY1404" fmla="*/ 319976 h 6088385"/>
              <a:gd name="connsiteX1405" fmla="*/ 4202106 w 6088384"/>
              <a:gd name="connsiteY1405" fmla="*/ 311962 h 6088385"/>
              <a:gd name="connsiteX1406" fmla="*/ 4091410 w 6088384"/>
              <a:gd name="connsiteY1406" fmla="*/ 250087 h 6088385"/>
              <a:gd name="connsiteX1407" fmla="*/ 3940519 w 6088384"/>
              <a:gd name="connsiteY1407" fmla="*/ 179645 h 6088385"/>
              <a:gd name="connsiteX1408" fmla="*/ 3730492 w 6088384"/>
              <a:gd name="connsiteY1408" fmla="*/ 102774 h 6088385"/>
              <a:gd name="connsiteX1409" fmla="*/ 3649886 w 6088384"/>
              <a:gd name="connsiteY1409" fmla="*/ 82048 h 6088385"/>
              <a:gd name="connsiteX1410" fmla="*/ 3765676 w 6088384"/>
              <a:gd name="connsiteY1410" fmla="*/ 98487 h 6088385"/>
              <a:gd name="connsiteX1411" fmla="*/ 4209088 w 6088384"/>
              <a:gd name="connsiteY1411" fmla="*/ 231884 h 608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</a:cxnLst>
            <a:rect l="l" t="t" r="r" b="b"/>
            <a:pathLst>
              <a:path w="6088384" h="6088385">
                <a:moveTo>
                  <a:pt x="1343503" y="5543275"/>
                </a:moveTo>
                <a:lnTo>
                  <a:pt x="1441220" y="5601018"/>
                </a:lnTo>
                <a:cubicBezTo>
                  <a:pt x="1573938" y="5670763"/>
                  <a:pt x="1712072" y="5726560"/>
                  <a:pt x="1853457" y="5768407"/>
                </a:cubicBezTo>
                <a:lnTo>
                  <a:pt x="1889262" y="5777149"/>
                </a:lnTo>
                <a:lnTo>
                  <a:pt x="1978543" y="5828749"/>
                </a:lnTo>
                <a:cubicBezTo>
                  <a:pt x="2090895" y="5887594"/>
                  <a:pt x="2208746" y="5937369"/>
                  <a:pt x="2331123" y="5977101"/>
                </a:cubicBezTo>
                <a:lnTo>
                  <a:pt x="2425205" y="6004449"/>
                </a:lnTo>
                <a:lnTo>
                  <a:pt x="2322710" y="5989898"/>
                </a:lnTo>
                <a:cubicBezTo>
                  <a:pt x="2173572" y="5961083"/>
                  <a:pt x="2025101" y="5916894"/>
                  <a:pt x="1879298" y="5856500"/>
                </a:cubicBezTo>
                <a:cubicBezTo>
                  <a:pt x="1687932" y="5777234"/>
                  <a:pt x="1513054" y="5674979"/>
                  <a:pt x="1356537" y="5554260"/>
                </a:cubicBezTo>
                <a:close/>
                <a:moveTo>
                  <a:pt x="1947471" y="5573687"/>
                </a:moveTo>
                <a:lnTo>
                  <a:pt x="2140862" y="5705378"/>
                </a:lnTo>
                <a:cubicBezTo>
                  <a:pt x="2212556" y="5748636"/>
                  <a:pt x="2286507" y="5787901"/>
                  <a:pt x="2362340" y="5823019"/>
                </a:cubicBezTo>
                <a:lnTo>
                  <a:pt x="2452498" y="5860088"/>
                </a:lnTo>
                <a:lnTo>
                  <a:pt x="2285194" y="5852101"/>
                </a:lnTo>
                <a:cubicBezTo>
                  <a:pt x="2212335" y="5845126"/>
                  <a:pt x="2139747" y="5834664"/>
                  <a:pt x="2067700" y="5820716"/>
                </a:cubicBezTo>
                <a:lnTo>
                  <a:pt x="1889262" y="5777149"/>
                </a:lnTo>
                <a:lnTo>
                  <a:pt x="1814261" y="5733801"/>
                </a:lnTo>
                <a:cubicBezTo>
                  <a:pt x="1680998" y="5649211"/>
                  <a:pt x="1557086" y="5551209"/>
                  <a:pt x="1444426" y="5441694"/>
                </a:cubicBezTo>
                <a:lnTo>
                  <a:pt x="1418395" y="5413657"/>
                </a:lnTo>
                <a:lnTo>
                  <a:pt x="1464689" y="5435475"/>
                </a:lnTo>
                <a:cubicBezTo>
                  <a:pt x="1599815" y="5491446"/>
                  <a:pt x="1740279" y="5534529"/>
                  <a:pt x="1884080" y="5563897"/>
                </a:cubicBezTo>
                <a:close/>
                <a:moveTo>
                  <a:pt x="3591548" y="6017987"/>
                </a:moveTo>
                <a:lnTo>
                  <a:pt x="3498389" y="6041941"/>
                </a:lnTo>
                <a:cubicBezTo>
                  <a:pt x="3349576" y="6072393"/>
                  <a:pt x="3195496" y="6088385"/>
                  <a:pt x="3037681" y="6088385"/>
                </a:cubicBezTo>
                <a:cubicBezTo>
                  <a:pt x="2840412" y="6088385"/>
                  <a:pt x="2648979" y="6063397"/>
                  <a:pt x="2466375" y="6016415"/>
                </a:cubicBezTo>
                <a:lnTo>
                  <a:pt x="2425205" y="6004449"/>
                </a:lnTo>
                <a:lnTo>
                  <a:pt x="2546668" y="6021692"/>
                </a:lnTo>
                <a:cubicBezTo>
                  <a:pt x="2695974" y="6035339"/>
                  <a:pt x="2844946" y="6034027"/>
                  <a:pt x="2991582" y="6018582"/>
                </a:cubicBezTo>
                <a:lnTo>
                  <a:pt x="3020321" y="6014145"/>
                </a:lnTo>
                <a:lnTo>
                  <a:pt x="3068845" y="6021079"/>
                </a:lnTo>
                <a:cubicBezTo>
                  <a:pt x="3202710" y="6036204"/>
                  <a:pt x="3338592" y="6039549"/>
                  <a:pt x="3474961" y="6030481"/>
                </a:cubicBezTo>
                <a:close/>
                <a:moveTo>
                  <a:pt x="511297" y="4692103"/>
                </a:moveTo>
                <a:lnTo>
                  <a:pt x="582607" y="4787012"/>
                </a:lnTo>
                <a:cubicBezTo>
                  <a:pt x="678533" y="4902236"/>
                  <a:pt x="784800" y="5006647"/>
                  <a:pt x="899408" y="5099414"/>
                </a:cubicBezTo>
                <a:lnTo>
                  <a:pt x="930525" y="5122206"/>
                </a:lnTo>
                <a:lnTo>
                  <a:pt x="943945" y="5141241"/>
                </a:lnTo>
                <a:cubicBezTo>
                  <a:pt x="1022558" y="5243320"/>
                  <a:pt x="1110165" y="5339205"/>
                  <a:pt x="1206210" y="5427555"/>
                </a:cubicBezTo>
                <a:lnTo>
                  <a:pt x="1343503" y="5543275"/>
                </a:lnTo>
                <a:lnTo>
                  <a:pt x="1246477" y="5485939"/>
                </a:lnTo>
                <a:cubicBezTo>
                  <a:pt x="1119718" y="5402245"/>
                  <a:pt x="999459" y="5304602"/>
                  <a:pt x="887866" y="5193009"/>
                </a:cubicBezTo>
                <a:cubicBezTo>
                  <a:pt x="748376" y="5053520"/>
                  <a:pt x="630681" y="4900487"/>
                  <a:pt x="534782" y="4738145"/>
                </a:cubicBezTo>
                <a:close/>
                <a:moveTo>
                  <a:pt x="2085160" y="5313536"/>
                </a:moveTo>
                <a:lnTo>
                  <a:pt x="2133737" y="5357443"/>
                </a:lnTo>
                <a:cubicBezTo>
                  <a:pt x="2197856" y="5409739"/>
                  <a:pt x="2264149" y="5458034"/>
                  <a:pt x="2332286" y="5502327"/>
                </a:cubicBezTo>
                <a:lnTo>
                  <a:pt x="2505795" y="5602389"/>
                </a:lnTo>
                <a:lnTo>
                  <a:pt x="2323489" y="5610021"/>
                </a:lnTo>
                <a:cubicBezTo>
                  <a:pt x="2249253" y="5609468"/>
                  <a:pt x="2175351" y="5605279"/>
                  <a:pt x="2102033" y="5597557"/>
                </a:cubicBezTo>
                <a:lnTo>
                  <a:pt x="1947471" y="5573687"/>
                </a:lnTo>
                <a:lnTo>
                  <a:pt x="1932919" y="5563777"/>
                </a:lnTo>
                <a:cubicBezTo>
                  <a:pt x="1799299" y="5461596"/>
                  <a:pt x="1676195" y="5344060"/>
                  <a:pt x="1566593" y="5212406"/>
                </a:cubicBezTo>
                <a:lnTo>
                  <a:pt x="1559965" y="5203585"/>
                </a:lnTo>
                <a:lnTo>
                  <a:pt x="1633129" y="5229092"/>
                </a:lnTo>
                <a:cubicBezTo>
                  <a:pt x="1768045" y="5269227"/>
                  <a:pt x="1908180" y="5297242"/>
                  <a:pt x="2052272" y="5311875"/>
                </a:cubicBezTo>
                <a:close/>
                <a:moveTo>
                  <a:pt x="3597768" y="5867697"/>
                </a:moveTo>
                <a:lnTo>
                  <a:pt x="3422483" y="5930687"/>
                </a:lnTo>
                <a:cubicBezTo>
                  <a:pt x="3352502" y="5952125"/>
                  <a:pt x="3281435" y="5970238"/>
                  <a:pt x="3209535" y="5984922"/>
                </a:cubicBezTo>
                <a:lnTo>
                  <a:pt x="3020321" y="6014145"/>
                </a:lnTo>
                <a:lnTo>
                  <a:pt x="2935708" y="6002052"/>
                </a:lnTo>
                <a:cubicBezTo>
                  <a:pt x="2803357" y="5979145"/>
                  <a:pt x="2673532" y="5944669"/>
                  <a:pt x="2547763" y="5899258"/>
                </a:cubicBezTo>
                <a:lnTo>
                  <a:pt x="2452498" y="5860088"/>
                </a:lnTo>
                <a:lnTo>
                  <a:pt x="2504312" y="5862562"/>
                </a:lnTo>
                <a:cubicBezTo>
                  <a:pt x="2650572" y="5862562"/>
                  <a:pt x="2796831" y="5848613"/>
                  <a:pt x="2940924" y="5820715"/>
                </a:cubicBezTo>
                <a:lnTo>
                  <a:pt x="3022078" y="5800901"/>
                </a:lnTo>
                <a:lnTo>
                  <a:pt x="3170591" y="5833940"/>
                </a:lnTo>
                <a:cubicBezTo>
                  <a:pt x="3294323" y="5856153"/>
                  <a:pt x="3419533" y="5868124"/>
                  <a:pt x="3544858" y="5869852"/>
                </a:cubicBezTo>
                <a:close/>
                <a:moveTo>
                  <a:pt x="647315" y="4630339"/>
                </a:moveTo>
                <a:lnTo>
                  <a:pt x="676653" y="4661192"/>
                </a:lnTo>
                <a:cubicBezTo>
                  <a:pt x="773081" y="4756784"/>
                  <a:pt x="877979" y="4843844"/>
                  <a:pt x="990122" y="4921149"/>
                </a:cubicBezTo>
                <a:lnTo>
                  <a:pt x="1080064" y="4978402"/>
                </a:lnTo>
                <a:lnTo>
                  <a:pt x="1142095" y="5080508"/>
                </a:lnTo>
                <a:cubicBezTo>
                  <a:pt x="1186225" y="5145829"/>
                  <a:pt x="1233643" y="5208747"/>
                  <a:pt x="1284110" y="5269024"/>
                </a:cubicBezTo>
                <a:lnTo>
                  <a:pt x="1418395" y="5413657"/>
                </a:lnTo>
                <a:lnTo>
                  <a:pt x="1266253" y="5341956"/>
                </a:lnTo>
                <a:cubicBezTo>
                  <a:pt x="1201609" y="5307631"/>
                  <a:pt x="1138550" y="5270187"/>
                  <a:pt x="1077325" y="5229729"/>
                </a:cubicBezTo>
                <a:lnTo>
                  <a:pt x="930525" y="5122206"/>
                </a:lnTo>
                <a:lnTo>
                  <a:pt x="832840" y="4983644"/>
                </a:lnTo>
                <a:cubicBezTo>
                  <a:pt x="798100" y="4929675"/>
                  <a:pt x="765678" y="4874325"/>
                  <a:pt x="735643" y="4817761"/>
                </a:cubicBezTo>
                <a:close/>
                <a:moveTo>
                  <a:pt x="3544352" y="5611717"/>
                </a:moveTo>
                <a:lnTo>
                  <a:pt x="3364537" y="5695173"/>
                </a:lnTo>
                <a:cubicBezTo>
                  <a:pt x="3295740" y="5723072"/>
                  <a:pt x="3225861" y="5747483"/>
                  <a:pt x="3155168" y="5768406"/>
                </a:cubicBezTo>
                <a:lnTo>
                  <a:pt x="3022078" y="5800901"/>
                </a:lnTo>
                <a:lnTo>
                  <a:pt x="2986273" y="5792936"/>
                </a:lnTo>
                <a:cubicBezTo>
                  <a:pt x="2833883" y="5752364"/>
                  <a:pt x="2684867" y="5695787"/>
                  <a:pt x="2541890" y="5623205"/>
                </a:cubicBezTo>
                <a:lnTo>
                  <a:pt x="2505795" y="5602389"/>
                </a:lnTo>
                <a:lnTo>
                  <a:pt x="2546947" y="5600666"/>
                </a:lnTo>
                <a:cubicBezTo>
                  <a:pt x="2696252" y="5587019"/>
                  <a:pt x="2845891" y="5558412"/>
                  <a:pt x="2993863" y="5514015"/>
                </a:cubicBezTo>
                <a:lnTo>
                  <a:pt x="3023947" y="5503296"/>
                </a:lnTo>
                <a:lnTo>
                  <a:pt x="3142999" y="5539967"/>
                </a:lnTo>
                <a:cubicBezTo>
                  <a:pt x="3234805" y="5565128"/>
                  <a:pt x="3327160" y="5584279"/>
                  <a:pt x="3419588" y="5597615"/>
                </a:cubicBezTo>
                <a:close/>
                <a:moveTo>
                  <a:pt x="857739" y="4491136"/>
                </a:moveTo>
                <a:lnTo>
                  <a:pt x="872267" y="4504243"/>
                </a:lnTo>
                <a:cubicBezTo>
                  <a:pt x="953824" y="4572784"/>
                  <a:pt x="1040857" y="4636120"/>
                  <a:pt x="1133068" y="4693534"/>
                </a:cubicBezTo>
                <a:lnTo>
                  <a:pt x="1285741" y="4780113"/>
                </a:lnTo>
                <a:lnTo>
                  <a:pt x="1311848" y="4835117"/>
                </a:lnTo>
                <a:cubicBezTo>
                  <a:pt x="1348467" y="4903129"/>
                  <a:pt x="1388172" y="4968645"/>
                  <a:pt x="1430713" y="5031561"/>
                </a:cubicBezTo>
                <a:lnTo>
                  <a:pt x="1559965" y="5203585"/>
                </a:lnTo>
                <a:lnTo>
                  <a:pt x="1434825" y="5159958"/>
                </a:lnTo>
                <a:cubicBezTo>
                  <a:pt x="1329702" y="5117758"/>
                  <a:pt x="1228440" y="5067973"/>
                  <a:pt x="1131717" y="5011282"/>
                </a:cubicBezTo>
                <a:lnTo>
                  <a:pt x="1080064" y="4978402"/>
                </a:lnTo>
                <a:lnTo>
                  <a:pt x="1027590" y="4892027"/>
                </a:lnTo>
                <a:cubicBezTo>
                  <a:pt x="992399" y="4827245"/>
                  <a:pt x="960247" y="4760571"/>
                  <a:pt x="931327" y="4692198"/>
                </a:cubicBezTo>
                <a:close/>
                <a:moveTo>
                  <a:pt x="2221435" y="5036400"/>
                </a:moveTo>
                <a:lnTo>
                  <a:pt x="2280985" y="5091164"/>
                </a:lnTo>
                <a:cubicBezTo>
                  <a:pt x="2338597" y="5139127"/>
                  <a:pt x="2398914" y="5184504"/>
                  <a:pt x="2461830" y="5227045"/>
                </a:cubicBezTo>
                <a:lnTo>
                  <a:pt x="2587593" y="5303142"/>
                </a:lnTo>
                <a:lnTo>
                  <a:pt x="2574060" y="5305703"/>
                </a:lnTo>
                <a:cubicBezTo>
                  <a:pt x="2479710" y="5317566"/>
                  <a:pt x="2383570" y="5323678"/>
                  <a:pt x="2286002" y="5323678"/>
                </a:cubicBezTo>
                <a:lnTo>
                  <a:pt x="2085160" y="5313536"/>
                </a:lnTo>
                <a:lnTo>
                  <a:pt x="1960119" y="5200516"/>
                </a:lnTo>
                <a:cubicBezTo>
                  <a:pt x="1904323" y="5144720"/>
                  <a:pt x="1852014" y="5086757"/>
                  <a:pt x="1803192" y="5026898"/>
                </a:cubicBezTo>
                <a:lnTo>
                  <a:pt x="1755280" y="4961727"/>
                </a:lnTo>
                <a:lnTo>
                  <a:pt x="1810948" y="4977466"/>
                </a:lnTo>
                <a:cubicBezTo>
                  <a:pt x="1925888" y="5005166"/>
                  <a:pt x="2041498" y="5023571"/>
                  <a:pt x="2156854" y="5033065"/>
                </a:cubicBezTo>
                <a:close/>
                <a:moveTo>
                  <a:pt x="3464693" y="5311556"/>
                </a:moveTo>
                <a:lnTo>
                  <a:pt x="3425740" y="5335125"/>
                </a:lnTo>
                <a:cubicBezTo>
                  <a:pt x="3357728" y="5371744"/>
                  <a:pt x="3287220" y="5405277"/>
                  <a:pt x="3214318" y="5435474"/>
                </a:cubicBezTo>
                <a:lnTo>
                  <a:pt x="3023947" y="5503296"/>
                </a:lnTo>
                <a:lnTo>
                  <a:pt x="3005759" y="5497694"/>
                </a:lnTo>
                <a:cubicBezTo>
                  <a:pt x="2960189" y="5482084"/>
                  <a:pt x="2914815" y="5464947"/>
                  <a:pt x="2869696" y="5446259"/>
                </a:cubicBezTo>
                <a:cubicBezTo>
                  <a:pt x="2796795" y="5416062"/>
                  <a:pt x="2726287" y="5382529"/>
                  <a:pt x="2658274" y="5345910"/>
                </a:cubicBezTo>
                <a:lnTo>
                  <a:pt x="2587593" y="5303142"/>
                </a:lnTo>
                <a:lnTo>
                  <a:pt x="2851380" y="5253226"/>
                </a:lnTo>
                <a:lnTo>
                  <a:pt x="3024025" y="5197851"/>
                </a:lnTo>
                <a:lnTo>
                  <a:pt x="3122596" y="5233929"/>
                </a:lnTo>
                <a:cubicBezTo>
                  <a:pt x="3229968" y="5267325"/>
                  <a:pt x="3340734" y="5293018"/>
                  <a:pt x="3454247" y="5310362"/>
                </a:cubicBezTo>
                <a:close/>
                <a:moveTo>
                  <a:pt x="1109645" y="4308484"/>
                </a:moveTo>
                <a:lnTo>
                  <a:pt x="1148200" y="4339444"/>
                </a:lnTo>
                <a:cubicBezTo>
                  <a:pt x="1236404" y="4405157"/>
                  <a:pt x="1328270" y="4463686"/>
                  <a:pt x="1422998" y="4515033"/>
                </a:cubicBezTo>
                <a:lnTo>
                  <a:pt x="1511581" y="4559841"/>
                </a:lnTo>
                <a:lnTo>
                  <a:pt x="1552109" y="4647162"/>
                </a:lnTo>
                <a:cubicBezTo>
                  <a:pt x="1586981" y="4713521"/>
                  <a:pt x="1625341" y="4778526"/>
                  <a:pt x="1667188" y="4841905"/>
                </a:cubicBezTo>
                <a:lnTo>
                  <a:pt x="1755280" y="4961727"/>
                </a:lnTo>
                <a:lnTo>
                  <a:pt x="1639156" y="4928897"/>
                </a:lnTo>
                <a:cubicBezTo>
                  <a:pt x="1582137" y="4910351"/>
                  <a:pt x="1525400" y="4889435"/>
                  <a:pt x="1469062" y="4866099"/>
                </a:cubicBezTo>
                <a:cubicBezTo>
                  <a:pt x="1409830" y="4841564"/>
                  <a:pt x="1352177" y="4814827"/>
                  <a:pt x="1296159" y="4786021"/>
                </a:cubicBezTo>
                <a:lnTo>
                  <a:pt x="1285741" y="4780113"/>
                </a:lnTo>
                <a:lnTo>
                  <a:pt x="1211499" y="4623695"/>
                </a:lnTo>
                <a:cubicBezTo>
                  <a:pt x="1181303" y="4550793"/>
                  <a:pt x="1155157" y="4477225"/>
                  <a:pt x="1132958" y="4403240"/>
                </a:cubicBezTo>
                <a:close/>
                <a:moveTo>
                  <a:pt x="2311127" y="4780931"/>
                </a:moveTo>
                <a:lnTo>
                  <a:pt x="2348273" y="4814691"/>
                </a:lnTo>
                <a:cubicBezTo>
                  <a:pt x="2404724" y="4861279"/>
                  <a:pt x="2463449" y="4905209"/>
                  <a:pt x="2524257" y="4946290"/>
                </a:cubicBezTo>
                <a:lnTo>
                  <a:pt x="2643863" y="5018952"/>
                </a:lnTo>
                <a:lnTo>
                  <a:pt x="2569444" y="5029405"/>
                </a:lnTo>
                <a:cubicBezTo>
                  <a:pt x="2478711" y="5038480"/>
                  <a:pt x="2387105" y="5042145"/>
                  <a:pt x="2295101" y="5040205"/>
                </a:cubicBezTo>
                <a:lnTo>
                  <a:pt x="2221435" y="5036400"/>
                </a:lnTo>
                <a:lnTo>
                  <a:pt x="2116362" y="4939770"/>
                </a:lnTo>
                <a:cubicBezTo>
                  <a:pt x="2064260" y="4886887"/>
                  <a:pt x="2014965" y="4831668"/>
                  <a:pt x="1968582" y="4774364"/>
                </a:cubicBezTo>
                <a:lnTo>
                  <a:pt x="1923859" y="4713306"/>
                </a:lnTo>
                <a:lnTo>
                  <a:pt x="1937205" y="4717291"/>
                </a:lnTo>
                <a:cubicBezTo>
                  <a:pt x="1991735" y="4731395"/>
                  <a:pt x="2046683" y="4743456"/>
                  <a:pt x="2101929" y="4753474"/>
                </a:cubicBezTo>
                <a:close/>
                <a:moveTo>
                  <a:pt x="4676938" y="5588484"/>
                </a:moveTo>
                <a:lnTo>
                  <a:pt x="4606168" y="5641658"/>
                </a:lnTo>
                <a:cubicBezTo>
                  <a:pt x="4480336" y="5726740"/>
                  <a:pt x="4344104" y="5800478"/>
                  <a:pt x="4198302" y="5860871"/>
                </a:cubicBezTo>
                <a:cubicBezTo>
                  <a:pt x="4020605" y="5934476"/>
                  <a:pt x="3838945" y="5984012"/>
                  <a:pt x="3656943" y="6010980"/>
                </a:cubicBezTo>
                <a:lnTo>
                  <a:pt x="3591548" y="6017987"/>
                </a:lnTo>
                <a:lnTo>
                  <a:pt x="3717467" y="5985610"/>
                </a:lnTo>
                <a:cubicBezTo>
                  <a:pt x="3860630" y="5941082"/>
                  <a:pt x="3997759" y="5882860"/>
                  <a:pt x="4127323" y="5812476"/>
                </a:cubicBezTo>
                <a:lnTo>
                  <a:pt x="4157728" y="5794006"/>
                </a:lnTo>
                <a:lnTo>
                  <a:pt x="4206688" y="5781946"/>
                </a:lnTo>
                <a:cubicBezTo>
                  <a:pt x="4368587" y="5735688"/>
                  <a:pt x="4526382" y="5671221"/>
                  <a:pt x="4676840" y="5588543"/>
                </a:cubicBezTo>
                <a:close/>
                <a:moveTo>
                  <a:pt x="3414997" y="5024078"/>
                </a:moveTo>
                <a:lnTo>
                  <a:pt x="3365117" y="5053454"/>
                </a:lnTo>
                <a:cubicBezTo>
                  <a:pt x="3284763" y="5096560"/>
                  <a:pt x="3201534" y="5135003"/>
                  <a:pt x="3115790" y="5168418"/>
                </a:cubicBezTo>
                <a:lnTo>
                  <a:pt x="3024025" y="5197851"/>
                </a:lnTo>
                <a:lnTo>
                  <a:pt x="2912568" y="5157057"/>
                </a:lnTo>
                <a:cubicBezTo>
                  <a:pt x="2844194" y="5128138"/>
                  <a:pt x="2777521" y="5095987"/>
                  <a:pt x="2712739" y="5060795"/>
                </a:cubicBezTo>
                <a:lnTo>
                  <a:pt x="2643863" y="5018952"/>
                </a:lnTo>
                <a:lnTo>
                  <a:pt x="2749609" y="5004100"/>
                </a:lnTo>
                <a:cubicBezTo>
                  <a:pt x="2809182" y="4993299"/>
                  <a:pt x="2868228" y="4980152"/>
                  <a:pt x="2926607" y="4964717"/>
                </a:cubicBezTo>
                <a:lnTo>
                  <a:pt x="3027887" y="4932163"/>
                </a:lnTo>
                <a:lnTo>
                  <a:pt x="3080509" y="4951073"/>
                </a:lnTo>
                <a:cubicBezTo>
                  <a:pt x="3150491" y="4972512"/>
                  <a:pt x="3221557" y="4990624"/>
                  <a:pt x="3293458" y="5005308"/>
                </a:cubicBezTo>
                <a:close/>
                <a:moveTo>
                  <a:pt x="2378012" y="4591530"/>
                </a:moveTo>
                <a:lnTo>
                  <a:pt x="2486703" y="4671140"/>
                </a:lnTo>
                <a:cubicBezTo>
                  <a:pt x="2547927" y="4711598"/>
                  <a:pt x="2610986" y="4749042"/>
                  <a:pt x="2675630" y="4783367"/>
                </a:cubicBezTo>
                <a:lnTo>
                  <a:pt x="2677230" y="4784121"/>
                </a:lnTo>
                <a:lnTo>
                  <a:pt x="2547949" y="4790029"/>
                </a:lnTo>
                <a:cubicBezTo>
                  <a:pt x="2473322" y="4791201"/>
                  <a:pt x="2398648" y="4788741"/>
                  <a:pt x="2324215" y="4782649"/>
                </a:cubicBezTo>
                <a:lnTo>
                  <a:pt x="2311127" y="4780931"/>
                </a:lnTo>
                <a:lnTo>
                  <a:pt x="2185935" y="4667149"/>
                </a:lnTo>
                <a:lnTo>
                  <a:pt x="2040791" y="4507450"/>
                </a:lnTo>
                <a:lnTo>
                  <a:pt x="2053155" y="4511921"/>
                </a:lnTo>
                <a:cubicBezTo>
                  <a:pt x="2140481" y="4540576"/>
                  <a:pt x="2229600" y="4564018"/>
                  <a:pt x="2320016" y="4582041"/>
                </a:cubicBezTo>
                <a:close/>
                <a:moveTo>
                  <a:pt x="1362549" y="4144117"/>
                </a:moveTo>
                <a:lnTo>
                  <a:pt x="1387153" y="4164132"/>
                </a:lnTo>
                <a:cubicBezTo>
                  <a:pt x="1432134" y="4198030"/>
                  <a:pt x="1478284" y="4230201"/>
                  <a:pt x="1525492" y="4260598"/>
                </a:cubicBezTo>
                <a:lnTo>
                  <a:pt x="1705819" y="4364615"/>
                </a:lnTo>
                <a:lnTo>
                  <a:pt x="1726039" y="4407519"/>
                </a:lnTo>
                <a:cubicBezTo>
                  <a:pt x="1760365" y="4472164"/>
                  <a:pt x="1797809" y="4535223"/>
                  <a:pt x="1838267" y="4596447"/>
                </a:cubicBezTo>
                <a:lnTo>
                  <a:pt x="1923859" y="4713306"/>
                </a:lnTo>
                <a:lnTo>
                  <a:pt x="1774996" y="4668849"/>
                </a:lnTo>
                <a:cubicBezTo>
                  <a:pt x="1694642" y="4641564"/>
                  <a:pt x="1615504" y="4609681"/>
                  <a:pt x="1537993" y="4573201"/>
                </a:cubicBezTo>
                <a:lnTo>
                  <a:pt x="1511581" y="4559841"/>
                </a:lnTo>
                <a:lnTo>
                  <a:pt x="1457953" y="4444294"/>
                </a:lnTo>
                <a:cubicBezTo>
                  <a:pt x="1430055" y="4375497"/>
                  <a:pt x="1405644" y="4305618"/>
                  <a:pt x="1384721" y="4234925"/>
                </a:cubicBezTo>
                <a:close/>
                <a:moveTo>
                  <a:pt x="72840" y="3605021"/>
                </a:moveTo>
                <a:lnTo>
                  <a:pt x="137279" y="3819751"/>
                </a:lnTo>
                <a:cubicBezTo>
                  <a:pt x="166888" y="3901080"/>
                  <a:pt x="200982" y="3980253"/>
                  <a:pt x="239263" y="4056973"/>
                </a:cubicBezTo>
                <a:lnTo>
                  <a:pt x="295547" y="4158112"/>
                </a:lnTo>
                <a:lnTo>
                  <a:pt x="312469" y="4227419"/>
                </a:lnTo>
                <a:cubicBezTo>
                  <a:pt x="338624" y="4315785"/>
                  <a:pt x="370227" y="4402880"/>
                  <a:pt x="407279" y="4488178"/>
                </a:cubicBezTo>
                <a:lnTo>
                  <a:pt x="511297" y="4692103"/>
                </a:lnTo>
                <a:lnTo>
                  <a:pt x="446728" y="4606167"/>
                </a:lnTo>
                <a:cubicBezTo>
                  <a:pt x="361646" y="4480335"/>
                  <a:pt x="287907" y="4344103"/>
                  <a:pt x="227514" y="4198301"/>
                </a:cubicBezTo>
                <a:cubicBezTo>
                  <a:pt x="167121" y="4052499"/>
                  <a:pt x="122931" y="3904027"/>
                  <a:pt x="94117" y="3754889"/>
                </a:cubicBezTo>
                <a:close/>
                <a:moveTo>
                  <a:pt x="4631772" y="5439147"/>
                </a:moveTo>
                <a:lnTo>
                  <a:pt x="4491788" y="5566373"/>
                </a:lnTo>
                <a:cubicBezTo>
                  <a:pt x="4435338" y="5612960"/>
                  <a:pt x="4376612" y="5656890"/>
                  <a:pt x="4315805" y="5697971"/>
                </a:cubicBezTo>
                <a:lnTo>
                  <a:pt x="4157728" y="5794006"/>
                </a:lnTo>
                <a:lnTo>
                  <a:pt x="4043540" y="5822132"/>
                </a:lnTo>
                <a:cubicBezTo>
                  <a:pt x="3961401" y="5839191"/>
                  <a:pt x="3878506" y="5851697"/>
                  <a:pt x="3795258" y="5859650"/>
                </a:cubicBezTo>
                <a:lnTo>
                  <a:pt x="3597768" y="5867697"/>
                </a:lnTo>
                <a:lnTo>
                  <a:pt x="3628926" y="5856500"/>
                </a:lnTo>
                <a:cubicBezTo>
                  <a:pt x="3764053" y="5800528"/>
                  <a:pt x="3893841" y="5731670"/>
                  <a:pt x="4016289" y="5650753"/>
                </a:cubicBezTo>
                <a:lnTo>
                  <a:pt x="4098619" y="5590451"/>
                </a:lnTo>
                <a:lnTo>
                  <a:pt x="4187288" y="5577227"/>
                </a:lnTo>
                <a:cubicBezTo>
                  <a:pt x="4329876" y="5548943"/>
                  <a:pt x="4469250" y="5507186"/>
                  <a:pt x="4603467" y="5452759"/>
                </a:cubicBezTo>
                <a:close/>
                <a:moveTo>
                  <a:pt x="219052" y="3592029"/>
                </a:moveTo>
                <a:lnTo>
                  <a:pt x="248952" y="3669045"/>
                </a:lnTo>
                <a:cubicBezTo>
                  <a:pt x="299661" y="3785189"/>
                  <a:pt x="359983" y="3897177"/>
                  <a:pt x="429378" y="4003706"/>
                </a:cubicBezTo>
                <a:lnTo>
                  <a:pt x="497795" y="4096935"/>
                </a:lnTo>
                <a:lnTo>
                  <a:pt x="513702" y="4199935"/>
                </a:lnTo>
                <a:cubicBezTo>
                  <a:pt x="543070" y="4343735"/>
                  <a:pt x="586154" y="4484200"/>
                  <a:pt x="642125" y="4619326"/>
                </a:cubicBezTo>
                <a:lnTo>
                  <a:pt x="647315" y="4630339"/>
                </a:lnTo>
                <a:lnTo>
                  <a:pt x="583094" y="4562802"/>
                </a:lnTo>
                <a:cubicBezTo>
                  <a:pt x="492449" y="4461659"/>
                  <a:pt x="410684" y="4352395"/>
                  <a:pt x="339023" y="4236234"/>
                </a:cubicBezTo>
                <a:lnTo>
                  <a:pt x="295547" y="4158112"/>
                </a:lnTo>
                <a:lnTo>
                  <a:pt x="260160" y="4013176"/>
                </a:lnTo>
                <a:cubicBezTo>
                  <a:pt x="246211" y="3941129"/>
                  <a:pt x="235750" y="3868541"/>
                  <a:pt x="228775" y="3795682"/>
                </a:cubicBezTo>
                <a:close/>
                <a:moveTo>
                  <a:pt x="2438699" y="4487655"/>
                </a:moveTo>
                <a:lnTo>
                  <a:pt x="2520979" y="4536277"/>
                </a:lnTo>
                <a:lnTo>
                  <a:pt x="2709174" y="4623622"/>
                </a:lnTo>
                <a:lnTo>
                  <a:pt x="2634354" y="4622298"/>
                </a:lnTo>
                <a:cubicBezTo>
                  <a:pt x="2581364" y="4619229"/>
                  <a:pt x="2528613" y="4614314"/>
                  <a:pt x="2476192" y="4607592"/>
                </a:cubicBezTo>
                <a:lnTo>
                  <a:pt x="2378012" y="4591530"/>
                </a:lnTo>
                <a:lnTo>
                  <a:pt x="2308786" y="4540825"/>
                </a:lnTo>
                <a:cubicBezTo>
                  <a:pt x="2251482" y="4494442"/>
                  <a:pt x="2196263" y="4445148"/>
                  <a:pt x="2143380" y="4393046"/>
                </a:cubicBezTo>
                <a:lnTo>
                  <a:pt x="2127779" y="4376081"/>
                </a:lnTo>
                <a:lnTo>
                  <a:pt x="2223858" y="4417886"/>
                </a:lnTo>
                <a:cubicBezTo>
                  <a:pt x="2280780" y="4439979"/>
                  <a:pt x="2338807" y="4459858"/>
                  <a:pt x="2397833" y="4477417"/>
                </a:cubicBezTo>
                <a:close/>
                <a:moveTo>
                  <a:pt x="2185070" y="4317416"/>
                </a:moveTo>
                <a:lnTo>
                  <a:pt x="2248037" y="4355516"/>
                </a:lnTo>
                <a:cubicBezTo>
                  <a:pt x="2316049" y="4392135"/>
                  <a:pt x="2386558" y="4425668"/>
                  <a:pt x="2459459" y="4455864"/>
                </a:cubicBezTo>
                <a:cubicBezTo>
                  <a:pt x="2532360" y="4486061"/>
                  <a:pt x="2605928" y="4512206"/>
                  <a:pt x="2679914" y="4534405"/>
                </a:cubicBezTo>
                <a:lnTo>
                  <a:pt x="2732125" y="4547251"/>
                </a:lnTo>
                <a:lnTo>
                  <a:pt x="2589997" y="4525560"/>
                </a:lnTo>
                <a:lnTo>
                  <a:pt x="2438699" y="4487655"/>
                </a:lnTo>
                <a:lnTo>
                  <a:pt x="2326236" y="4421198"/>
                </a:lnTo>
                <a:close/>
                <a:moveTo>
                  <a:pt x="3385597" y="4788345"/>
                </a:moveTo>
                <a:lnTo>
                  <a:pt x="3376728" y="4793523"/>
                </a:lnTo>
                <a:cubicBezTo>
                  <a:pt x="3304968" y="4829824"/>
                  <a:pt x="3231357" y="4862333"/>
                  <a:pt x="3156226" y="4890911"/>
                </a:cubicBezTo>
                <a:lnTo>
                  <a:pt x="3027887" y="4932163"/>
                </a:lnTo>
                <a:lnTo>
                  <a:pt x="2874066" y="4876886"/>
                </a:lnTo>
                <a:lnTo>
                  <a:pt x="2677230" y="4784121"/>
                </a:lnTo>
                <a:lnTo>
                  <a:pt x="2685603" y="4783739"/>
                </a:lnTo>
                <a:cubicBezTo>
                  <a:pt x="2777249" y="4776794"/>
                  <a:pt x="2868555" y="4764347"/>
                  <a:pt x="2958985" y="4746397"/>
                </a:cubicBezTo>
                <a:lnTo>
                  <a:pt x="3035084" y="4728537"/>
                </a:lnTo>
                <a:lnTo>
                  <a:pt x="3147459" y="4755974"/>
                </a:lnTo>
                <a:cubicBezTo>
                  <a:pt x="3219506" y="4769923"/>
                  <a:pt x="3292094" y="4780385"/>
                  <a:pt x="3364953" y="4787359"/>
                </a:cubicBezTo>
                <a:close/>
                <a:moveTo>
                  <a:pt x="1566054" y="4024127"/>
                </a:moveTo>
                <a:lnTo>
                  <a:pt x="1669052" y="4107374"/>
                </a:lnTo>
                <a:cubicBezTo>
                  <a:pt x="1705687" y="4135208"/>
                  <a:pt x="1743187" y="4161961"/>
                  <a:pt x="1781505" y="4187587"/>
                </a:cubicBezTo>
                <a:lnTo>
                  <a:pt x="1844836" y="4226841"/>
                </a:lnTo>
                <a:lnTo>
                  <a:pt x="1906794" y="4328828"/>
                </a:lnTo>
                <a:cubicBezTo>
                  <a:pt x="1947875" y="4389635"/>
                  <a:pt x="1991805" y="4448360"/>
                  <a:pt x="2038392" y="4504811"/>
                </a:cubicBezTo>
                <a:lnTo>
                  <a:pt x="2040791" y="4507450"/>
                </a:lnTo>
                <a:lnTo>
                  <a:pt x="1923572" y="4465055"/>
                </a:lnTo>
                <a:cubicBezTo>
                  <a:pt x="1854176" y="4437579"/>
                  <a:pt x="1786127" y="4406730"/>
                  <a:pt x="1719692" y="4372617"/>
                </a:cubicBezTo>
                <a:lnTo>
                  <a:pt x="1705819" y="4364615"/>
                </a:lnTo>
                <a:lnTo>
                  <a:pt x="1632521" y="4209084"/>
                </a:lnTo>
                <a:close/>
                <a:moveTo>
                  <a:pt x="4495012" y="5225428"/>
                </a:moveTo>
                <a:lnTo>
                  <a:pt x="4359613" y="5372658"/>
                </a:lnTo>
                <a:cubicBezTo>
                  <a:pt x="4306729" y="5424760"/>
                  <a:pt x="4251510" y="5474055"/>
                  <a:pt x="4194206" y="5520438"/>
                </a:cubicBezTo>
                <a:lnTo>
                  <a:pt x="4098619" y="5590451"/>
                </a:lnTo>
                <a:lnTo>
                  <a:pt x="3971238" y="5609448"/>
                </a:lnTo>
                <a:cubicBezTo>
                  <a:pt x="3835004" y="5623144"/>
                  <a:pt x="3696799" y="5624644"/>
                  <a:pt x="3558225" y="5613285"/>
                </a:cubicBezTo>
                <a:lnTo>
                  <a:pt x="3544352" y="5611717"/>
                </a:lnTo>
                <a:lnTo>
                  <a:pt x="3567405" y="5601017"/>
                </a:lnTo>
                <a:cubicBezTo>
                  <a:pt x="3700123" y="5531272"/>
                  <a:pt x="3827424" y="5447578"/>
                  <a:pt x="3947141" y="5349934"/>
                </a:cubicBezTo>
                <a:lnTo>
                  <a:pt x="3969028" y="5330152"/>
                </a:lnTo>
                <a:lnTo>
                  <a:pt x="4090742" y="5318689"/>
                </a:lnTo>
                <a:cubicBezTo>
                  <a:pt x="4185189" y="5306801"/>
                  <a:pt x="4277842" y="5289151"/>
                  <a:pt x="4368337" y="5266103"/>
                </a:cubicBezTo>
                <a:close/>
                <a:moveTo>
                  <a:pt x="476768" y="3541015"/>
                </a:moveTo>
                <a:lnTo>
                  <a:pt x="560527" y="3696221"/>
                </a:lnTo>
                <a:cubicBezTo>
                  <a:pt x="603675" y="3766730"/>
                  <a:pt x="650995" y="3835406"/>
                  <a:pt x="702487" y="3901894"/>
                </a:cubicBezTo>
                <a:lnTo>
                  <a:pt x="760236" y="3971783"/>
                </a:lnTo>
                <a:lnTo>
                  <a:pt x="763485" y="4036113"/>
                </a:lnTo>
                <a:cubicBezTo>
                  <a:pt x="779094" y="4189811"/>
                  <a:pt x="809928" y="4339007"/>
                  <a:pt x="854457" y="4482170"/>
                </a:cubicBezTo>
                <a:lnTo>
                  <a:pt x="857739" y="4491136"/>
                </a:lnTo>
                <a:lnTo>
                  <a:pt x="754076" y="4397619"/>
                </a:lnTo>
                <a:cubicBezTo>
                  <a:pt x="692320" y="4337848"/>
                  <a:pt x="634277" y="4274879"/>
                  <a:pt x="580108" y="4209099"/>
                </a:cubicBezTo>
                <a:lnTo>
                  <a:pt x="497795" y="4096935"/>
                </a:lnTo>
                <a:lnTo>
                  <a:pt x="480042" y="3981981"/>
                </a:lnTo>
                <a:cubicBezTo>
                  <a:pt x="472320" y="3908663"/>
                  <a:pt x="468131" y="3834761"/>
                  <a:pt x="467578" y="3760525"/>
                </a:cubicBezTo>
                <a:close/>
                <a:moveTo>
                  <a:pt x="3348538" y="4630337"/>
                </a:moveTo>
                <a:lnTo>
                  <a:pt x="3264801" y="4663298"/>
                </a:lnTo>
                <a:cubicBezTo>
                  <a:pt x="3214670" y="4680741"/>
                  <a:pt x="3164054" y="4696387"/>
                  <a:pt x="3113051" y="4710237"/>
                </a:cubicBezTo>
                <a:lnTo>
                  <a:pt x="3035084" y="4728537"/>
                </a:lnTo>
                <a:lnTo>
                  <a:pt x="2933216" y="4703665"/>
                </a:lnTo>
                <a:cubicBezTo>
                  <a:pt x="2862523" y="4682742"/>
                  <a:pt x="2792644" y="4658331"/>
                  <a:pt x="2723847" y="4630433"/>
                </a:cubicBezTo>
                <a:lnTo>
                  <a:pt x="2709174" y="4623622"/>
                </a:lnTo>
                <a:lnTo>
                  <a:pt x="2816829" y="4625529"/>
                </a:lnTo>
                <a:cubicBezTo>
                  <a:pt x="2877873" y="4624157"/>
                  <a:pt x="2939090" y="4620316"/>
                  <a:pt x="3000342" y="4613950"/>
                </a:cubicBezTo>
                <a:lnTo>
                  <a:pt x="3037726" y="4608406"/>
                </a:lnTo>
                <a:lnTo>
                  <a:pt x="3126829" y="4621056"/>
                </a:lnTo>
                <a:close/>
                <a:moveTo>
                  <a:pt x="1693626" y="3933959"/>
                </a:moveTo>
                <a:lnTo>
                  <a:pt x="1754529" y="3997057"/>
                </a:lnTo>
                <a:cubicBezTo>
                  <a:pt x="1798664" y="4039252"/>
                  <a:pt x="1844666" y="4079824"/>
                  <a:pt x="1892480" y="4118634"/>
                </a:cubicBezTo>
                <a:lnTo>
                  <a:pt x="1930914" y="4147142"/>
                </a:lnTo>
                <a:lnTo>
                  <a:pt x="1991986" y="4228423"/>
                </a:lnTo>
                <a:lnTo>
                  <a:pt x="2127779" y="4376081"/>
                </a:lnTo>
                <a:lnTo>
                  <a:pt x="2056509" y="4345072"/>
                </a:lnTo>
                <a:cubicBezTo>
                  <a:pt x="2008728" y="4321958"/>
                  <a:pt x="1961873" y="4297230"/>
                  <a:pt x="1916015" y="4270960"/>
                </a:cubicBezTo>
                <a:lnTo>
                  <a:pt x="1844836" y="4226841"/>
                </a:lnTo>
                <a:lnTo>
                  <a:pt x="1792289" y="4140346"/>
                </a:lnTo>
                <a:cubicBezTo>
                  <a:pt x="1757097" y="4075564"/>
                  <a:pt x="1724946" y="4008891"/>
                  <a:pt x="1696026" y="3940517"/>
                </a:cubicBezTo>
                <a:close/>
                <a:moveTo>
                  <a:pt x="4305615" y="4981400"/>
                </a:moveTo>
                <a:lnTo>
                  <a:pt x="4277686" y="5019390"/>
                </a:lnTo>
                <a:cubicBezTo>
                  <a:pt x="4228864" y="5079248"/>
                  <a:pt x="4176555" y="5137211"/>
                  <a:pt x="4120759" y="5193007"/>
                </a:cubicBezTo>
                <a:lnTo>
                  <a:pt x="3969028" y="5330152"/>
                </a:lnTo>
                <a:lnTo>
                  <a:pt x="3947771" y="5332154"/>
                </a:lnTo>
                <a:cubicBezTo>
                  <a:pt x="3899697" y="5335171"/>
                  <a:pt x="3851219" y="5336702"/>
                  <a:pt x="3802383" y="5336702"/>
                </a:cubicBezTo>
                <a:cubicBezTo>
                  <a:pt x="3743202" y="5336702"/>
                  <a:pt x="3684546" y="5334454"/>
                  <a:pt x="3626497" y="5330036"/>
                </a:cubicBezTo>
                <a:lnTo>
                  <a:pt x="3464693" y="5311556"/>
                </a:lnTo>
                <a:lnTo>
                  <a:pt x="3622185" y="5216260"/>
                </a:lnTo>
                <a:cubicBezTo>
                  <a:pt x="3685101" y="5173719"/>
                  <a:pt x="3745417" y="5128342"/>
                  <a:pt x="3803030" y="5080380"/>
                </a:cubicBezTo>
                <a:lnTo>
                  <a:pt x="3837046" y="5049097"/>
                </a:lnTo>
                <a:lnTo>
                  <a:pt x="3858412" y="5048894"/>
                </a:lnTo>
                <a:cubicBezTo>
                  <a:pt x="3974868" y="5043315"/>
                  <a:pt x="4091795" y="5028715"/>
                  <a:pt x="4208238" y="5004699"/>
                </a:cubicBezTo>
                <a:close/>
                <a:moveTo>
                  <a:pt x="3316595" y="4555293"/>
                </a:moveTo>
                <a:lnTo>
                  <a:pt x="3196302" y="4584890"/>
                </a:lnTo>
                <a:lnTo>
                  <a:pt x="3037726" y="4608406"/>
                </a:lnTo>
                <a:lnTo>
                  <a:pt x="2902871" y="4589261"/>
                </a:lnTo>
                <a:lnTo>
                  <a:pt x="2732125" y="4547251"/>
                </a:lnTo>
                <a:lnTo>
                  <a:pt x="2816976" y="4560201"/>
                </a:lnTo>
                <a:cubicBezTo>
                  <a:pt x="2893825" y="4568005"/>
                  <a:pt x="2971799" y="4572003"/>
                  <a:pt x="3050706" y="4572003"/>
                </a:cubicBezTo>
                <a:cubicBezTo>
                  <a:pt x="3129613" y="4572003"/>
                  <a:pt x="3207587" y="4568005"/>
                  <a:pt x="3284436" y="4560201"/>
                </a:cubicBezTo>
                <a:close/>
                <a:moveTo>
                  <a:pt x="778585" y="3469713"/>
                </a:moveTo>
                <a:lnTo>
                  <a:pt x="910683" y="3677425"/>
                </a:lnTo>
                <a:lnTo>
                  <a:pt x="1041381" y="3838653"/>
                </a:lnTo>
                <a:lnTo>
                  <a:pt x="1046307" y="3956323"/>
                </a:lnTo>
                <a:cubicBezTo>
                  <a:pt x="1053131" y="4030976"/>
                  <a:pt x="1063694" y="4105713"/>
                  <a:pt x="1078102" y="4180282"/>
                </a:cubicBezTo>
                <a:lnTo>
                  <a:pt x="1109645" y="4308484"/>
                </a:lnTo>
                <a:lnTo>
                  <a:pt x="1018741" y="4235488"/>
                </a:lnTo>
                <a:cubicBezTo>
                  <a:pt x="976570" y="4199041"/>
                  <a:pt x="935415" y="4160797"/>
                  <a:pt x="895376" y="4120757"/>
                </a:cubicBezTo>
                <a:cubicBezTo>
                  <a:pt x="860504" y="4085885"/>
                  <a:pt x="826993" y="4050166"/>
                  <a:pt x="794845" y="4013667"/>
                </a:cubicBezTo>
                <a:lnTo>
                  <a:pt x="760236" y="3971783"/>
                </a:lnTo>
                <a:lnTo>
                  <a:pt x="751682" y="3802383"/>
                </a:lnTo>
                <a:cubicBezTo>
                  <a:pt x="751683" y="3723475"/>
                  <a:pt x="755681" y="3645501"/>
                  <a:pt x="763485" y="3568652"/>
                </a:cubicBezTo>
                <a:close/>
                <a:moveTo>
                  <a:pt x="1749541" y="3871462"/>
                </a:moveTo>
                <a:lnTo>
                  <a:pt x="1810699" y="3954650"/>
                </a:lnTo>
                <a:cubicBezTo>
                  <a:pt x="1859521" y="4014509"/>
                  <a:pt x="1911829" y="4072472"/>
                  <a:pt x="1967625" y="4128268"/>
                </a:cubicBezTo>
                <a:cubicBezTo>
                  <a:pt x="2023422" y="4184064"/>
                  <a:pt x="2081384" y="4236373"/>
                  <a:pt x="2141243" y="4285195"/>
                </a:cubicBezTo>
                <a:lnTo>
                  <a:pt x="2185070" y="4317416"/>
                </a:lnTo>
                <a:lnTo>
                  <a:pt x="2051593" y="4236650"/>
                </a:lnTo>
                <a:lnTo>
                  <a:pt x="1930914" y="4147142"/>
                </a:lnTo>
                <a:lnTo>
                  <a:pt x="1856106" y="4047578"/>
                </a:lnTo>
                <a:close/>
                <a:moveTo>
                  <a:pt x="4141439" y="4728073"/>
                </a:moveTo>
                <a:lnTo>
                  <a:pt x="4115433" y="4763579"/>
                </a:lnTo>
                <a:cubicBezTo>
                  <a:pt x="4069049" y="4820883"/>
                  <a:pt x="4019755" y="4876102"/>
                  <a:pt x="3967653" y="4928986"/>
                </a:cubicBezTo>
                <a:lnTo>
                  <a:pt x="3837046" y="5049097"/>
                </a:lnTo>
                <a:lnTo>
                  <a:pt x="3684200" y="5050548"/>
                </a:lnTo>
                <a:cubicBezTo>
                  <a:pt x="3626327" y="5048878"/>
                  <a:pt x="3568690" y="5045001"/>
                  <a:pt x="3511410" y="5038968"/>
                </a:cubicBezTo>
                <a:lnTo>
                  <a:pt x="3414997" y="5024078"/>
                </a:lnTo>
                <a:lnTo>
                  <a:pt x="3521884" y="4961129"/>
                </a:lnTo>
                <a:cubicBezTo>
                  <a:pt x="3572790" y="4928353"/>
                  <a:pt x="3622310" y="4893611"/>
                  <a:pt x="3670338" y="4857011"/>
                </a:cubicBezTo>
                <a:lnTo>
                  <a:pt x="3749386" y="4789928"/>
                </a:lnTo>
                <a:lnTo>
                  <a:pt x="3803190" y="4787359"/>
                </a:lnTo>
                <a:cubicBezTo>
                  <a:pt x="3898818" y="4778205"/>
                  <a:pt x="3993979" y="4763043"/>
                  <a:pt x="4088061" y="4741874"/>
                </a:cubicBezTo>
                <a:close/>
                <a:moveTo>
                  <a:pt x="1064306" y="3414995"/>
                </a:moveTo>
                <a:lnTo>
                  <a:pt x="1127256" y="3521883"/>
                </a:lnTo>
                <a:cubicBezTo>
                  <a:pt x="1160032" y="3572789"/>
                  <a:pt x="1194774" y="3622309"/>
                  <a:pt x="1231375" y="3670337"/>
                </a:cubicBezTo>
                <a:lnTo>
                  <a:pt x="1298457" y="3749385"/>
                </a:lnTo>
                <a:lnTo>
                  <a:pt x="1301026" y="3803188"/>
                </a:lnTo>
                <a:cubicBezTo>
                  <a:pt x="1308000" y="3876047"/>
                  <a:pt x="1318462" y="3948635"/>
                  <a:pt x="1332411" y="4020681"/>
                </a:cubicBezTo>
                <a:lnTo>
                  <a:pt x="1362549" y="4144117"/>
                </a:lnTo>
                <a:lnTo>
                  <a:pt x="1255830" y="4057303"/>
                </a:lnTo>
                <a:cubicBezTo>
                  <a:pt x="1192034" y="4001344"/>
                  <a:pt x="1131121" y="3941604"/>
                  <a:pt x="1073470" y="3878238"/>
                </a:cubicBezTo>
                <a:lnTo>
                  <a:pt x="1041381" y="3838653"/>
                </a:lnTo>
                <a:lnTo>
                  <a:pt x="1036952" y="3732865"/>
                </a:lnTo>
                <a:cubicBezTo>
                  <a:pt x="1037505" y="3658630"/>
                  <a:pt x="1041694" y="3584728"/>
                  <a:pt x="1049416" y="3511409"/>
                </a:cubicBezTo>
                <a:close/>
                <a:moveTo>
                  <a:pt x="4024129" y="4522330"/>
                </a:moveTo>
                <a:lnTo>
                  <a:pt x="4020682" y="4526594"/>
                </a:lnTo>
                <a:cubicBezTo>
                  <a:pt x="3968277" y="4587593"/>
                  <a:pt x="3912710" y="4645797"/>
                  <a:pt x="3854234" y="4700951"/>
                </a:cubicBezTo>
                <a:lnTo>
                  <a:pt x="3749386" y="4789928"/>
                </a:lnTo>
                <a:lnTo>
                  <a:pt x="3584071" y="4797821"/>
                </a:lnTo>
                <a:lnTo>
                  <a:pt x="3385597" y="4788345"/>
                </a:lnTo>
                <a:lnTo>
                  <a:pt x="3615010" y="4654406"/>
                </a:lnTo>
                <a:lnTo>
                  <a:pt x="3691453" y="4599458"/>
                </a:lnTo>
                <a:lnTo>
                  <a:pt x="3789695" y="4584286"/>
                </a:lnTo>
                <a:cubicBezTo>
                  <a:pt x="3861596" y="4569602"/>
                  <a:pt x="3932662" y="4551490"/>
                  <a:pt x="4002644" y="4530051"/>
                </a:cubicBezTo>
                <a:close/>
                <a:moveTo>
                  <a:pt x="1300040" y="3385594"/>
                </a:moveTo>
                <a:lnTo>
                  <a:pt x="1433979" y="3615008"/>
                </a:lnTo>
                <a:lnTo>
                  <a:pt x="1488925" y="3691449"/>
                </a:lnTo>
                <a:lnTo>
                  <a:pt x="1504098" y="3789693"/>
                </a:lnTo>
                <a:cubicBezTo>
                  <a:pt x="1518782" y="3861593"/>
                  <a:pt x="1536895" y="3932659"/>
                  <a:pt x="1558333" y="4002641"/>
                </a:cubicBezTo>
                <a:lnTo>
                  <a:pt x="1566054" y="4024127"/>
                </a:lnTo>
                <a:lnTo>
                  <a:pt x="1561791" y="4020682"/>
                </a:lnTo>
                <a:cubicBezTo>
                  <a:pt x="1500792" y="3968276"/>
                  <a:pt x="1442588" y="3912709"/>
                  <a:pt x="1387434" y="3854233"/>
                </a:cubicBezTo>
                <a:lnTo>
                  <a:pt x="1298457" y="3749385"/>
                </a:lnTo>
                <a:lnTo>
                  <a:pt x="1290564" y="3584069"/>
                </a:lnTo>
                <a:close/>
                <a:moveTo>
                  <a:pt x="3933964" y="4394757"/>
                </a:moveTo>
                <a:lnTo>
                  <a:pt x="3865746" y="4460601"/>
                </a:lnTo>
                <a:cubicBezTo>
                  <a:pt x="3826107" y="4495901"/>
                  <a:pt x="3785331" y="4529726"/>
                  <a:pt x="3743511" y="4562040"/>
                </a:cubicBezTo>
                <a:lnTo>
                  <a:pt x="3691453" y="4599458"/>
                </a:lnTo>
                <a:lnTo>
                  <a:pt x="3571743" y="4617946"/>
                </a:lnTo>
                <a:cubicBezTo>
                  <a:pt x="3498425" y="4625669"/>
                  <a:pt x="3424522" y="4629858"/>
                  <a:pt x="3350287" y="4630410"/>
                </a:cubicBezTo>
                <a:lnTo>
                  <a:pt x="3348538" y="4630337"/>
                </a:lnTo>
                <a:lnTo>
                  <a:pt x="3434622" y="4596453"/>
                </a:lnTo>
                <a:cubicBezTo>
                  <a:pt x="3490495" y="4571824"/>
                  <a:pt x="3545583" y="4544850"/>
                  <a:pt x="3599736" y="4515528"/>
                </a:cubicBezTo>
                <a:lnTo>
                  <a:pt x="3636786" y="4493323"/>
                </a:lnTo>
                <a:lnTo>
                  <a:pt x="3730492" y="4469229"/>
                </a:lnTo>
                <a:close/>
                <a:moveTo>
                  <a:pt x="1458047" y="3348534"/>
                </a:moveTo>
                <a:lnTo>
                  <a:pt x="1491933" y="3434621"/>
                </a:lnTo>
                <a:cubicBezTo>
                  <a:pt x="1516561" y="3490494"/>
                  <a:pt x="1543536" y="3545581"/>
                  <a:pt x="1572857" y="3599735"/>
                </a:cubicBezTo>
                <a:lnTo>
                  <a:pt x="1595060" y="3636781"/>
                </a:lnTo>
                <a:lnTo>
                  <a:pt x="1619155" y="3730490"/>
                </a:lnTo>
                <a:lnTo>
                  <a:pt x="1693626" y="3933959"/>
                </a:lnTo>
                <a:lnTo>
                  <a:pt x="1627784" y="3865744"/>
                </a:lnTo>
                <a:cubicBezTo>
                  <a:pt x="1592485" y="3826105"/>
                  <a:pt x="1558659" y="3785329"/>
                  <a:pt x="1526345" y="3743509"/>
                </a:cubicBezTo>
                <a:lnTo>
                  <a:pt x="1488925" y="3691449"/>
                </a:lnTo>
                <a:lnTo>
                  <a:pt x="1470437" y="3571740"/>
                </a:lnTo>
                <a:cubicBezTo>
                  <a:pt x="1462715" y="3498421"/>
                  <a:pt x="1458526" y="3424520"/>
                  <a:pt x="1457973" y="3350284"/>
                </a:cubicBezTo>
                <a:close/>
                <a:moveTo>
                  <a:pt x="3871468" y="4338841"/>
                </a:moveTo>
                <a:lnTo>
                  <a:pt x="3769659" y="4413689"/>
                </a:lnTo>
                <a:lnTo>
                  <a:pt x="3636786" y="4493323"/>
                </a:lnTo>
                <a:lnTo>
                  <a:pt x="3511415" y="4525560"/>
                </a:lnTo>
                <a:lnTo>
                  <a:pt x="3316595" y="4555293"/>
                </a:lnTo>
                <a:lnTo>
                  <a:pt x="3419259" y="4530033"/>
                </a:lnTo>
                <a:cubicBezTo>
                  <a:pt x="3493245" y="4507835"/>
                  <a:pt x="3566813" y="4481689"/>
                  <a:pt x="3639714" y="4451492"/>
                </a:cubicBezTo>
                <a:cubicBezTo>
                  <a:pt x="3712615" y="4421296"/>
                  <a:pt x="3783124" y="4387762"/>
                  <a:pt x="3851136" y="4351144"/>
                </a:cubicBezTo>
                <a:close/>
                <a:moveTo>
                  <a:pt x="1534342" y="3324786"/>
                </a:moveTo>
                <a:lnTo>
                  <a:pt x="1566861" y="3446982"/>
                </a:lnTo>
                <a:cubicBezTo>
                  <a:pt x="1587149" y="3511625"/>
                  <a:pt x="1610470" y="3575924"/>
                  <a:pt x="1636892" y="3639712"/>
                </a:cubicBezTo>
                <a:cubicBezTo>
                  <a:pt x="1667088" y="3712613"/>
                  <a:pt x="1700622" y="3783122"/>
                  <a:pt x="1737240" y="3851134"/>
                </a:cubicBezTo>
                <a:lnTo>
                  <a:pt x="1749541" y="3871462"/>
                </a:lnTo>
                <a:lnTo>
                  <a:pt x="1674696" y="3769658"/>
                </a:lnTo>
                <a:lnTo>
                  <a:pt x="1595060" y="3636781"/>
                </a:lnTo>
                <a:lnTo>
                  <a:pt x="1562824" y="3511412"/>
                </a:lnTo>
                <a:close/>
                <a:moveTo>
                  <a:pt x="5551053" y="4731723"/>
                </a:moveTo>
                <a:lnTo>
                  <a:pt x="5485941" y="4841908"/>
                </a:lnTo>
                <a:cubicBezTo>
                  <a:pt x="5402247" y="4968667"/>
                  <a:pt x="5304604" y="5088926"/>
                  <a:pt x="5193011" y="5200518"/>
                </a:cubicBezTo>
                <a:cubicBezTo>
                  <a:pt x="5088393" y="5305136"/>
                  <a:pt x="4976158" y="5397494"/>
                  <a:pt x="4858092" y="5477592"/>
                </a:cubicBezTo>
                <a:lnTo>
                  <a:pt x="4676938" y="5588484"/>
                </a:lnTo>
                <a:lnTo>
                  <a:pt x="4787012" y="5505777"/>
                </a:lnTo>
                <a:cubicBezTo>
                  <a:pt x="4902238" y="5409853"/>
                  <a:pt x="5006648" y="5303586"/>
                  <a:pt x="5099415" y="5188977"/>
                </a:cubicBezTo>
                <a:lnTo>
                  <a:pt x="5121702" y="5158549"/>
                </a:lnTo>
                <a:lnTo>
                  <a:pt x="5248181" y="5056795"/>
                </a:lnTo>
                <a:cubicBezTo>
                  <a:pt x="5338701" y="4977898"/>
                  <a:pt x="5423468" y="4891417"/>
                  <a:pt x="5501407" y="4797796"/>
                </a:cubicBezTo>
                <a:close/>
                <a:moveTo>
                  <a:pt x="5411892" y="4673738"/>
                </a:moveTo>
                <a:lnTo>
                  <a:pt x="5341957" y="4822133"/>
                </a:lnTo>
                <a:cubicBezTo>
                  <a:pt x="5307631" y="4886777"/>
                  <a:pt x="5270188" y="4949836"/>
                  <a:pt x="5229730" y="5011060"/>
                </a:cubicBezTo>
                <a:lnTo>
                  <a:pt x="5121702" y="5158549"/>
                </a:lnTo>
                <a:lnTo>
                  <a:pt x="5108218" y="5169397"/>
                </a:lnTo>
                <a:cubicBezTo>
                  <a:pt x="5030214" y="5227249"/>
                  <a:pt x="4948764" y="5279948"/>
                  <a:pt x="4864447" y="5327254"/>
                </a:cubicBezTo>
                <a:lnTo>
                  <a:pt x="4631772" y="5439147"/>
                </a:lnTo>
                <a:lnTo>
                  <a:pt x="4654126" y="5418830"/>
                </a:lnTo>
                <a:cubicBezTo>
                  <a:pt x="4757547" y="5315409"/>
                  <a:pt x="4851105" y="5202124"/>
                  <a:pt x="4933267" y="5080508"/>
                </a:cubicBezTo>
                <a:lnTo>
                  <a:pt x="4976351" y="5009590"/>
                </a:lnTo>
                <a:lnTo>
                  <a:pt x="5069798" y="4953481"/>
                </a:lnTo>
                <a:cubicBezTo>
                  <a:pt x="5190708" y="4872784"/>
                  <a:pt x="5303493" y="4780869"/>
                  <a:pt x="5406665" y="4679223"/>
                </a:cubicBezTo>
                <a:close/>
                <a:moveTo>
                  <a:pt x="82052" y="2438488"/>
                </a:moveTo>
                <a:lnTo>
                  <a:pt x="66694" y="2546666"/>
                </a:lnTo>
                <a:cubicBezTo>
                  <a:pt x="51913" y="2708375"/>
                  <a:pt x="54681" y="2869691"/>
                  <a:pt x="73944" y="3028073"/>
                </a:cubicBezTo>
                <a:lnTo>
                  <a:pt x="74176" y="3029397"/>
                </a:lnTo>
                <a:lnTo>
                  <a:pt x="65432" y="3086017"/>
                </a:lnTo>
                <a:cubicBezTo>
                  <a:pt x="49988" y="3232653"/>
                  <a:pt x="48675" y="3381625"/>
                  <a:pt x="62322" y="3530931"/>
                </a:cubicBezTo>
                <a:lnTo>
                  <a:pt x="72840" y="3605021"/>
                </a:lnTo>
                <a:lnTo>
                  <a:pt x="62210" y="3569597"/>
                </a:lnTo>
                <a:cubicBezTo>
                  <a:pt x="21535" y="3398917"/>
                  <a:pt x="0" y="3220813"/>
                  <a:pt x="0" y="3037679"/>
                </a:cubicBezTo>
                <a:cubicBezTo>
                  <a:pt x="0" y="2879864"/>
                  <a:pt x="15992" y="2725784"/>
                  <a:pt x="46444" y="2576971"/>
                </a:cubicBezTo>
                <a:close/>
                <a:moveTo>
                  <a:pt x="5204298" y="4527545"/>
                </a:moveTo>
                <a:lnTo>
                  <a:pt x="5144035" y="4692198"/>
                </a:lnTo>
                <a:cubicBezTo>
                  <a:pt x="5115116" y="4760571"/>
                  <a:pt x="5082964" y="4827245"/>
                  <a:pt x="5047772" y="4892027"/>
                </a:cubicBezTo>
                <a:lnTo>
                  <a:pt x="4976351" y="5009590"/>
                </a:lnTo>
                <a:lnTo>
                  <a:pt x="4882523" y="5065927"/>
                </a:lnTo>
                <a:cubicBezTo>
                  <a:pt x="4802108" y="5109120"/>
                  <a:pt x="4718810" y="5147639"/>
                  <a:pt x="4632991" y="5181122"/>
                </a:cubicBezTo>
                <a:lnTo>
                  <a:pt x="4495012" y="5225428"/>
                </a:lnTo>
                <a:lnTo>
                  <a:pt x="4511006" y="5208035"/>
                </a:lnTo>
                <a:cubicBezTo>
                  <a:pt x="4606932" y="5092810"/>
                  <a:pt x="4692514" y="4966770"/>
                  <a:pt x="4765752" y="4830746"/>
                </a:cubicBezTo>
                <a:lnTo>
                  <a:pt x="4777612" y="4805758"/>
                </a:lnTo>
                <a:lnTo>
                  <a:pt x="4883212" y="4749893"/>
                </a:lnTo>
                <a:cubicBezTo>
                  <a:pt x="4965921" y="4702767"/>
                  <a:pt x="5044766" y="4651004"/>
                  <a:pt x="5119554" y="4595078"/>
                </a:cubicBezTo>
                <a:close/>
                <a:moveTo>
                  <a:pt x="228925" y="2445680"/>
                </a:moveTo>
                <a:lnTo>
                  <a:pt x="225848" y="2515452"/>
                </a:lnTo>
                <a:cubicBezTo>
                  <a:pt x="226575" y="2665423"/>
                  <a:pt x="241968" y="2815337"/>
                  <a:pt x="272027" y="2962858"/>
                </a:cubicBezTo>
                <a:lnTo>
                  <a:pt x="287751" y="3026951"/>
                </a:lnTo>
                <a:lnTo>
                  <a:pt x="260161" y="3139951"/>
                </a:lnTo>
                <a:cubicBezTo>
                  <a:pt x="232263" y="3284044"/>
                  <a:pt x="218314" y="3430304"/>
                  <a:pt x="218314" y="3576564"/>
                </a:cubicBezTo>
                <a:lnTo>
                  <a:pt x="219052" y="3592029"/>
                </a:lnTo>
                <a:lnTo>
                  <a:pt x="180167" y="3491873"/>
                </a:lnTo>
                <a:cubicBezTo>
                  <a:pt x="154567" y="3416888"/>
                  <a:pt x="132827" y="3340534"/>
                  <a:pt x="115079" y="3263128"/>
                </a:cubicBezTo>
                <a:lnTo>
                  <a:pt x="74176" y="3029397"/>
                </a:lnTo>
                <a:lnTo>
                  <a:pt x="99092" y="2868064"/>
                </a:lnTo>
                <a:cubicBezTo>
                  <a:pt x="128460" y="2724263"/>
                  <a:pt x="171544" y="2583799"/>
                  <a:pt x="227515" y="2448673"/>
                </a:cubicBezTo>
                <a:close/>
                <a:moveTo>
                  <a:pt x="486239" y="2502674"/>
                </a:moveTo>
                <a:lnTo>
                  <a:pt x="493540" y="2602947"/>
                </a:lnTo>
                <a:cubicBezTo>
                  <a:pt x="508765" y="2733635"/>
                  <a:pt x="535524" y="2864387"/>
                  <a:pt x="574371" y="2993861"/>
                </a:cubicBezTo>
                <a:lnTo>
                  <a:pt x="586130" y="3026869"/>
                </a:lnTo>
                <a:lnTo>
                  <a:pt x="563585" y="3090151"/>
                </a:lnTo>
                <a:cubicBezTo>
                  <a:pt x="519188" y="3238123"/>
                  <a:pt x="490581" y="3387762"/>
                  <a:pt x="476933" y="3537067"/>
                </a:cubicBezTo>
                <a:lnTo>
                  <a:pt x="476768" y="3541015"/>
                </a:lnTo>
                <a:lnTo>
                  <a:pt x="443598" y="3479553"/>
                </a:lnTo>
                <a:cubicBezTo>
                  <a:pt x="391392" y="3368824"/>
                  <a:pt x="348571" y="3254768"/>
                  <a:pt x="315138" y="3138583"/>
                </a:cubicBezTo>
                <a:lnTo>
                  <a:pt x="287751" y="3026951"/>
                </a:lnTo>
                <a:lnTo>
                  <a:pt x="312470" y="2925708"/>
                </a:lnTo>
                <a:cubicBezTo>
                  <a:pt x="354317" y="2784323"/>
                  <a:pt x="410114" y="2646189"/>
                  <a:pt x="479859" y="2513471"/>
                </a:cubicBezTo>
                <a:close/>
                <a:moveTo>
                  <a:pt x="4960447" y="4334629"/>
                </a:moveTo>
                <a:lnTo>
                  <a:pt x="4944642" y="4398868"/>
                </a:lnTo>
                <a:cubicBezTo>
                  <a:pt x="4922443" y="4472854"/>
                  <a:pt x="4896297" y="4546422"/>
                  <a:pt x="4866101" y="4619324"/>
                </a:cubicBezTo>
                <a:lnTo>
                  <a:pt x="4777612" y="4805758"/>
                </a:lnTo>
                <a:lnTo>
                  <a:pt x="4756277" y="4817045"/>
                </a:lnTo>
                <a:cubicBezTo>
                  <a:pt x="4713016" y="4838230"/>
                  <a:pt x="4668815" y="4858197"/>
                  <a:pt x="4623696" y="4876885"/>
                </a:cubicBezTo>
                <a:cubicBezTo>
                  <a:pt x="4532569" y="4914631"/>
                  <a:pt x="4440400" y="4946047"/>
                  <a:pt x="4347677" y="4971336"/>
                </a:cubicBezTo>
                <a:lnTo>
                  <a:pt x="4305615" y="4981400"/>
                </a:lnTo>
                <a:lnTo>
                  <a:pt x="4413689" y="4834396"/>
                </a:lnTo>
                <a:cubicBezTo>
                  <a:pt x="4455536" y="4771017"/>
                  <a:pt x="4493896" y="4706012"/>
                  <a:pt x="4528769" y="4639653"/>
                </a:cubicBezTo>
                <a:lnTo>
                  <a:pt x="4558162" y="4576323"/>
                </a:lnTo>
                <a:lnTo>
                  <a:pt x="4634707" y="4542774"/>
                </a:lnTo>
                <a:cubicBezTo>
                  <a:pt x="4722023" y="4497576"/>
                  <a:pt x="4807037" y="4446370"/>
                  <a:pt x="4889134" y="4389157"/>
                </a:cubicBezTo>
                <a:close/>
                <a:moveTo>
                  <a:pt x="785243" y="2587591"/>
                </a:moveTo>
                <a:lnTo>
                  <a:pt x="835160" y="2851379"/>
                </a:lnTo>
                <a:lnTo>
                  <a:pt x="890534" y="3024024"/>
                </a:lnTo>
                <a:lnTo>
                  <a:pt x="854457" y="3122596"/>
                </a:lnTo>
                <a:cubicBezTo>
                  <a:pt x="832192" y="3194177"/>
                  <a:pt x="813352" y="3267267"/>
                  <a:pt x="798126" y="3341674"/>
                </a:cubicBezTo>
                <a:lnTo>
                  <a:pt x="778585" y="3469713"/>
                </a:lnTo>
                <a:lnTo>
                  <a:pt x="769739" y="3455804"/>
                </a:lnTo>
                <a:cubicBezTo>
                  <a:pt x="726651" y="3378567"/>
                  <a:pt x="687582" y="3298019"/>
                  <a:pt x="652911" y="3214317"/>
                </a:cubicBezTo>
                <a:lnTo>
                  <a:pt x="586130" y="3026869"/>
                </a:lnTo>
                <a:lnTo>
                  <a:pt x="642125" y="2869696"/>
                </a:lnTo>
                <a:cubicBezTo>
                  <a:pt x="672322" y="2796795"/>
                  <a:pt x="705855" y="2726286"/>
                  <a:pt x="742474" y="2658274"/>
                </a:cubicBezTo>
                <a:close/>
                <a:moveTo>
                  <a:pt x="4711368" y="4165121"/>
                </a:moveTo>
                <a:lnTo>
                  <a:pt x="4696158" y="4227416"/>
                </a:lnTo>
                <a:cubicBezTo>
                  <a:pt x="4675234" y="4298108"/>
                  <a:pt x="4650823" y="4367988"/>
                  <a:pt x="4622925" y="4436785"/>
                </a:cubicBezTo>
                <a:lnTo>
                  <a:pt x="4558162" y="4576323"/>
                </a:lnTo>
                <a:lnTo>
                  <a:pt x="4366457" y="4660346"/>
                </a:lnTo>
                <a:cubicBezTo>
                  <a:pt x="4320802" y="4676938"/>
                  <a:pt x="4274723" y="4692028"/>
                  <a:pt x="4228298" y="4705616"/>
                </a:cubicBezTo>
                <a:lnTo>
                  <a:pt x="4141439" y="4728073"/>
                </a:lnTo>
                <a:lnTo>
                  <a:pt x="4245748" y="4585662"/>
                </a:lnTo>
                <a:cubicBezTo>
                  <a:pt x="4286206" y="4524438"/>
                  <a:pt x="4323650" y="4461378"/>
                  <a:pt x="4357975" y="4396735"/>
                </a:cubicBezTo>
                <a:lnTo>
                  <a:pt x="4365356" y="4381073"/>
                </a:lnTo>
                <a:lnTo>
                  <a:pt x="4431689" y="4349327"/>
                </a:lnTo>
                <a:cubicBezTo>
                  <a:pt x="4503963" y="4309835"/>
                  <a:pt x="4574192" y="4266414"/>
                  <a:pt x="4642020" y="4219210"/>
                </a:cubicBezTo>
                <a:close/>
                <a:moveTo>
                  <a:pt x="1069434" y="2643862"/>
                </a:moveTo>
                <a:lnTo>
                  <a:pt x="1084286" y="2749606"/>
                </a:lnTo>
                <a:cubicBezTo>
                  <a:pt x="1095086" y="2809180"/>
                  <a:pt x="1108233" y="2868226"/>
                  <a:pt x="1123668" y="2926605"/>
                </a:cubicBezTo>
                <a:lnTo>
                  <a:pt x="1156222" y="3027883"/>
                </a:lnTo>
                <a:lnTo>
                  <a:pt x="1137311" y="3080508"/>
                </a:lnTo>
                <a:cubicBezTo>
                  <a:pt x="1115873" y="3150490"/>
                  <a:pt x="1097760" y="3221556"/>
                  <a:pt x="1083076" y="3293456"/>
                </a:cubicBezTo>
                <a:lnTo>
                  <a:pt x="1064306" y="3414995"/>
                </a:lnTo>
                <a:lnTo>
                  <a:pt x="1034931" y="3365117"/>
                </a:lnTo>
                <a:cubicBezTo>
                  <a:pt x="991825" y="3284763"/>
                  <a:pt x="953383" y="3201533"/>
                  <a:pt x="919967" y="3115789"/>
                </a:cubicBezTo>
                <a:lnTo>
                  <a:pt x="890534" y="3024024"/>
                </a:lnTo>
                <a:lnTo>
                  <a:pt x="931328" y="2912568"/>
                </a:lnTo>
                <a:cubicBezTo>
                  <a:pt x="960247" y="2844194"/>
                  <a:pt x="992398" y="2777521"/>
                  <a:pt x="1027590" y="2712739"/>
                </a:cubicBezTo>
                <a:close/>
                <a:moveTo>
                  <a:pt x="4505710" y="4047431"/>
                </a:moveTo>
                <a:lnTo>
                  <a:pt x="4451494" y="4198299"/>
                </a:lnTo>
                <a:lnTo>
                  <a:pt x="4365356" y="4381073"/>
                </a:lnTo>
                <a:lnTo>
                  <a:pt x="4209087" y="4455863"/>
                </a:lnTo>
                <a:lnTo>
                  <a:pt x="4024129" y="4522330"/>
                </a:lnTo>
                <a:lnTo>
                  <a:pt x="4107375" y="4419333"/>
                </a:lnTo>
                <a:cubicBezTo>
                  <a:pt x="4135209" y="4382698"/>
                  <a:pt x="4161963" y="4345198"/>
                  <a:pt x="4187588" y="4306880"/>
                </a:cubicBezTo>
                <a:lnTo>
                  <a:pt x="4226843" y="4243549"/>
                </a:lnTo>
                <a:lnTo>
                  <a:pt x="4328830" y="4181590"/>
                </a:lnTo>
                <a:close/>
                <a:moveTo>
                  <a:pt x="4376083" y="3960606"/>
                </a:moveTo>
                <a:lnTo>
                  <a:pt x="4345072" y="4031876"/>
                </a:lnTo>
                <a:cubicBezTo>
                  <a:pt x="4321959" y="4079657"/>
                  <a:pt x="4297231" y="4126513"/>
                  <a:pt x="4270961" y="4172370"/>
                </a:cubicBezTo>
                <a:lnTo>
                  <a:pt x="4226843" y="4243549"/>
                </a:lnTo>
                <a:lnTo>
                  <a:pt x="4140349" y="4296095"/>
                </a:lnTo>
                <a:cubicBezTo>
                  <a:pt x="4075567" y="4331287"/>
                  <a:pt x="4008893" y="4363438"/>
                  <a:pt x="3940520" y="4392357"/>
                </a:cubicBezTo>
                <a:lnTo>
                  <a:pt x="3933964" y="4394757"/>
                </a:lnTo>
                <a:lnTo>
                  <a:pt x="3997060" y="4333857"/>
                </a:lnTo>
                <a:cubicBezTo>
                  <a:pt x="4039254" y="4289722"/>
                  <a:pt x="4079826" y="4243719"/>
                  <a:pt x="4118637" y="4195906"/>
                </a:cubicBezTo>
                <a:lnTo>
                  <a:pt x="4147146" y="4157468"/>
                </a:lnTo>
                <a:lnTo>
                  <a:pt x="4228425" y="4096398"/>
                </a:lnTo>
                <a:close/>
                <a:moveTo>
                  <a:pt x="1304507" y="2676710"/>
                </a:moveTo>
                <a:lnTo>
                  <a:pt x="1304647" y="2685603"/>
                </a:lnTo>
                <a:cubicBezTo>
                  <a:pt x="1311592" y="2777248"/>
                  <a:pt x="1324039" y="2868554"/>
                  <a:pt x="1341988" y="2958985"/>
                </a:cubicBezTo>
                <a:lnTo>
                  <a:pt x="1359848" y="3035080"/>
                </a:lnTo>
                <a:lnTo>
                  <a:pt x="1332411" y="3147457"/>
                </a:lnTo>
                <a:cubicBezTo>
                  <a:pt x="1318462" y="3219503"/>
                  <a:pt x="1308000" y="3292092"/>
                  <a:pt x="1301025" y="3364951"/>
                </a:cubicBezTo>
                <a:lnTo>
                  <a:pt x="1300040" y="3385594"/>
                </a:lnTo>
                <a:lnTo>
                  <a:pt x="1294863" y="3376726"/>
                </a:lnTo>
                <a:cubicBezTo>
                  <a:pt x="1258561" y="3304967"/>
                  <a:pt x="1226053" y="3231355"/>
                  <a:pt x="1197475" y="3156224"/>
                </a:cubicBezTo>
                <a:lnTo>
                  <a:pt x="1156222" y="3027883"/>
                </a:lnTo>
                <a:lnTo>
                  <a:pt x="1211498" y="2874065"/>
                </a:lnTo>
                <a:close/>
                <a:moveTo>
                  <a:pt x="4317422" y="3903307"/>
                </a:moveTo>
                <a:lnTo>
                  <a:pt x="4236653" y="4036792"/>
                </a:lnTo>
                <a:lnTo>
                  <a:pt x="4147146" y="4157468"/>
                </a:lnTo>
                <a:lnTo>
                  <a:pt x="4047580" y="4232279"/>
                </a:lnTo>
                <a:lnTo>
                  <a:pt x="3871468" y="4338841"/>
                </a:lnTo>
                <a:lnTo>
                  <a:pt x="3954651" y="4277686"/>
                </a:lnTo>
                <a:cubicBezTo>
                  <a:pt x="4014510" y="4228865"/>
                  <a:pt x="4072473" y="4176556"/>
                  <a:pt x="4128269" y="4120760"/>
                </a:cubicBezTo>
                <a:cubicBezTo>
                  <a:pt x="4184065" y="4064964"/>
                  <a:pt x="4236374" y="4007001"/>
                  <a:pt x="4285196" y="3947142"/>
                </a:cubicBezTo>
                <a:close/>
                <a:moveTo>
                  <a:pt x="1537796" y="2745686"/>
                </a:moveTo>
                <a:lnTo>
                  <a:pt x="1523046" y="2874818"/>
                </a:lnTo>
                <a:cubicBezTo>
                  <a:pt x="1518630" y="2932868"/>
                  <a:pt x="1516381" y="2991523"/>
                  <a:pt x="1516381" y="3050704"/>
                </a:cubicBezTo>
                <a:cubicBezTo>
                  <a:pt x="1516381" y="3129611"/>
                  <a:pt x="1520379" y="3207585"/>
                  <a:pt x="1528183" y="3284434"/>
                </a:cubicBezTo>
                <a:lnTo>
                  <a:pt x="1534342" y="3324786"/>
                </a:lnTo>
                <a:lnTo>
                  <a:pt x="1515022" y="3252192"/>
                </a:lnTo>
                <a:cubicBezTo>
                  <a:pt x="1502515" y="3195176"/>
                  <a:pt x="1492277" y="3138025"/>
                  <a:pt x="1484260" y="3080852"/>
                </a:cubicBezTo>
                <a:lnTo>
                  <a:pt x="1479918" y="3038143"/>
                </a:lnTo>
                <a:lnTo>
                  <a:pt x="1499122" y="2902868"/>
                </a:lnTo>
                <a:close/>
                <a:moveTo>
                  <a:pt x="1464026" y="2710757"/>
                </a:moveTo>
                <a:lnTo>
                  <a:pt x="1462290" y="2759761"/>
                </a:lnTo>
                <a:cubicBezTo>
                  <a:pt x="1462158" y="2809515"/>
                  <a:pt x="1463660" y="2859412"/>
                  <a:pt x="1466827" y="2909379"/>
                </a:cubicBezTo>
                <a:lnTo>
                  <a:pt x="1479918" y="3038143"/>
                </a:lnTo>
                <a:lnTo>
                  <a:pt x="1467328" y="3126826"/>
                </a:lnTo>
                <a:lnTo>
                  <a:pt x="1458047" y="3348534"/>
                </a:lnTo>
                <a:lnTo>
                  <a:pt x="1425087" y="3264800"/>
                </a:lnTo>
                <a:cubicBezTo>
                  <a:pt x="1407644" y="3214670"/>
                  <a:pt x="1391998" y="3164053"/>
                  <a:pt x="1378148" y="3113050"/>
                </a:cubicBezTo>
                <a:lnTo>
                  <a:pt x="1359848" y="3035080"/>
                </a:lnTo>
                <a:lnTo>
                  <a:pt x="1384719" y="2933213"/>
                </a:lnTo>
                <a:cubicBezTo>
                  <a:pt x="1405643" y="2862521"/>
                  <a:pt x="1430054" y="2792641"/>
                  <a:pt x="1457952" y="2723845"/>
                </a:cubicBezTo>
                <a:close/>
                <a:moveTo>
                  <a:pt x="1758511" y="2202013"/>
                </a:moveTo>
                <a:lnTo>
                  <a:pt x="1692987" y="2325596"/>
                </a:lnTo>
                <a:cubicBezTo>
                  <a:pt x="1671569" y="2369264"/>
                  <a:pt x="1651392" y="2413893"/>
                  <a:pt x="1632520" y="2459456"/>
                </a:cubicBezTo>
                <a:cubicBezTo>
                  <a:pt x="1602323" y="2532357"/>
                  <a:pt x="1576178" y="2605925"/>
                  <a:pt x="1553979" y="2679911"/>
                </a:cubicBezTo>
                <a:lnTo>
                  <a:pt x="1537796" y="2745686"/>
                </a:lnTo>
                <a:lnTo>
                  <a:pt x="1542721" y="2702569"/>
                </a:lnTo>
                <a:cubicBezTo>
                  <a:pt x="1550309" y="2652907"/>
                  <a:pt x="1559495" y="2603771"/>
                  <a:pt x="1570225" y="2555214"/>
                </a:cubicBezTo>
                <a:lnTo>
                  <a:pt x="1599448" y="2440864"/>
                </a:lnTo>
                <a:lnTo>
                  <a:pt x="1667187" y="2326234"/>
                </a:lnTo>
                <a:close/>
                <a:moveTo>
                  <a:pt x="4547250" y="3356272"/>
                </a:moveTo>
                <a:lnTo>
                  <a:pt x="4525561" y="3498388"/>
                </a:lnTo>
                <a:lnTo>
                  <a:pt x="4487656" y="3649686"/>
                </a:lnTo>
                <a:lnTo>
                  <a:pt x="4421199" y="3762149"/>
                </a:lnTo>
                <a:lnTo>
                  <a:pt x="4317422" y="3903307"/>
                </a:lnTo>
                <a:lnTo>
                  <a:pt x="4355518" y="3840348"/>
                </a:lnTo>
                <a:cubicBezTo>
                  <a:pt x="4392137" y="3772336"/>
                  <a:pt x="4425670" y="3701828"/>
                  <a:pt x="4455866" y="3628926"/>
                </a:cubicBezTo>
                <a:cubicBezTo>
                  <a:pt x="4486063" y="3556025"/>
                  <a:pt x="4512208" y="3482457"/>
                  <a:pt x="4534407" y="3408471"/>
                </a:cubicBezTo>
                <a:close/>
                <a:moveTo>
                  <a:pt x="4623792" y="3379458"/>
                </a:moveTo>
                <a:lnTo>
                  <a:pt x="4613577" y="3560955"/>
                </a:lnTo>
                <a:lnTo>
                  <a:pt x="4590194" y="3712360"/>
                </a:lnTo>
                <a:lnTo>
                  <a:pt x="4555674" y="3761059"/>
                </a:lnTo>
                <a:cubicBezTo>
                  <a:pt x="4505002" y="3825012"/>
                  <a:pt x="4450746" y="3886440"/>
                  <a:pt x="4393047" y="3945004"/>
                </a:cubicBezTo>
                <a:lnTo>
                  <a:pt x="4376083" y="3960606"/>
                </a:lnTo>
                <a:lnTo>
                  <a:pt x="4417887" y="3864527"/>
                </a:lnTo>
                <a:cubicBezTo>
                  <a:pt x="4439980" y="3807605"/>
                  <a:pt x="4459859" y="3749578"/>
                  <a:pt x="4477418" y="3690552"/>
                </a:cubicBezTo>
                <a:lnTo>
                  <a:pt x="4487656" y="3649686"/>
                </a:lnTo>
                <a:lnTo>
                  <a:pt x="4536278" y="3567406"/>
                </a:lnTo>
                <a:close/>
                <a:moveTo>
                  <a:pt x="4782323" y="3409183"/>
                </a:moveTo>
                <a:lnTo>
                  <a:pt x="4790314" y="3576561"/>
                </a:lnTo>
                <a:lnTo>
                  <a:pt x="4780837" y="3775055"/>
                </a:lnTo>
                <a:lnTo>
                  <a:pt x="4710782" y="3857615"/>
                </a:lnTo>
                <a:cubicBezTo>
                  <a:pt x="4653323" y="3918287"/>
                  <a:pt x="4592574" y="3975812"/>
                  <a:pt x="4528820" y="4029903"/>
                </a:cubicBezTo>
                <a:lnTo>
                  <a:pt x="4505710" y="4047431"/>
                </a:lnTo>
                <a:lnTo>
                  <a:pt x="4525682" y="3991856"/>
                </a:lnTo>
                <a:cubicBezTo>
                  <a:pt x="4547120" y="3921874"/>
                  <a:pt x="4565233" y="3850808"/>
                  <a:pt x="4579917" y="3778908"/>
                </a:cubicBezTo>
                <a:lnTo>
                  <a:pt x="4590194" y="3712360"/>
                </a:lnTo>
                <a:lnTo>
                  <a:pt x="4696800" y="3561968"/>
                </a:lnTo>
                <a:close/>
                <a:moveTo>
                  <a:pt x="1712911" y="2127218"/>
                </a:moveTo>
                <a:lnTo>
                  <a:pt x="1692652" y="2168911"/>
                </a:lnTo>
                <a:cubicBezTo>
                  <a:pt x="1659730" y="2247585"/>
                  <a:pt x="1631081" y="2328492"/>
                  <a:pt x="1606994" y="2411340"/>
                </a:cubicBezTo>
                <a:lnTo>
                  <a:pt x="1599448" y="2440864"/>
                </a:lnTo>
                <a:lnTo>
                  <a:pt x="1552108" y="2520977"/>
                </a:lnTo>
                <a:lnTo>
                  <a:pt x="1464026" y="2710757"/>
                </a:lnTo>
                <a:lnTo>
                  <a:pt x="1467559" y="2611009"/>
                </a:lnTo>
                <a:lnTo>
                  <a:pt x="1496804" y="2378080"/>
                </a:lnTo>
                <a:lnTo>
                  <a:pt x="1547559" y="2308785"/>
                </a:lnTo>
                <a:cubicBezTo>
                  <a:pt x="1593942" y="2251481"/>
                  <a:pt x="1643237" y="2196262"/>
                  <a:pt x="1695338" y="2143378"/>
                </a:cubicBezTo>
                <a:close/>
                <a:moveTo>
                  <a:pt x="1584471" y="2037722"/>
                </a:moveTo>
                <a:lnTo>
                  <a:pt x="1551408" y="2134575"/>
                </a:lnTo>
                <a:cubicBezTo>
                  <a:pt x="1530652" y="2206757"/>
                  <a:pt x="1513416" y="2280033"/>
                  <a:pt x="1499811" y="2354132"/>
                </a:cubicBezTo>
                <a:lnTo>
                  <a:pt x="1496804" y="2378080"/>
                </a:lnTo>
                <a:lnTo>
                  <a:pt x="1417244" y="2486702"/>
                </a:lnTo>
                <a:cubicBezTo>
                  <a:pt x="1376786" y="2547926"/>
                  <a:pt x="1339342" y="2610985"/>
                  <a:pt x="1305017" y="2675629"/>
                </a:cubicBezTo>
                <a:lnTo>
                  <a:pt x="1304507" y="2676710"/>
                </a:lnTo>
                <a:lnTo>
                  <a:pt x="1300320" y="2410189"/>
                </a:lnTo>
                <a:lnTo>
                  <a:pt x="1309367" y="2309022"/>
                </a:lnTo>
                <a:lnTo>
                  <a:pt x="1421236" y="2185935"/>
                </a:lnTo>
                <a:cubicBezTo>
                  <a:pt x="1472947" y="2134225"/>
                  <a:pt x="1527123" y="2084980"/>
                  <a:pt x="1583574" y="2038393"/>
                </a:cubicBezTo>
                <a:close/>
                <a:moveTo>
                  <a:pt x="5019119" y="3448343"/>
                </a:moveTo>
                <a:lnTo>
                  <a:pt x="5028183" y="3507038"/>
                </a:lnTo>
                <a:cubicBezTo>
                  <a:pt x="5035906" y="3580357"/>
                  <a:pt x="5040094" y="3654259"/>
                  <a:pt x="5040647" y="3728494"/>
                </a:cubicBezTo>
                <a:lnTo>
                  <a:pt x="5034663" y="3871454"/>
                </a:lnTo>
                <a:lnTo>
                  <a:pt x="5017315" y="3891777"/>
                </a:lnTo>
                <a:cubicBezTo>
                  <a:pt x="4960519" y="3953521"/>
                  <a:pt x="4900609" y="4011777"/>
                  <a:pt x="4837941" y="4066398"/>
                </a:cubicBezTo>
                <a:lnTo>
                  <a:pt x="4711368" y="4165121"/>
                </a:lnTo>
                <a:lnTo>
                  <a:pt x="4748467" y="4013173"/>
                </a:lnTo>
                <a:cubicBezTo>
                  <a:pt x="4762416" y="3941126"/>
                  <a:pt x="4772877" y="3868538"/>
                  <a:pt x="4779852" y="3795679"/>
                </a:cubicBezTo>
                <a:lnTo>
                  <a:pt x="4780837" y="3775055"/>
                </a:lnTo>
                <a:lnTo>
                  <a:pt x="4873001" y="3666440"/>
                </a:lnTo>
                <a:cubicBezTo>
                  <a:pt x="4923593" y="3599757"/>
                  <a:pt x="4970610" y="3530212"/>
                  <a:pt x="5013764" y="3458091"/>
                </a:cubicBezTo>
                <a:close/>
                <a:moveTo>
                  <a:pt x="1376732" y="1922648"/>
                </a:moveTo>
                <a:lnTo>
                  <a:pt x="1350089" y="2025636"/>
                </a:lnTo>
                <a:cubicBezTo>
                  <a:pt x="1337269" y="2084809"/>
                  <a:pt x="1326819" y="2144391"/>
                  <a:pt x="1318739" y="2204232"/>
                </a:cubicBezTo>
                <a:lnTo>
                  <a:pt x="1309367" y="2309022"/>
                </a:lnTo>
                <a:lnTo>
                  <a:pt x="1273694" y="2348273"/>
                </a:lnTo>
                <a:cubicBezTo>
                  <a:pt x="1227106" y="2404724"/>
                  <a:pt x="1183176" y="2463449"/>
                  <a:pt x="1142095" y="2524257"/>
                </a:cubicBezTo>
                <a:lnTo>
                  <a:pt x="1069434" y="2643862"/>
                </a:lnTo>
                <a:lnTo>
                  <a:pt x="1058981" y="2569442"/>
                </a:lnTo>
                <a:cubicBezTo>
                  <a:pt x="1049906" y="2478709"/>
                  <a:pt x="1046241" y="2387103"/>
                  <a:pt x="1048181" y="2295099"/>
                </a:cubicBezTo>
                <a:lnTo>
                  <a:pt x="1051985" y="2221433"/>
                </a:lnTo>
                <a:lnTo>
                  <a:pt x="1148613" y="2116361"/>
                </a:lnTo>
                <a:cubicBezTo>
                  <a:pt x="1201497" y="2064260"/>
                  <a:pt x="1256716" y="2014965"/>
                  <a:pt x="1314020" y="1968581"/>
                </a:cubicBezTo>
                <a:close/>
                <a:moveTo>
                  <a:pt x="5301848" y="3502933"/>
                </a:moveTo>
                <a:lnTo>
                  <a:pt x="5311878" y="3568652"/>
                </a:lnTo>
                <a:cubicBezTo>
                  <a:pt x="5319682" y="3645501"/>
                  <a:pt x="5323680" y="3723475"/>
                  <a:pt x="5323680" y="3802383"/>
                </a:cubicBezTo>
                <a:lnTo>
                  <a:pt x="5313388" y="4006202"/>
                </a:lnTo>
                <a:lnTo>
                  <a:pt x="5300107" y="4022244"/>
                </a:lnTo>
                <a:cubicBezTo>
                  <a:pt x="5268246" y="4058372"/>
                  <a:pt x="5235050" y="4093734"/>
                  <a:pt x="5200519" y="4128266"/>
                </a:cubicBezTo>
                <a:cubicBezTo>
                  <a:pt x="5151697" y="4177088"/>
                  <a:pt x="5101216" y="4223239"/>
                  <a:pt x="5049258" y="4266721"/>
                </a:cubicBezTo>
                <a:lnTo>
                  <a:pt x="4960447" y="4334629"/>
                </a:lnTo>
                <a:lnTo>
                  <a:pt x="4999498" y="4175911"/>
                </a:lnTo>
                <a:cubicBezTo>
                  <a:pt x="5013905" y="4101341"/>
                  <a:pt x="5024470" y="4026605"/>
                  <a:pt x="5031293" y="3951953"/>
                </a:cubicBezTo>
                <a:lnTo>
                  <a:pt x="5034663" y="3871454"/>
                </a:lnTo>
                <a:lnTo>
                  <a:pt x="5126650" y="3763684"/>
                </a:lnTo>
                <a:cubicBezTo>
                  <a:pt x="5161641" y="3719466"/>
                  <a:pt x="5195142" y="3673742"/>
                  <a:pt x="5227047" y="3626554"/>
                </a:cubicBezTo>
                <a:close/>
                <a:moveTo>
                  <a:pt x="1126658" y="1755277"/>
                </a:moveTo>
                <a:lnTo>
                  <a:pt x="1110920" y="1810946"/>
                </a:lnTo>
                <a:cubicBezTo>
                  <a:pt x="1083220" y="1925886"/>
                  <a:pt x="1064814" y="2041496"/>
                  <a:pt x="1055320" y="2156852"/>
                </a:cubicBezTo>
                <a:lnTo>
                  <a:pt x="1051985" y="2221433"/>
                </a:lnTo>
                <a:lnTo>
                  <a:pt x="997219" y="2280985"/>
                </a:lnTo>
                <a:cubicBezTo>
                  <a:pt x="949257" y="2338597"/>
                  <a:pt x="903880" y="2398913"/>
                  <a:pt x="861339" y="2461829"/>
                </a:cubicBezTo>
                <a:lnTo>
                  <a:pt x="785243" y="2587591"/>
                </a:lnTo>
                <a:lnTo>
                  <a:pt x="782683" y="2574059"/>
                </a:lnTo>
                <a:cubicBezTo>
                  <a:pt x="770820" y="2479709"/>
                  <a:pt x="764707" y="2383569"/>
                  <a:pt x="764707" y="2286001"/>
                </a:cubicBezTo>
                <a:cubicBezTo>
                  <a:pt x="764707" y="2236684"/>
                  <a:pt x="766269" y="2187731"/>
                  <a:pt x="769346" y="2139190"/>
                </a:cubicBezTo>
                <a:lnTo>
                  <a:pt x="774442" y="2085608"/>
                </a:lnTo>
                <a:lnTo>
                  <a:pt x="887868" y="1960116"/>
                </a:lnTo>
                <a:cubicBezTo>
                  <a:pt x="943665" y="1904320"/>
                  <a:pt x="1001628" y="1852011"/>
                  <a:pt x="1061486" y="1803190"/>
                </a:cubicBezTo>
                <a:close/>
                <a:moveTo>
                  <a:pt x="5602478" y="3584705"/>
                </a:moveTo>
                <a:lnTo>
                  <a:pt x="5610022" y="3764896"/>
                </a:lnTo>
                <a:cubicBezTo>
                  <a:pt x="5609469" y="3839132"/>
                  <a:pt x="5605280" y="3913034"/>
                  <a:pt x="5597558" y="3986353"/>
                </a:cubicBezTo>
                <a:lnTo>
                  <a:pt x="5574226" y="4137428"/>
                </a:lnTo>
                <a:lnTo>
                  <a:pt x="5517995" y="4213370"/>
                </a:lnTo>
                <a:cubicBezTo>
                  <a:pt x="5431348" y="4319387"/>
                  <a:pt x="5334684" y="4418173"/>
                  <a:pt x="5228666" y="4508127"/>
                </a:cubicBezTo>
                <a:lnTo>
                  <a:pt x="5204298" y="4527545"/>
                </a:lnTo>
                <a:lnTo>
                  <a:pt x="5220906" y="4482170"/>
                </a:lnTo>
                <a:cubicBezTo>
                  <a:pt x="5265434" y="4339007"/>
                  <a:pt x="5296269" y="4189810"/>
                  <a:pt x="5311878" y="4036113"/>
                </a:cubicBezTo>
                <a:lnTo>
                  <a:pt x="5313388" y="4006202"/>
                </a:lnTo>
                <a:lnTo>
                  <a:pt x="5391681" y="3911628"/>
                </a:lnTo>
                <a:cubicBezTo>
                  <a:pt x="5450060" y="3836439"/>
                  <a:pt x="5503096" y="3758443"/>
                  <a:pt x="5550788" y="3678154"/>
                </a:cubicBezTo>
                <a:close/>
                <a:moveTo>
                  <a:pt x="5859844" y="3641051"/>
                </a:moveTo>
                <a:lnTo>
                  <a:pt x="5852103" y="3803191"/>
                </a:lnTo>
                <a:cubicBezTo>
                  <a:pt x="5845128" y="3876050"/>
                  <a:pt x="5834666" y="3948638"/>
                  <a:pt x="5820718" y="4020685"/>
                </a:cubicBezTo>
                <a:lnTo>
                  <a:pt x="5776212" y="4202966"/>
                </a:lnTo>
                <a:lnTo>
                  <a:pt x="5764557" y="4224271"/>
                </a:lnTo>
                <a:cubicBezTo>
                  <a:pt x="5689665" y="4349219"/>
                  <a:pt x="5603176" y="4466421"/>
                  <a:pt x="5506578" y="4574389"/>
                </a:cubicBezTo>
                <a:lnTo>
                  <a:pt x="5411892" y="4673738"/>
                </a:lnTo>
                <a:lnTo>
                  <a:pt x="5435476" y="4623697"/>
                </a:lnTo>
                <a:cubicBezTo>
                  <a:pt x="5491447" y="4488571"/>
                  <a:pt x="5534531" y="4348106"/>
                  <a:pt x="5563898" y="4204306"/>
                </a:cubicBezTo>
                <a:lnTo>
                  <a:pt x="5574226" y="4137428"/>
                </a:lnTo>
                <a:lnTo>
                  <a:pt x="5647983" y="4037817"/>
                </a:lnTo>
                <a:cubicBezTo>
                  <a:pt x="5728808" y="3916991"/>
                  <a:pt x="5797833" y="3788912"/>
                  <a:pt x="5854254" y="3655522"/>
                </a:cubicBezTo>
                <a:close/>
                <a:moveTo>
                  <a:pt x="882742" y="1561511"/>
                </a:moveTo>
                <a:lnTo>
                  <a:pt x="875991" y="1579442"/>
                </a:lnTo>
                <a:cubicBezTo>
                  <a:pt x="832646" y="1712945"/>
                  <a:pt x="801253" y="1851834"/>
                  <a:pt x="783073" y="1994848"/>
                </a:cubicBezTo>
                <a:lnTo>
                  <a:pt x="774442" y="2085608"/>
                </a:lnTo>
                <a:lnTo>
                  <a:pt x="730942" y="2133734"/>
                </a:lnTo>
                <a:cubicBezTo>
                  <a:pt x="682120" y="2193593"/>
                  <a:pt x="636786" y="2255348"/>
                  <a:pt x="594939" y="2318727"/>
                </a:cubicBezTo>
                <a:lnTo>
                  <a:pt x="486239" y="2502674"/>
                </a:lnTo>
                <a:lnTo>
                  <a:pt x="479282" y="2407131"/>
                </a:lnTo>
                <a:cubicBezTo>
                  <a:pt x="476888" y="2325700"/>
                  <a:pt x="478890" y="2244556"/>
                  <a:pt x="485153" y="2164027"/>
                </a:cubicBezTo>
                <a:lnTo>
                  <a:pt x="512922" y="1952550"/>
                </a:lnTo>
                <a:lnTo>
                  <a:pt x="563576" y="1883393"/>
                </a:lnTo>
                <a:cubicBezTo>
                  <a:pt x="656343" y="1768785"/>
                  <a:pt x="760754" y="1662517"/>
                  <a:pt x="875979" y="1566592"/>
                </a:cubicBezTo>
                <a:close/>
                <a:moveTo>
                  <a:pt x="6006336" y="3649883"/>
                </a:moveTo>
                <a:lnTo>
                  <a:pt x="5989898" y="3765674"/>
                </a:lnTo>
                <a:cubicBezTo>
                  <a:pt x="5961083" y="3914812"/>
                  <a:pt x="5916894" y="4063284"/>
                  <a:pt x="5856501" y="4209086"/>
                </a:cubicBezTo>
                <a:cubicBezTo>
                  <a:pt x="5796107" y="4354888"/>
                  <a:pt x="5722369" y="4491120"/>
                  <a:pt x="5637287" y="4616952"/>
                </a:cubicBezTo>
                <a:lnTo>
                  <a:pt x="5551053" y="4731723"/>
                </a:lnTo>
                <a:lnTo>
                  <a:pt x="5601021" y="4647165"/>
                </a:lnTo>
                <a:cubicBezTo>
                  <a:pt x="5670765" y="4514447"/>
                  <a:pt x="5726562" y="4376313"/>
                  <a:pt x="5768409" y="4234928"/>
                </a:cubicBezTo>
                <a:lnTo>
                  <a:pt x="5776212" y="4202966"/>
                </a:lnTo>
                <a:lnTo>
                  <a:pt x="5850774" y="4066678"/>
                </a:lnTo>
                <a:cubicBezTo>
                  <a:pt x="5904211" y="3959147"/>
                  <a:pt x="5949430" y="3846809"/>
                  <a:pt x="5985610" y="3730489"/>
                </a:cubicBezTo>
                <a:close/>
                <a:moveTo>
                  <a:pt x="676496" y="1414641"/>
                </a:moveTo>
                <a:lnTo>
                  <a:pt x="652910" y="1464687"/>
                </a:lnTo>
                <a:cubicBezTo>
                  <a:pt x="591692" y="1612481"/>
                  <a:pt x="545891" y="1766662"/>
                  <a:pt x="516591" y="1924609"/>
                </a:cubicBezTo>
                <a:lnTo>
                  <a:pt x="512922" y="1952550"/>
                </a:lnTo>
                <a:lnTo>
                  <a:pt x="433261" y="2061310"/>
                </a:lnTo>
                <a:cubicBezTo>
                  <a:pt x="392803" y="2122534"/>
                  <a:pt x="355359" y="2185593"/>
                  <a:pt x="321034" y="2250237"/>
                </a:cubicBezTo>
                <a:lnTo>
                  <a:pt x="228925" y="2445680"/>
                </a:lnTo>
                <a:lnTo>
                  <a:pt x="235758" y="2290742"/>
                </a:lnTo>
                <a:cubicBezTo>
                  <a:pt x="242728" y="2216019"/>
                  <a:pt x="253365" y="2141574"/>
                  <a:pt x="267668" y="2067698"/>
                </a:cubicBezTo>
                <a:lnTo>
                  <a:pt x="312174" y="1885412"/>
                </a:lnTo>
                <a:lnTo>
                  <a:pt x="323827" y="1864112"/>
                </a:lnTo>
                <a:cubicBezTo>
                  <a:pt x="398720" y="1739163"/>
                  <a:pt x="485209" y="1621961"/>
                  <a:pt x="581807" y="1513994"/>
                </a:cubicBezTo>
                <a:close/>
                <a:moveTo>
                  <a:pt x="537332" y="1356661"/>
                </a:moveTo>
                <a:lnTo>
                  <a:pt x="487365" y="1441219"/>
                </a:lnTo>
                <a:cubicBezTo>
                  <a:pt x="417620" y="1573936"/>
                  <a:pt x="361824" y="1712070"/>
                  <a:pt x="319977" y="1853455"/>
                </a:cubicBezTo>
                <a:lnTo>
                  <a:pt x="312174" y="1885412"/>
                </a:lnTo>
                <a:lnTo>
                  <a:pt x="237611" y="2021704"/>
                </a:lnTo>
                <a:cubicBezTo>
                  <a:pt x="184173" y="2129236"/>
                  <a:pt x="138953" y="2241573"/>
                  <a:pt x="102774" y="2357893"/>
                </a:cubicBezTo>
                <a:lnTo>
                  <a:pt x="82052" y="2438488"/>
                </a:lnTo>
                <a:lnTo>
                  <a:pt x="98488" y="2322708"/>
                </a:lnTo>
                <a:cubicBezTo>
                  <a:pt x="127303" y="2173570"/>
                  <a:pt x="171492" y="2025098"/>
                  <a:pt x="231885" y="1879296"/>
                </a:cubicBezTo>
                <a:cubicBezTo>
                  <a:pt x="292279" y="1733494"/>
                  <a:pt x="366017" y="1597262"/>
                  <a:pt x="451099" y="1471430"/>
                </a:cubicBezTo>
                <a:close/>
                <a:moveTo>
                  <a:pt x="4554281" y="2767670"/>
                </a:moveTo>
                <a:lnTo>
                  <a:pt x="4584892" y="2892083"/>
                </a:lnTo>
                <a:lnTo>
                  <a:pt x="4608173" y="3056074"/>
                </a:lnTo>
                <a:lnTo>
                  <a:pt x="4589263" y="3185514"/>
                </a:lnTo>
                <a:lnTo>
                  <a:pt x="4547250" y="3356272"/>
                </a:lnTo>
                <a:lnTo>
                  <a:pt x="4560202" y="3271409"/>
                </a:lnTo>
                <a:cubicBezTo>
                  <a:pt x="4568006" y="3194560"/>
                  <a:pt x="4572004" y="3116587"/>
                  <a:pt x="4572004" y="3037679"/>
                </a:cubicBezTo>
                <a:cubicBezTo>
                  <a:pt x="4572004" y="2966680"/>
                  <a:pt x="4568767" y="2896436"/>
                  <a:pt x="4562433" y="2827088"/>
                </a:cubicBezTo>
                <a:close/>
                <a:moveTo>
                  <a:pt x="2216920" y="1749541"/>
                </a:moveTo>
                <a:lnTo>
                  <a:pt x="2133734" y="1810697"/>
                </a:lnTo>
                <a:cubicBezTo>
                  <a:pt x="2073876" y="1859518"/>
                  <a:pt x="2015913" y="1911828"/>
                  <a:pt x="1960117" y="1967623"/>
                </a:cubicBezTo>
                <a:cubicBezTo>
                  <a:pt x="1904321" y="2023420"/>
                  <a:pt x="1852011" y="2081382"/>
                  <a:pt x="1803190" y="2141241"/>
                </a:cubicBezTo>
                <a:lnTo>
                  <a:pt x="1758511" y="2202013"/>
                </a:lnTo>
                <a:lnTo>
                  <a:pt x="1760907" y="2197495"/>
                </a:lnTo>
                <a:cubicBezTo>
                  <a:pt x="1802630" y="2124479"/>
                  <a:pt x="1847970" y="2054480"/>
                  <a:pt x="1896599" y="1987634"/>
                </a:cubicBezTo>
                <a:lnTo>
                  <a:pt x="1945177" y="1927957"/>
                </a:lnTo>
                <a:lnTo>
                  <a:pt x="2040806" y="1856104"/>
                </a:lnTo>
                <a:close/>
                <a:moveTo>
                  <a:pt x="4629554" y="2735284"/>
                </a:moveTo>
                <a:lnTo>
                  <a:pt x="4696158" y="2925705"/>
                </a:lnTo>
                <a:lnTo>
                  <a:pt x="4727988" y="3056071"/>
                </a:lnTo>
                <a:lnTo>
                  <a:pt x="4700471" y="3165869"/>
                </a:lnTo>
                <a:cubicBezTo>
                  <a:pt x="4679732" y="3234696"/>
                  <a:pt x="4655680" y="3302738"/>
                  <a:pt x="4628315" y="3369745"/>
                </a:cubicBezTo>
                <a:lnTo>
                  <a:pt x="4623792" y="3379458"/>
                </a:lnTo>
                <a:lnTo>
                  <a:pt x="4626041" y="3339499"/>
                </a:lnTo>
                <a:cubicBezTo>
                  <a:pt x="4626594" y="3265263"/>
                  <a:pt x="4623510" y="3190694"/>
                  <a:pt x="4616687" y="3116041"/>
                </a:cubicBezTo>
                <a:lnTo>
                  <a:pt x="4608173" y="3056074"/>
                </a:lnTo>
                <a:lnTo>
                  <a:pt x="4619315" y="2979804"/>
                </a:lnTo>
                <a:cubicBezTo>
                  <a:pt x="4626143" y="2911223"/>
                  <a:pt x="4629809" y="2842695"/>
                  <a:pt x="4630392" y="2774414"/>
                </a:cubicBezTo>
                <a:close/>
                <a:moveTo>
                  <a:pt x="2153044" y="1694132"/>
                </a:moveTo>
                <a:lnTo>
                  <a:pt x="2052028" y="1796691"/>
                </a:lnTo>
                <a:lnTo>
                  <a:pt x="1945177" y="1927957"/>
                </a:lnTo>
                <a:lnTo>
                  <a:pt x="1859962" y="1991984"/>
                </a:lnTo>
                <a:lnTo>
                  <a:pt x="1712911" y="2127218"/>
                </a:lnTo>
                <a:lnTo>
                  <a:pt x="1803945" y="1939873"/>
                </a:lnTo>
                <a:lnTo>
                  <a:pt x="1862570" y="1844213"/>
                </a:lnTo>
                <a:lnTo>
                  <a:pt x="1948039" y="1792289"/>
                </a:lnTo>
                <a:cubicBezTo>
                  <a:pt x="2012821" y="1757097"/>
                  <a:pt x="2079494" y="1724946"/>
                  <a:pt x="2147868" y="1696026"/>
                </a:cubicBezTo>
                <a:close/>
                <a:moveTo>
                  <a:pt x="4788191" y="2704378"/>
                </a:moveTo>
                <a:lnTo>
                  <a:pt x="4866101" y="2869694"/>
                </a:lnTo>
                <a:lnTo>
                  <a:pt x="4933683" y="3057756"/>
                </a:lnTo>
                <a:lnTo>
                  <a:pt x="4911169" y="3126506"/>
                </a:lnTo>
                <a:cubicBezTo>
                  <a:pt x="4883265" y="3202546"/>
                  <a:pt x="4851355" y="3277080"/>
                  <a:pt x="4815580" y="3349771"/>
                </a:cubicBezTo>
                <a:lnTo>
                  <a:pt x="4782323" y="3409183"/>
                </a:lnTo>
                <a:lnTo>
                  <a:pt x="4779852" y="3357442"/>
                </a:lnTo>
                <a:cubicBezTo>
                  <a:pt x="4772878" y="3284583"/>
                  <a:pt x="4762416" y="3211995"/>
                  <a:pt x="4748467" y="3139948"/>
                </a:cubicBezTo>
                <a:lnTo>
                  <a:pt x="4727988" y="3056071"/>
                </a:lnTo>
                <a:lnTo>
                  <a:pt x="4752746" y="2957282"/>
                </a:lnTo>
                <a:cubicBezTo>
                  <a:pt x="4766858" y="2887135"/>
                  <a:pt x="4777656" y="2816455"/>
                  <a:pt x="4785141" y="2745490"/>
                </a:cubicBezTo>
                <a:close/>
                <a:moveTo>
                  <a:pt x="2066619" y="1565205"/>
                </a:moveTo>
                <a:lnTo>
                  <a:pt x="2000478" y="1643791"/>
                </a:lnTo>
                <a:cubicBezTo>
                  <a:pt x="1966483" y="1687269"/>
                  <a:pt x="1934026" y="1732010"/>
                  <a:pt x="1903191" y="1777930"/>
                </a:cubicBezTo>
                <a:lnTo>
                  <a:pt x="1862570" y="1844213"/>
                </a:lnTo>
                <a:lnTo>
                  <a:pt x="1759558" y="1906794"/>
                </a:lnTo>
                <a:lnTo>
                  <a:pt x="1584471" y="2037722"/>
                </a:lnTo>
                <a:lnTo>
                  <a:pt x="1624120" y="1921578"/>
                </a:lnTo>
                <a:cubicBezTo>
                  <a:pt x="1644881" y="1869284"/>
                  <a:pt x="1667559" y="1817757"/>
                  <a:pt x="1692106" y="1767111"/>
                </a:cubicBezTo>
                <a:lnTo>
                  <a:pt x="1724939" y="1705267"/>
                </a:lnTo>
                <a:lnTo>
                  <a:pt x="1879300" y="1632520"/>
                </a:lnTo>
                <a:close/>
                <a:moveTo>
                  <a:pt x="5024289" y="2674084"/>
                </a:moveTo>
                <a:lnTo>
                  <a:pt x="5047773" y="2712738"/>
                </a:lnTo>
                <a:cubicBezTo>
                  <a:pt x="5082964" y="2777521"/>
                  <a:pt x="5115115" y="2844194"/>
                  <a:pt x="5144035" y="2912568"/>
                </a:cubicBezTo>
                <a:lnTo>
                  <a:pt x="5198683" y="3061878"/>
                </a:lnTo>
                <a:lnTo>
                  <a:pt x="5165108" y="3156542"/>
                </a:lnTo>
                <a:cubicBezTo>
                  <a:pt x="5143542" y="3208865"/>
                  <a:pt x="5120091" y="3260212"/>
                  <a:pt x="5094839" y="3310498"/>
                </a:cubicBezTo>
                <a:lnTo>
                  <a:pt x="5019119" y="3448343"/>
                </a:lnTo>
                <a:lnTo>
                  <a:pt x="4994523" y="3289086"/>
                </a:lnTo>
                <a:cubicBezTo>
                  <a:pt x="4979840" y="3217185"/>
                  <a:pt x="4961727" y="3146119"/>
                  <a:pt x="4940289" y="3076137"/>
                </a:cubicBezTo>
                <a:lnTo>
                  <a:pt x="4933683" y="3057756"/>
                </a:lnTo>
                <a:lnTo>
                  <a:pt x="4961596" y="2972520"/>
                </a:lnTo>
                <a:cubicBezTo>
                  <a:pt x="4976596" y="2920590"/>
                  <a:pt x="4989775" y="2868092"/>
                  <a:pt x="5001089" y="2815127"/>
                </a:cubicBezTo>
                <a:close/>
                <a:moveTo>
                  <a:pt x="1946628" y="1361970"/>
                </a:moveTo>
                <a:lnTo>
                  <a:pt x="1910523" y="1405563"/>
                </a:lnTo>
                <a:cubicBezTo>
                  <a:pt x="1860124" y="1473857"/>
                  <a:pt x="1813666" y="1544774"/>
                  <a:pt x="1771308" y="1617929"/>
                </a:cubicBezTo>
                <a:lnTo>
                  <a:pt x="1724939" y="1705267"/>
                </a:lnTo>
                <a:lnTo>
                  <a:pt x="1680864" y="1726039"/>
                </a:lnTo>
                <a:cubicBezTo>
                  <a:pt x="1616220" y="1760364"/>
                  <a:pt x="1553161" y="1797808"/>
                  <a:pt x="1491937" y="1838267"/>
                </a:cubicBezTo>
                <a:lnTo>
                  <a:pt x="1376732" y="1922648"/>
                </a:lnTo>
                <a:lnTo>
                  <a:pt x="1395655" y="1849503"/>
                </a:lnTo>
                <a:cubicBezTo>
                  <a:pt x="1421993" y="1762203"/>
                  <a:pt x="1453663" y="1676168"/>
                  <a:pt x="1490664" y="1591909"/>
                </a:cubicBezTo>
                <a:lnTo>
                  <a:pt x="1529007" y="1511364"/>
                </a:lnTo>
                <a:lnTo>
                  <a:pt x="1644091" y="1457950"/>
                </a:lnTo>
                <a:cubicBezTo>
                  <a:pt x="1712888" y="1430053"/>
                  <a:pt x="1782767" y="1405641"/>
                  <a:pt x="1853460" y="1384718"/>
                </a:cubicBezTo>
                <a:close/>
                <a:moveTo>
                  <a:pt x="5311061" y="2622874"/>
                </a:moveTo>
                <a:lnTo>
                  <a:pt x="5335126" y="2662645"/>
                </a:lnTo>
                <a:cubicBezTo>
                  <a:pt x="5371745" y="2730657"/>
                  <a:pt x="5405278" y="2801166"/>
                  <a:pt x="5435475" y="2874067"/>
                </a:cubicBezTo>
                <a:lnTo>
                  <a:pt x="5503298" y="3064439"/>
                </a:lnTo>
                <a:lnTo>
                  <a:pt x="5497696" y="3082625"/>
                </a:lnTo>
                <a:cubicBezTo>
                  <a:pt x="5482087" y="3128196"/>
                  <a:pt x="5464950" y="3173569"/>
                  <a:pt x="5446261" y="3218688"/>
                </a:cubicBezTo>
                <a:cubicBezTo>
                  <a:pt x="5416065" y="3291589"/>
                  <a:pt x="5382532" y="3362098"/>
                  <a:pt x="5345912" y="3430110"/>
                </a:cubicBezTo>
                <a:lnTo>
                  <a:pt x="5301848" y="3502933"/>
                </a:lnTo>
                <a:lnTo>
                  <a:pt x="5277237" y="3341673"/>
                </a:lnTo>
                <a:cubicBezTo>
                  <a:pt x="5262011" y="3267267"/>
                  <a:pt x="5243171" y="3194177"/>
                  <a:pt x="5220906" y="3122596"/>
                </a:cubicBezTo>
                <a:lnTo>
                  <a:pt x="5198683" y="3061878"/>
                </a:lnTo>
                <a:lnTo>
                  <a:pt x="5241113" y="2942247"/>
                </a:lnTo>
                <a:cubicBezTo>
                  <a:pt x="5262962" y="2869214"/>
                  <a:pt x="5281258" y="2794647"/>
                  <a:pt x="5295801" y="2718747"/>
                </a:cubicBezTo>
                <a:close/>
                <a:moveTo>
                  <a:pt x="4338844" y="2216917"/>
                </a:moveTo>
                <a:lnTo>
                  <a:pt x="4413691" y="2318725"/>
                </a:lnTo>
                <a:lnTo>
                  <a:pt x="4496796" y="2459359"/>
                </a:lnTo>
                <a:lnTo>
                  <a:pt x="4534279" y="2621870"/>
                </a:lnTo>
                <a:lnTo>
                  <a:pt x="4554281" y="2767670"/>
                </a:lnTo>
                <a:lnTo>
                  <a:pt x="4530035" y="2669126"/>
                </a:lnTo>
                <a:cubicBezTo>
                  <a:pt x="4507837" y="2595141"/>
                  <a:pt x="4481691" y="2521572"/>
                  <a:pt x="4451495" y="2448671"/>
                </a:cubicBezTo>
                <a:cubicBezTo>
                  <a:pt x="4421298" y="2375770"/>
                  <a:pt x="4387765" y="2305261"/>
                  <a:pt x="4351146" y="2237249"/>
                </a:cubicBezTo>
                <a:close/>
                <a:moveTo>
                  <a:pt x="2763584" y="1534344"/>
                </a:moveTo>
                <a:lnTo>
                  <a:pt x="2641403" y="1566860"/>
                </a:lnTo>
                <a:cubicBezTo>
                  <a:pt x="2576760" y="1587148"/>
                  <a:pt x="2512460" y="1610468"/>
                  <a:pt x="2448672" y="1636891"/>
                </a:cubicBezTo>
                <a:cubicBezTo>
                  <a:pt x="2375771" y="1667087"/>
                  <a:pt x="2305262" y="1700620"/>
                  <a:pt x="2237250" y="1737239"/>
                </a:cubicBezTo>
                <a:lnTo>
                  <a:pt x="2216920" y="1749541"/>
                </a:lnTo>
                <a:lnTo>
                  <a:pt x="2318727" y="1674695"/>
                </a:lnTo>
                <a:lnTo>
                  <a:pt x="2448389" y="1595887"/>
                </a:lnTo>
                <a:lnTo>
                  <a:pt x="2576973" y="1562824"/>
                </a:lnTo>
                <a:close/>
                <a:moveTo>
                  <a:pt x="1780592" y="1109474"/>
                </a:moveTo>
                <a:lnTo>
                  <a:pt x="1733905" y="1168619"/>
                </a:lnTo>
                <a:cubicBezTo>
                  <a:pt x="1664328" y="1264210"/>
                  <a:pt x="1603081" y="1363976"/>
                  <a:pt x="1550165" y="1466918"/>
                </a:cubicBezTo>
                <a:lnTo>
                  <a:pt x="1529007" y="1511364"/>
                </a:lnTo>
                <a:lnTo>
                  <a:pt x="1441223" y="1552107"/>
                </a:lnTo>
                <a:cubicBezTo>
                  <a:pt x="1374864" y="1586979"/>
                  <a:pt x="1309859" y="1625339"/>
                  <a:pt x="1246480" y="1667186"/>
                </a:cubicBezTo>
                <a:lnTo>
                  <a:pt x="1126658" y="1755277"/>
                </a:lnTo>
                <a:lnTo>
                  <a:pt x="1159488" y="1639154"/>
                </a:lnTo>
                <a:cubicBezTo>
                  <a:pt x="1178034" y="1582134"/>
                  <a:pt x="1198950" y="1525398"/>
                  <a:pt x="1222286" y="1469060"/>
                </a:cubicBezTo>
                <a:cubicBezTo>
                  <a:pt x="1244934" y="1414384"/>
                  <a:pt x="1269458" y="1361054"/>
                  <a:pt x="1295753" y="1309113"/>
                </a:cubicBezTo>
                <a:lnTo>
                  <a:pt x="1308876" y="1285454"/>
                </a:lnTo>
                <a:lnTo>
                  <a:pt x="1464690" y="1211498"/>
                </a:lnTo>
                <a:cubicBezTo>
                  <a:pt x="1537592" y="1181302"/>
                  <a:pt x="1611160" y="1155156"/>
                  <a:pt x="1685146" y="1132958"/>
                </a:cubicBezTo>
                <a:close/>
                <a:moveTo>
                  <a:pt x="4386907" y="2144207"/>
                </a:moveTo>
                <a:lnTo>
                  <a:pt x="4530041" y="2304413"/>
                </a:lnTo>
                <a:lnTo>
                  <a:pt x="4601134" y="2401476"/>
                </a:lnTo>
                <a:lnTo>
                  <a:pt x="4627473" y="2638239"/>
                </a:lnTo>
                <a:lnTo>
                  <a:pt x="4629554" y="2735284"/>
                </a:lnTo>
                <a:lnTo>
                  <a:pt x="4622926" y="2716336"/>
                </a:lnTo>
                <a:cubicBezTo>
                  <a:pt x="4595028" y="2647540"/>
                  <a:pt x="4563643" y="2579827"/>
                  <a:pt x="4528770" y="2513468"/>
                </a:cubicBezTo>
                <a:lnTo>
                  <a:pt x="4496796" y="2459359"/>
                </a:lnTo>
                <a:lnTo>
                  <a:pt x="4488378" y="2422862"/>
                </a:lnTo>
                <a:cubicBezTo>
                  <a:pt x="4470213" y="2357654"/>
                  <a:pt x="4449229" y="2293621"/>
                  <a:pt x="4425567" y="2230901"/>
                </a:cubicBezTo>
                <a:close/>
                <a:moveTo>
                  <a:pt x="2735137" y="1458140"/>
                </a:moveTo>
                <a:lnTo>
                  <a:pt x="2729251" y="1460269"/>
                </a:lnTo>
                <a:cubicBezTo>
                  <a:pt x="2638779" y="1496313"/>
                  <a:pt x="2550145" y="1538365"/>
                  <a:pt x="2463960" y="1586423"/>
                </a:cubicBezTo>
                <a:lnTo>
                  <a:pt x="2448389" y="1595887"/>
                </a:lnTo>
                <a:lnTo>
                  <a:pt x="2357895" y="1619156"/>
                </a:lnTo>
                <a:lnTo>
                  <a:pt x="2153044" y="1694132"/>
                </a:lnTo>
                <a:lnTo>
                  <a:pt x="2180371" y="1666387"/>
                </a:lnTo>
                <a:cubicBezTo>
                  <a:pt x="2219182" y="1630034"/>
                  <a:pt x="2259163" y="1595140"/>
                  <a:pt x="2300220" y="1561746"/>
                </a:cubicBezTo>
                <a:lnTo>
                  <a:pt x="2396245" y="1489031"/>
                </a:lnTo>
                <a:lnTo>
                  <a:pt x="2516644" y="1470437"/>
                </a:lnTo>
                <a:close/>
                <a:moveTo>
                  <a:pt x="5608450" y="2536991"/>
                </a:moveTo>
                <a:lnTo>
                  <a:pt x="5695176" y="2723849"/>
                </a:lnTo>
                <a:cubicBezTo>
                  <a:pt x="5723073" y="2792645"/>
                  <a:pt x="5747485" y="2862524"/>
                  <a:pt x="5768408" y="2933217"/>
                </a:cubicBezTo>
                <a:lnTo>
                  <a:pt x="5800194" y="3063405"/>
                </a:lnTo>
                <a:lnTo>
                  <a:pt x="5772827" y="3173025"/>
                </a:lnTo>
                <a:cubicBezTo>
                  <a:pt x="5733346" y="3304130"/>
                  <a:pt x="5681843" y="3432388"/>
                  <a:pt x="5618319" y="3556067"/>
                </a:cubicBezTo>
                <a:lnTo>
                  <a:pt x="5602478" y="3584705"/>
                </a:lnTo>
                <a:lnTo>
                  <a:pt x="5600668" y="3541438"/>
                </a:lnTo>
                <a:cubicBezTo>
                  <a:pt x="5587020" y="3392133"/>
                  <a:pt x="5558412" y="3242493"/>
                  <a:pt x="5514015" y="3094522"/>
                </a:cubicBezTo>
                <a:lnTo>
                  <a:pt x="5503298" y="3064439"/>
                </a:lnTo>
                <a:lnTo>
                  <a:pt x="5539969" y="2945385"/>
                </a:lnTo>
                <a:cubicBezTo>
                  <a:pt x="5565130" y="2853579"/>
                  <a:pt x="5584281" y="2761225"/>
                  <a:pt x="5597618" y="2668797"/>
                </a:cubicBezTo>
                <a:close/>
                <a:moveTo>
                  <a:pt x="1593377" y="862954"/>
                </a:moveTo>
                <a:lnTo>
                  <a:pt x="1577380" y="880349"/>
                </a:lnTo>
                <a:cubicBezTo>
                  <a:pt x="1505436" y="966768"/>
                  <a:pt x="1439310" y="1059269"/>
                  <a:pt x="1379846" y="1157504"/>
                </a:cubicBezTo>
                <a:lnTo>
                  <a:pt x="1308876" y="1285454"/>
                </a:lnTo>
                <a:lnTo>
                  <a:pt x="1253268" y="1311847"/>
                </a:lnTo>
                <a:cubicBezTo>
                  <a:pt x="1185256" y="1348466"/>
                  <a:pt x="1119740" y="1388171"/>
                  <a:pt x="1056824" y="1430712"/>
                </a:cubicBezTo>
                <a:lnTo>
                  <a:pt x="882742" y="1561511"/>
                </a:lnTo>
                <a:lnTo>
                  <a:pt x="949813" y="1383386"/>
                </a:lnTo>
                <a:cubicBezTo>
                  <a:pt x="977303" y="1319486"/>
                  <a:pt x="1007623" y="1257091"/>
                  <a:pt x="1040615" y="1196357"/>
                </a:cubicBezTo>
                <a:lnTo>
                  <a:pt x="1112039" y="1078789"/>
                </a:lnTo>
                <a:lnTo>
                  <a:pt x="1205860" y="1022456"/>
                </a:lnTo>
                <a:cubicBezTo>
                  <a:pt x="1286276" y="979263"/>
                  <a:pt x="1369574" y="940744"/>
                  <a:pt x="1455393" y="907261"/>
                </a:cubicBezTo>
                <a:close/>
                <a:moveTo>
                  <a:pt x="4522743" y="2066526"/>
                </a:moveTo>
                <a:lnTo>
                  <a:pt x="4654126" y="2185936"/>
                </a:lnTo>
                <a:lnTo>
                  <a:pt x="4789834" y="2335251"/>
                </a:lnTo>
                <a:lnTo>
                  <a:pt x="4797408" y="2460717"/>
                </a:lnTo>
                <a:cubicBezTo>
                  <a:pt x="4798309" y="2508233"/>
                  <a:pt x="4797737" y="2555772"/>
                  <a:pt x="4795693" y="2603259"/>
                </a:cubicBezTo>
                <a:lnTo>
                  <a:pt x="4788191" y="2704378"/>
                </a:lnTo>
                <a:lnTo>
                  <a:pt x="4772583" y="2671258"/>
                </a:lnTo>
                <a:cubicBezTo>
                  <a:pt x="4738257" y="2606614"/>
                  <a:pt x="4700814" y="2543555"/>
                  <a:pt x="4660355" y="2482331"/>
                </a:cubicBezTo>
                <a:lnTo>
                  <a:pt x="4601134" y="2401476"/>
                </a:lnTo>
                <a:lnTo>
                  <a:pt x="4597548" y="2369244"/>
                </a:lnTo>
                <a:cubicBezTo>
                  <a:pt x="4582315" y="2280554"/>
                  <a:pt x="4561889" y="2192993"/>
                  <a:pt x="4536459" y="2107021"/>
                </a:cubicBezTo>
                <a:close/>
                <a:moveTo>
                  <a:pt x="2707348" y="1300255"/>
                </a:moveTo>
                <a:lnTo>
                  <a:pt x="2626912" y="1339978"/>
                </a:lnTo>
                <a:cubicBezTo>
                  <a:pt x="2558112" y="1378473"/>
                  <a:pt x="2491216" y="1420555"/>
                  <a:pt x="2426535" y="1466094"/>
                </a:cubicBezTo>
                <a:lnTo>
                  <a:pt x="2396245" y="1489031"/>
                </a:lnTo>
                <a:lnTo>
                  <a:pt x="2298691" y="1504098"/>
                </a:lnTo>
                <a:cubicBezTo>
                  <a:pt x="2226791" y="1518781"/>
                  <a:pt x="2155725" y="1536894"/>
                  <a:pt x="2085743" y="1558332"/>
                </a:cubicBezTo>
                <a:lnTo>
                  <a:pt x="2066619" y="1565205"/>
                </a:lnTo>
                <a:lnTo>
                  <a:pt x="2107003" y="1517222"/>
                </a:lnTo>
                <a:cubicBezTo>
                  <a:pt x="2162493" y="1455912"/>
                  <a:pt x="2221262" y="1397626"/>
                  <a:pt x="2283033" y="1342641"/>
                </a:cubicBezTo>
                <a:lnTo>
                  <a:pt x="2338391" y="1298484"/>
                </a:lnTo>
                <a:lnTo>
                  <a:pt x="2504315" y="1290562"/>
                </a:lnTo>
                <a:close/>
                <a:moveTo>
                  <a:pt x="3903326" y="1770974"/>
                </a:moveTo>
                <a:lnTo>
                  <a:pt x="4036794" y="1851733"/>
                </a:lnTo>
                <a:lnTo>
                  <a:pt x="4159484" y="1943918"/>
                </a:lnTo>
                <a:lnTo>
                  <a:pt x="4232281" y="2040805"/>
                </a:lnTo>
                <a:lnTo>
                  <a:pt x="4338844" y="2216917"/>
                </a:lnTo>
                <a:lnTo>
                  <a:pt x="4277688" y="2133732"/>
                </a:lnTo>
                <a:cubicBezTo>
                  <a:pt x="4228866" y="2073873"/>
                  <a:pt x="4176557" y="2015911"/>
                  <a:pt x="4120761" y="1960115"/>
                </a:cubicBezTo>
                <a:cubicBezTo>
                  <a:pt x="4064965" y="1904318"/>
                  <a:pt x="4007002" y="1852010"/>
                  <a:pt x="3947144" y="1803188"/>
                </a:cubicBezTo>
                <a:close/>
                <a:moveTo>
                  <a:pt x="3356266" y="1541134"/>
                </a:moveTo>
                <a:lnTo>
                  <a:pt x="3271411" y="1528183"/>
                </a:lnTo>
                <a:cubicBezTo>
                  <a:pt x="3194563" y="1520379"/>
                  <a:pt x="3116589" y="1516381"/>
                  <a:pt x="3037681" y="1516381"/>
                </a:cubicBezTo>
                <a:cubicBezTo>
                  <a:pt x="2958774" y="1516381"/>
                  <a:pt x="2880800" y="1520379"/>
                  <a:pt x="2803951" y="1528184"/>
                </a:cubicBezTo>
                <a:lnTo>
                  <a:pt x="2763584" y="1534344"/>
                </a:lnTo>
                <a:lnTo>
                  <a:pt x="2836193" y="1515021"/>
                </a:lnTo>
                <a:cubicBezTo>
                  <a:pt x="2885064" y="1504301"/>
                  <a:pt x="2934034" y="1495247"/>
                  <a:pt x="2983032" y="1487831"/>
                </a:cubicBezTo>
                <a:lnTo>
                  <a:pt x="3050137" y="1479903"/>
                </a:lnTo>
                <a:lnTo>
                  <a:pt x="3185516" y="1499122"/>
                </a:lnTo>
                <a:close/>
                <a:moveTo>
                  <a:pt x="3652683" y="1602497"/>
                </a:moveTo>
                <a:lnTo>
                  <a:pt x="3762151" y="1667185"/>
                </a:lnTo>
                <a:lnTo>
                  <a:pt x="3903326" y="1770974"/>
                </a:lnTo>
                <a:lnTo>
                  <a:pt x="3840350" y="1732868"/>
                </a:lnTo>
                <a:cubicBezTo>
                  <a:pt x="3772337" y="1696249"/>
                  <a:pt x="3701829" y="1662716"/>
                  <a:pt x="3628928" y="1632519"/>
                </a:cubicBezTo>
                <a:cubicBezTo>
                  <a:pt x="3556027" y="1602323"/>
                  <a:pt x="3482458" y="1576177"/>
                  <a:pt x="3408473" y="1553979"/>
                </a:cubicBezTo>
                <a:lnTo>
                  <a:pt x="3356266" y="1541134"/>
                </a:lnTo>
                <a:lnTo>
                  <a:pt x="3498390" y="1562825"/>
                </a:lnTo>
                <a:close/>
                <a:moveTo>
                  <a:pt x="3960073" y="1711720"/>
                </a:moveTo>
                <a:lnTo>
                  <a:pt x="4127324" y="1792289"/>
                </a:lnTo>
                <a:lnTo>
                  <a:pt x="4247632" y="1865378"/>
                </a:lnTo>
                <a:lnTo>
                  <a:pt x="4316963" y="1987362"/>
                </a:lnTo>
                <a:lnTo>
                  <a:pt x="4386907" y="2144207"/>
                </a:lnTo>
                <a:lnTo>
                  <a:pt x="4382261" y="2139007"/>
                </a:lnTo>
                <a:cubicBezTo>
                  <a:pt x="4330159" y="2086124"/>
                  <a:pt x="4275250" y="2035576"/>
                  <a:pt x="4217638" y="1987613"/>
                </a:cubicBezTo>
                <a:lnTo>
                  <a:pt x="4159484" y="1943918"/>
                </a:lnTo>
                <a:lnTo>
                  <a:pt x="4096401" y="1859961"/>
                </a:lnTo>
                <a:close/>
                <a:moveTo>
                  <a:pt x="3364539" y="1457950"/>
                </a:moveTo>
                <a:lnTo>
                  <a:pt x="3377842" y="1464123"/>
                </a:lnTo>
                <a:lnTo>
                  <a:pt x="3349938" y="1462446"/>
                </a:lnTo>
                <a:cubicBezTo>
                  <a:pt x="3276893" y="1461567"/>
                  <a:pt x="3203514" y="1464206"/>
                  <a:pt x="3130039" y="1470463"/>
                </a:cubicBezTo>
                <a:lnTo>
                  <a:pt x="3050137" y="1479903"/>
                </a:lnTo>
                <a:lnTo>
                  <a:pt x="2961558" y="1467328"/>
                </a:lnTo>
                <a:cubicBezTo>
                  <a:pt x="2886905" y="1460504"/>
                  <a:pt x="2812336" y="1457421"/>
                  <a:pt x="2738100" y="1457973"/>
                </a:cubicBezTo>
                <a:lnTo>
                  <a:pt x="2735137" y="1458140"/>
                </a:lnTo>
                <a:lnTo>
                  <a:pt x="2866259" y="1410708"/>
                </a:lnTo>
                <a:cubicBezTo>
                  <a:pt x="2923856" y="1391936"/>
                  <a:pt x="2982052" y="1375509"/>
                  <a:pt x="3040695" y="1361429"/>
                </a:cubicBezTo>
                <a:lnTo>
                  <a:pt x="3051222" y="1359338"/>
                </a:lnTo>
                <a:lnTo>
                  <a:pt x="3155171" y="1384717"/>
                </a:lnTo>
                <a:cubicBezTo>
                  <a:pt x="3225863" y="1405641"/>
                  <a:pt x="3295743" y="1430052"/>
                  <a:pt x="3364539" y="1457950"/>
                </a:cubicBezTo>
                <a:close/>
                <a:moveTo>
                  <a:pt x="5869187" y="2494766"/>
                </a:moveTo>
                <a:lnTo>
                  <a:pt x="5930687" y="2665901"/>
                </a:lnTo>
                <a:cubicBezTo>
                  <a:pt x="5952125" y="2735883"/>
                  <a:pt x="5970239" y="2806949"/>
                  <a:pt x="5984922" y="2878850"/>
                </a:cubicBezTo>
                <a:lnTo>
                  <a:pt x="6014100" y="3067777"/>
                </a:lnTo>
                <a:lnTo>
                  <a:pt x="6010800" y="3098240"/>
                </a:lnTo>
                <a:cubicBezTo>
                  <a:pt x="5989424" y="3242338"/>
                  <a:pt x="5954370" y="3383717"/>
                  <a:pt x="5906443" y="3520432"/>
                </a:cubicBezTo>
                <a:lnTo>
                  <a:pt x="5859844" y="3641051"/>
                </a:lnTo>
                <a:lnTo>
                  <a:pt x="5862565" y="3584073"/>
                </a:lnTo>
                <a:cubicBezTo>
                  <a:pt x="5862565" y="3437813"/>
                  <a:pt x="5848615" y="3291554"/>
                  <a:pt x="5820717" y="3147460"/>
                </a:cubicBezTo>
                <a:lnTo>
                  <a:pt x="5800194" y="3063405"/>
                </a:lnTo>
                <a:lnTo>
                  <a:pt x="5825738" y="2961091"/>
                </a:lnTo>
                <a:cubicBezTo>
                  <a:pt x="5854173" y="2818533"/>
                  <a:pt x="5868930" y="2673788"/>
                  <a:pt x="5870010" y="2528960"/>
                </a:cubicBezTo>
                <a:close/>
                <a:moveTo>
                  <a:pt x="1456621" y="649233"/>
                </a:moveTo>
                <a:lnTo>
                  <a:pt x="1434261" y="669555"/>
                </a:lnTo>
                <a:cubicBezTo>
                  <a:pt x="1330840" y="772976"/>
                  <a:pt x="1237282" y="886260"/>
                  <a:pt x="1155120" y="1007876"/>
                </a:cubicBezTo>
                <a:lnTo>
                  <a:pt x="1112039" y="1078789"/>
                </a:lnTo>
                <a:lnTo>
                  <a:pt x="1018587" y="1134901"/>
                </a:lnTo>
                <a:cubicBezTo>
                  <a:pt x="897676" y="1215599"/>
                  <a:pt x="784891" y="1307514"/>
                  <a:pt x="681720" y="1409160"/>
                </a:cubicBezTo>
                <a:lnTo>
                  <a:pt x="676496" y="1414641"/>
                </a:lnTo>
                <a:lnTo>
                  <a:pt x="746428" y="1266251"/>
                </a:lnTo>
                <a:cubicBezTo>
                  <a:pt x="780754" y="1201607"/>
                  <a:pt x="818198" y="1138548"/>
                  <a:pt x="858656" y="1077324"/>
                </a:cubicBezTo>
                <a:lnTo>
                  <a:pt x="966686" y="929831"/>
                </a:lnTo>
                <a:lnTo>
                  <a:pt x="980167" y="918985"/>
                </a:lnTo>
                <a:cubicBezTo>
                  <a:pt x="1058172" y="861133"/>
                  <a:pt x="1139621" y="808435"/>
                  <a:pt x="1223938" y="761130"/>
                </a:cubicBezTo>
                <a:close/>
                <a:moveTo>
                  <a:pt x="6016808" y="2492249"/>
                </a:moveTo>
                <a:lnTo>
                  <a:pt x="6041941" y="2589996"/>
                </a:lnTo>
                <a:cubicBezTo>
                  <a:pt x="6072393" y="2738809"/>
                  <a:pt x="6088384" y="2892888"/>
                  <a:pt x="6088384" y="3050703"/>
                </a:cubicBezTo>
                <a:cubicBezTo>
                  <a:pt x="6088384" y="3208519"/>
                  <a:pt x="6072392" y="3362599"/>
                  <a:pt x="6041941" y="3511412"/>
                </a:cubicBezTo>
                <a:lnTo>
                  <a:pt x="6006336" y="3649883"/>
                </a:lnTo>
                <a:lnTo>
                  <a:pt x="6021692" y="3541716"/>
                </a:lnTo>
                <a:cubicBezTo>
                  <a:pt x="6035339" y="3392410"/>
                  <a:pt x="6034026" y="3243438"/>
                  <a:pt x="6018583" y="3096802"/>
                </a:cubicBezTo>
                <a:lnTo>
                  <a:pt x="6014100" y="3067777"/>
                </a:lnTo>
                <a:lnTo>
                  <a:pt x="6030147" y="2919651"/>
                </a:lnTo>
                <a:cubicBezTo>
                  <a:pt x="6038365" y="2799854"/>
                  <a:pt x="6037153" y="2678764"/>
                  <a:pt x="6026065" y="2557453"/>
                </a:cubicBezTo>
                <a:close/>
                <a:moveTo>
                  <a:pt x="4725011" y="1944703"/>
                </a:moveTo>
                <a:lnTo>
                  <a:pt x="4763580" y="1972953"/>
                </a:lnTo>
                <a:cubicBezTo>
                  <a:pt x="4820884" y="2019336"/>
                  <a:pt x="4876103" y="2068631"/>
                  <a:pt x="4928987" y="2120733"/>
                </a:cubicBezTo>
                <a:lnTo>
                  <a:pt x="5049404" y="2251673"/>
                </a:lnTo>
                <a:lnTo>
                  <a:pt x="5051055" y="2383340"/>
                </a:lnTo>
                <a:cubicBezTo>
                  <a:pt x="5049618" y="2456330"/>
                  <a:pt x="5044670" y="2528966"/>
                  <a:pt x="5036309" y="2601010"/>
                </a:cubicBezTo>
                <a:lnTo>
                  <a:pt x="5024289" y="2674084"/>
                </a:lnTo>
                <a:lnTo>
                  <a:pt x="4933267" y="2524257"/>
                </a:lnTo>
                <a:cubicBezTo>
                  <a:pt x="4892186" y="2463449"/>
                  <a:pt x="4848257" y="2404724"/>
                  <a:pt x="4801669" y="2348273"/>
                </a:cubicBezTo>
                <a:lnTo>
                  <a:pt x="4789834" y="2335251"/>
                </a:lnTo>
                <a:lnTo>
                  <a:pt x="4785952" y="2270952"/>
                </a:lnTo>
                <a:cubicBezTo>
                  <a:pt x="4779515" y="2207854"/>
                  <a:pt x="4770459" y="2144973"/>
                  <a:pt x="4758786" y="2082485"/>
                </a:cubicBezTo>
                <a:close/>
                <a:moveTo>
                  <a:pt x="3712172" y="1498170"/>
                </a:moveTo>
                <a:lnTo>
                  <a:pt x="3779601" y="1547558"/>
                </a:lnTo>
                <a:cubicBezTo>
                  <a:pt x="3836905" y="1593941"/>
                  <a:pt x="3892124" y="1643236"/>
                  <a:pt x="3945007" y="1695337"/>
                </a:cubicBezTo>
                <a:lnTo>
                  <a:pt x="3960073" y="1711720"/>
                </a:lnTo>
                <a:lnTo>
                  <a:pt x="3927495" y="1696026"/>
                </a:lnTo>
                <a:cubicBezTo>
                  <a:pt x="3859121" y="1667107"/>
                  <a:pt x="3789048" y="1641419"/>
                  <a:pt x="3717467" y="1619155"/>
                </a:cubicBezTo>
                <a:lnTo>
                  <a:pt x="3652683" y="1602497"/>
                </a:lnTo>
                <a:lnTo>
                  <a:pt x="3567408" y="1552106"/>
                </a:lnTo>
                <a:lnTo>
                  <a:pt x="3377842" y="1464123"/>
                </a:lnTo>
                <a:lnTo>
                  <a:pt x="3567828" y="1475543"/>
                </a:lnTo>
                <a:close/>
                <a:moveTo>
                  <a:pt x="2672330" y="1064141"/>
                </a:moveTo>
                <a:lnTo>
                  <a:pt x="2477076" y="1187862"/>
                </a:lnTo>
                <a:lnTo>
                  <a:pt x="2338391" y="1298484"/>
                </a:lnTo>
                <a:lnTo>
                  <a:pt x="2285197" y="1301024"/>
                </a:lnTo>
                <a:cubicBezTo>
                  <a:pt x="2212338" y="1307998"/>
                  <a:pt x="2139750" y="1318460"/>
                  <a:pt x="2067703" y="1332409"/>
                </a:cubicBezTo>
                <a:lnTo>
                  <a:pt x="1946628" y="1361970"/>
                </a:lnTo>
                <a:lnTo>
                  <a:pt x="2073380" y="1208935"/>
                </a:lnTo>
                <a:lnTo>
                  <a:pt x="2247365" y="1041479"/>
                </a:lnTo>
                <a:lnTo>
                  <a:pt x="2355520" y="1036952"/>
                </a:lnTo>
                <a:cubicBezTo>
                  <a:pt x="2429756" y="1037504"/>
                  <a:pt x="2503657" y="1041693"/>
                  <a:pt x="2576976" y="1049415"/>
                </a:cubicBezTo>
                <a:close/>
                <a:moveTo>
                  <a:pt x="1403768" y="505670"/>
                </a:moveTo>
                <a:lnTo>
                  <a:pt x="1301372" y="582607"/>
                </a:lnTo>
                <a:cubicBezTo>
                  <a:pt x="1186147" y="678532"/>
                  <a:pt x="1081737" y="784799"/>
                  <a:pt x="988970" y="899406"/>
                </a:cubicBezTo>
                <a:lnTo>
                  <a:pt x="966686" y="929831"/>
                </a:lnTo>
                <a:lnTo>
                  <a:pt x="840205" y="1031587"/>
                </a:lnTo>
                <a:cubicBezTo>
                  <a:pt x="749685" y="1110484"/>
                  <a:pt x="664918" y="1196966"/>
                  <a:pt x="586979" y="1290586"/>
                </a:cubicBezTo>
                <a:lnTo>
                  <a:pt x="537332" y="1356661"/>
                </a:lnTo>
                <a:lnTo>
                  <a:pt x="602445" y="1246475"/>
                </a:lnTo>
                <a:cubicBezTo>
                  <a:pt x="686138" y="1119717"/>
                  <a:pt x="783781" y="999457"/>
                  <a:pt x="895374" y="887865"/>
                </a:cubicBezTo>
                <a:cubicBezTo>
                  <a:pt x="1020915" y="762323"/>
                  <a:pt x="1157425" y="654437"/>
                  <a:pt x="1301819" y="564205"/>
                </a:cubicBezTo>
                <a:close/>
                <a:moveTo>
                  <a:pt x="4198300" y="1636892"/>
                </a:moveTo>
                <a:lnTo>
                  <a:pt x="4382500" y="1723701"/>
                </a:lnTo>
                <a:lnTo>
                  <a:pt x="4408505" y="1772691"/>
                </a:lnTo>
                <a:cubicBezTo>
                  <a:pt x="4434127" y="1826638"/>
                  <a:pt x="4457639" y="1881563"/>
                  <a:pt x="4478984" y="1937330"/>
                </a:cubicBezTo>
                <a:lnTo>
                  <a:pt x="4522743" y="2066526"/>
                </a:lnTo>
                <a:lnTo>
                  <a:pt x="4491789" y="2038393"/>
                </a:lnTo>
                <a:cubicBezTo>
                  <a:pt x="4435338" y="1991805"/>
                  <a:pt x="4376612" y="1947875"/>
                  <a:pt x="4315805" y="1906794"/>
                </a:cubicBezTo>
                <a:lnTo>
                  <a:pt x="4247632" y="1865378"/>
                </a:lnTo>
                <a:lnTo>
                  <a:pt x="4229667" y="1833770"/>
                </a:lnTo>
                <a:cubicBezTo>
                  <a:pt x="4198664" y="1783823"/>
                  <a:pt x="4165789" y="1735159"/>
                  <a:pt x="4131141" y="1687876"/>
                </a:cubicBezTo>
                <a:lnTo>
                  <a:pt x="4044668" y="1581682"/>
                </a:lnTo>
                <a:close/>
                <a:moveTo>
                  <a:pt x="3214320" y="1211498"/>
                </a:moveTo>
                <a:lnTo>
                  <a:pt x="3411713" y="1304525"/>
                </a:lnTo>
                <a:lnTo>
                  <a:pt x="3396744" y="1305111"/>
                </a:lnTo>
                <a:cubicBezTo>
                  <a:pt x="3336905" y="1309804"/>
                  <a:pt x="3277214" y="1316844"/>
                  <a:pt x="3217823" y="1326230"/>
                </a:cubicBezTo>
                <a:lnTo>
                  <a:pt x="3051222" y="1359338"/>
                </a:lnTo>
                <a:lnTo>
                  <a:pt x="2940928" y="1332409"/>
                </a:lnTo>
                <a:cubicBezTo>
                  <a:pt x="2868881" y="1318460"/>
                  <a:pt x="2796293" y="1307998"/>
                  <a:pt x="2723434" y="1301023"/>
                </a:cubicBezTo>
                <a:lnTo>
                  <a:pt x="2707348" y="1300255"/>
                </a:lnTo>
                <a:lnTo>
                  <a:pt x="2838713" y="1235382"/>
                </a:lnTo>
                <a:lnTo>
                  <a:pt x="3055988" y="1154599"/>
                </a:lnTo>
                <a:close/>
                <a:moveTo>
                  <a:pt x="3778818" y="1307728"/>
                </a:moveTo>
                <a:lnTo>
                  <a:pt x="3817976" y="1340938"/>
                </a:lnTo>
                <a:cubicBezTo>
                  <a:pt x="3875857" y="1393231"/>
                  <a:pt x="3931049" y="1448443"/>
                  <a:pt x="3983321" y="1506344"/>
                </a:cubicBezTo>
                <a:lnTo>
                  <a:pt x="4044668" y="1581682"/>
                </a:lnTo>
                <a:lnTo>
                  <a:pt x="3991857" y="1562704"/>
                </a:lnTo>
                <a:cubicBezTo>
                  <a:pt x="3922969" y="1541601"/>
                  <a:pt x="3853030" y="1523720"/>
                  <a:pt x="3782279" y="1509160"/>
                </a:cubicBezTo>
                <a:lnTo>
                  <a:pt x="3712172" y="1498170"/>
                </a:lnTo>
                <a:lnTo>
                  <a:pt x="3601683" y="1417243"/>
                </a:lnTo>
                <a:cubicBezTo>
                  <a:pt x="3540459" y="1376785"/>
                  <a:pt x="3477400" y="1339342"/>
                  <a:pt x="3412756" y="1305016"/>
                </a:cubicBezTo>
                <a:lnTo>
                  <a:pt x="3411713" y="1304525"/>
                </a:lnTo>
                <a:lnTo>
                  <a:pt x="3576562" y="1298071"/>
                </a:lnTo>
                <a:close/>
                <a:moveTo>
                  <a:pt x="4981997" y="1783207"/>
                </a:moveTo>
                <a:lnTo>
                  <a:pt x="5019392" y="1810699"/>
                </a:lnTo>
                <a:cubicBezTo>
                  <a:pt x="5079250" y="1859521"/>
                  <a:pt x="5137213" y="1911830"/>
                  <a:pt x="5193009" y="1967626"/>
                </a:cubicBezTo>
                <a:lnTo>
                  <a:pt x="5326076" y="2114846"/>
                </a:lnTo>
                <a:lnTo>
                  <a:pt x="5336705" y="2286002"/>
                </a:lnTo>
                <a:cubicBezTo>
                  <a:pt x="5336705" y="2384637"/>
                  <a:pt x="5330458" y="2481812"/>
                  <a:pt x="5318339" y="2577155"/>
                </a:cubicBezTo>
                <a:lnTo>
                  <a:pt x="5311061" y="2622874"/>
                </a:lnTo>
                <a:lnTo>
                  <a:pt x="5216261" y="2466201"/>
                </a:lnTo>
                <a:cubicBezTo>
                  <a:pt x="5173720" y="2403285"/>
                  <a:pt x="5128343" y="2342969"/>
                  <a:pt x="5080380" y="2285356"/>
                </a:cubicBezTo>
                <a:lnTo>
                  <a:pt x="5049404" y="2251673"/>
                </a:lnTo>
                <a:lnTo>
                  <a:pt x="5049220" y="2236960"/>
                </a:lnTo>
                <a:cubicBezTo>
                  <a:pt x="5042644" y="2090249"/>
                  <a:pt x="5021760" y="1942761"/>
                  <a:pt x="4985777" y="1796404"/>
                </a:cubicBezTo>
                <a:close/>
                <a:moveTo>
                  <a:pt x="2620366" y="778842"/>
                </a:moveTo>
                <a:lnTo>
                  <a:pt x="2466201" y="872124"/>
                </a:lnTo>
                <a:cubicBezTo>
                  <a:pt x="2393593" y="921219"/>
                  <a:pt x="2324448" y="974090"/>
                  <a:pt x="2258925" y="1030353"/>
                </a:cubicBezTo>
                <a:lnTo>
                  <a:pt x="2247365" y="1041479"/>
                </a:lnTo>
                <a:lnTo>
                  <a:pt x="2132062" y="1046306"/>
                </a:lnTo>
                <a:cubicBezTo>
                  <a:pt x="2057409" y="1053130"/>
                  <a:pt x="1982673" y="1063693"/>
                  <a:pt x="1908103" y="1078101"/>
                </a:cubicBezTo>
                <a:lnTo>
                  <a:pt x="1780592" y="1109474"/>
                </a:lnTo>
                <a:lnTo>
                  <a:pt x="1844518" y="1028491"/>
                </a:lnTo>
                <a:cubicBezTo>
                  <a:pt x="1883472" y="982908"/>
                  <a:pt x="1924508" y="938495"/>
                  <a:pt x="1967627" y="895376"/>
                </a:cubicBezTo>
                <a:lnTo>
                  <a:pt x="2119359" y="758232"/>
                </a:lnTo>
                <a:lnTo>
                  <a:pt x="2140613" y="756230"/>
                </a:lnTo>
                <a:cubicBezTo>
                  <a:pt x="2188688" y="753213"/>
                  <a:pt x="2237166" y="751681"/>
                  <a:pt x="2286002" y="751681"/>
                </a:cubicBezTo>
                <a:cubicBezTo>
                  <a:pt x="2364909" y="751681"/>
                  <a:pt x="2442883" y="755679"/>
                  <a:pt x="2519732" y="763484"/>
                </a:cubicBezTo>
                <a:close/>
                <a:moveTo>
                  <a:pt x="4436787" y="1465460"/>
                </a:moveTo>
                <a:lnTo>
                  <a:pt x="4579836" y="1531853"/>
                </a:lnTo>
                <a:lnTo>
                  <a:pt x="4609549" y="1594300"/>
                </a:lnTo>
                <a:cubicBezTo>
                  <a:pt x="4643730" y="1673154"/>
                  <a:pt x="4673258" y="1753542"/>
                  <a:pt x="4698131" y="1835045"/>
                </a:cubicBezTo>
                <a:lnTo>
                  <a:pt x="4725011" y="1944703"/>
                </a:lnTo>
                <a:lnTo>
                  <a:pt x="4585663" y="1842638"/>
                </a:lnTo>
                <a:cubicBezTo>
                  <a:pt x="4524439" y="1802180"/>
                  <a:pt x="4461380" y="1764736"/>
                  <a:pt x="4396736" y="1730411"/>
                </a:cubicBezTo>
                <a:lnTo>
                  <a:pt x="4382500" y="1723701"/>
                </a:lnTo>
                <a:lnTo>
                  <a:pt x="4312467" y="1591768"/>
                </a:lnTo>
                <a:lnTo>
                  <a:pt x="4168486" y="1377839"/>
                </a:lnTo>
                <a:lnTo>
                  <a:pt x="4227418" y="1392228"/>
                </a:lnTo>
                <a:cubicBezTo>
                  <a:pt x="4298111" y="1413151"/>
                  <a:pt x="4367990" y="1437562"/>
                  <a:pt x="4436787" y="1465460"/>
                </a:cubicBezTo>
                <a:close/>
                <a:moveTo>
                  <a:pt x="3175817" y="931327"/>
                </a:moveTo>
                <a:cubicBezTo>
                  <a:pt x="3227097" y="953016"/>
                  <a:pt x="3277421" y="976524"/>
                  <a:pt x="3326708" y="1001768"/>
                </a:cubicBezTo>
                <a:lnTo>
                  <a:pt x="3447652" y="1069372"/>
                </a:lnTo>
                <a:lnTo>
                  <a:pt x="3289085" y="1093861"/>
                </a:lnTo>
                <a:cubicBezTo>
                  <a:pt x="3211673" y="1109670"/>
                  <a:pt x="3135228" y="1129454"/>
                  <a:pt x="3060062" y="1153084"/>
                </a:cubicBezTo>
                <a:lnTo>
                  <a:pt x="3055988" y="1154599"/>
                </a:lnTo>
                <a:lnTo>
                  <a:pt x="3007877" y="1137310"/>
                </a:lnTo>
                <a:cubicBezTo>
                  <a:pt x="2937895" y="1115872"/>
                  <a:pt x="2866829" y="1097759"/>
                  <a:pt x="2794929" y="1083075"/>
                </a:cubicBezTo>
                <a:lnTo>
                  <a:pt x="2672330" y="1064141"/>
                </a:lnTo>
                <a:lnTo>
                  <a:pt x="2687475" y="1054545"/>
                </a:lnTo>
                <a:cubicBezTo>
                  <a:pt x="2760149" y="1013868"/>
                  <a:pt x="2835272" y="977044"/>
                  <a:pt x="2912568" y="944351"/>
                </a:cubicBezTo>
                <a:lnTo>
                  <a:pt x="3061984" y="889663"/>
                </a:lnTo>
                <a:close/>
                <a:moveTo>
                  <a:pt x="3871612" y="1053728"/>
                </a:moveTo>
                <a:lnTo>
                  <a:pt x="3979332" y="1156065"/>
                </a:lnTo>
                <a:cubicBezTo>
                  <a:pt x="4043827" y="1222131"/>
                  <a:pt x="4103968" y="1291794"/>
                  <a:pt x="4159557" y="1364572"/>
                </a:cubicBezTo>
                <a:lnTo>
                  <a:pt x="4168486" y="1377839"/>
                </a:lnTo>
                <a:lnTo>
                  <a:pt x="4013175" y="1339918"/>
                </a:lnTo>
                <a:cubicBezTo>
                  <a:pt x="3941128" y="1325969"/>
                  <a:pt x="3868540" y="1315507"/>
                  <a:pt x="3795681" y="1308533"/>
                </a:cubicBezTo>
                <a:lnTo>
                  <a:pt x="3778818" y="1307728"/>
                </a:lnTo>
                <a:lnTo>
                  <a:pt x="3708119" y="1247769"/>
                </a:lnTo>
                <a:cubicBezTo>
                  <a:pt x="3632917" y="1187940"/>
                  <a:pt x="3553858" y="1132750"/>
                  <a:pt x="3471377" y="1082633"/>
                </a:cubicBezTo>
                <a:lnTo>
                  <a:pt x="3447652" y="1069372"/>
                </a:lnTo>
                <a:lnTo>
                  <a:pt x="3507038" y="1060201"/>
                </a:lnTo>
                <a:cubicBezTo>
                  <a:pt x="3580356" y="1052479"/>
                  <a:pt x="3654259" y="1048290"/>
                  <a:pt x="3728495" y="1047737"/>
                </a:cubicBezTo>
                <a:close/>
                <a:moveTo>
                  <a:pt x="5225493" y="1593434"/>
                </a:moveTo>
                <a:lnTo>
                  <a:pt x="5372658" y="1728772"/>
                </a:lnTo>
                <a:cubicBezTo>
                  <a:pt x="5424760" y="1781655"/>
                  <a:pt x="5474054" y="1836874"/>
                  <a:pt x="5520438" y="1894178"/>
                </a:cubicBezTo>
                <a:lnTo>
                  <a:pt x="5590453" y="1989769"/>
                </a:lnTo>
                <a:lnTo>
                  <a:pt x="5609450" y="2117147"/>
                </a:lnTo>
                <a:cubicBezTo>
                  <a:pt x="5618581" y="2207970"/>
                  <a:pt x="5622291" y="2299668"/>
                  <a:pt x="5620385" y="2391768"/>
                </a:cubicBezTo>
                <a:lnTo>
                  <a:pt x="5608450" y="2536991"/>
                </a:lnTo>
                <a:lnTo>
                  <a:pt x="5601019" y="2520980"/>
                </a:lnTo>
                <a:cubicBezTo>
                  <a:pt x="5531274" y="2388262"/>
                  <a:pt x="5447579" y="2260961"/>
                  <a:pt x="5349936" y="2141244"/>
                </a:cubicBezTo>
                <a:lnTo>
                  <a:pt x="5326076" y="2114846"/>
                </a:lnTo>
                <a:lnTo>
                  <a:pt x="5318902" y="1999320"/>
                </a:lnTo>
                <a:cubicBezTo>
                  <a:pt x="5307153" y="1905411"/>
                  <a:pt x="5289707" y="1813272"/>
                  <a:pt x="5266921" y="1723260"/>
                </a:cubicBezTo>
                <a:close/>
                <a:moveTo>
                  <a:pt x="2544035" y="476667"/>
                </a:moveTo>
                <a:lnTo>
                  <a:pt x="2520981" y="487366"/>
                </a:lnTo>
                <a:cubicBezTo>
                  <a:pt x="2388264" y="557112"/>
                  <a:pt x="2260963" y="640806"/>
                  <a:pt x="2141245" y="738449"/>
                </a:cubicBezTo>
                <a:lnTo>
                  <a:pt x="2119359" y="758232"/>
                </a:lnTo>
                <a:lnTo>
                  <a:pt x="1997643" y="769694"/>
                </a:lnTo>
                <a:cubicBezTo>
                  <a:pt x="1903196" y="781582"/>
                  <a:pt x="1810543" y="799232"/>
                  <a:pt x="1720047" y="822280"/>
                </a:cubicBezTo>
                <a:lnTo>
                  <a:pt x="1593377" y="862954"/>
                </a:lnTo>
                <a:lnTo>
                  <a:pt x="1728774" y="715726"/>
                </a:lnTo>
                <a:cubicBezTo>
                  <a:pt x="1781657" y="663624"/>
                  <a:pt x="1836876" y="614329"/>
                  <a:pt x="1894180" y="567946"/>
                </a:cubicBezTo>
                <a:lnTo>
                  <a:pt x="1989769" y="497932"/>
                </a:lnTo>
                <a:lnTo>
                  <a:pt x="2117148" y="478936"/>
                </a:lnTo>
                <a:cubicBezTo>
                  <a:pt x="2253383" y="465240"/>
                  <a:pt x="2391587" y="463739"/>
                  <a:pt x="2530161" y="475099"/>
                </a:cubicBezTo>
                <a:close/>
                <a:moveTo>
                  <a:pt x="3218689" y="642125"/>
                </a:moveTo>
                <a:cubicBezTo>
                  <a:pt x="3282478" y="668547"/>
                  <a:pt x="3344434" y="697523"/>
                  <a:pt x="3404490" y="728887"/>
                </a:cubicBezTo>
                <a:lnTo>
                  <a:pt x="3503741" y="786414"/>
                </a:lnTo>
                <a:lnTo>
                  <a:pt x="3341674" y="811149"/>
                </a:lnTo>
                <a:cubicBezTo>
                  <a:pt x="3267267" y="826374"/>
                  <a:pt x="3194177" y="845215"/>
                  <a:pt x="3122596" y="867479"/>
                </a:cubicBezTo>
                <a:lnTo>
                  <a:pt x="3061984" y="889663"/>
                </a:lnTo>
                <a:lnTo>
                  <a:pt x="2965789" y="854455"/>
                </a:lnTo>
                <a:cubicBezTo>
                  <a:pt x="2894207" y="832191"/>
                  <a:pt x="2821117" y="813350"/>
                  <a:pt x="2746711" y="798125"/>
                </a:cubicBezTo>
                <a:lnTo>
                  <a:pt x="2620366" y="778842"/>
                </a:lnTo>
                <a:lnTo>
                  <a:pt x="2662646" y="753259"/>
                </a:lnTo>
                <a:cubicBezTo>
                  <a:pt x="2730658" y="716640"/>
                  <a:pt x="2801167" y="683107"/>
                  <a:pt x="2874068" y="652910"/>
                </a:cubicBezTo>
                <a:lnTo>
                  <a:pt x="3064440" y="585088"/>
                </a:lnTo>
                <a:lnTo>
                  <a:pt x="3082627" y="590689"/>
                </a:lnTo>
                <a:cubicBezTo>
                  <a:pt x="3128197" y="606299"/>
                  <a:pt x="3173571" y="623436"/>
                  <a:pt x="3218689" y="642125"/>
                </a:cubicBezTo>
                <a:close/>
                <a:moveTo>
                  <a:pt x="4619324" y="1222284"/>
                </a:moveTo>
                <a:lnTo>
                  <a:pt x="4806015" y="1310894"/>
                </a:lnTo>
                <a:lnTo>
                  <a:pt x="4813196" y="1324285"/>
                </a:lnTo>
                <a:cubicBezTo>
                  <a:pt x="4835816" y="1370036"/>
                  <a:pt x="4857069" y="1416847"/>
                  <a:pt x="4876886" y="1464688"/>
                </a:cubicBezTo>
                <a:cubicBezTo>
                  <a:pt x="4899533" y="1519364"/>
                  <a:pt x="4919902" y="1574416"/>
                  <a:pt x="4938036" y="1629737"/>
                </a:cubicBezTo>
                <a:lnTo>
                  <a:pt x="4981997" y="1783207"/>
                </a:lnTo>
                <a:lnTo>
                  <a:pt x="4834399" y="1674696"/>
                </a:lnTo>
                <a:cubicBezTo>
                  <a:pt x="4771019" y="1632849"/>
                  <a:pt x="4706014" y="1594489"/>
                  <a:pt x="4639655" y="1559616"/>
                </a:cubicBezTo>
                <a:lnTo>
                  <a:pt x="4579836" y="1531853"/>
                </a:lnTo>
                <a:lnTo>
                  <a:pt x="4541157" y="1450563"/>
                </a:lnTo>
                <a:cubicBezTo>
                  <a:pt x="4492038" y="1356029"/>
                  <a:pt x="4435868" y="1264208"/>
                  <a:pt x="4372647" y="1175877"/>
                </a:cubicBezTo>
                <a:lnTo>
                  <a:pt x="4335422" y="1128132"/>
                </a:lnTo>
                <a:lnTo>
                  <a:pt x="4398868" y="1143743"/>
                </a:lnTo>
                <a:cubicBezTo>
                  <a:pt x="4472854" y="1165942"/>
                  <a:pt x="4546422" y="1192087"/>
                  <a:pt x="4619324" y="1222284"/>
                </a:cubicBezTo>
                <a:close/>
                <a:moveTo>
                  <a:pt x="5439153" y="1456619"/>
                </a:moveTo>
                <a:lnTo>
                  <a:pt x="5566373" y="1596597"/>
                </a:lnTo>
                <a:cubicBezTo>
                  <a:pt x="5612960" y="1653047"/>
                  <a:pt x="5656890" y="1711773"/>
                  <a:pt x="5697971" y="1772581"/>
                </a:cubicBezTo>
                <a:lnTo>
                  <a:pt x="5794936" y="1932189"/>
                </a:lnTo>
                <a:lnTo>
                  <a:pt x="5801377" y="1954191"/>
                </a:lnTo>
                <a:cubicBezTo>
                  <a:pt x="5836773" y="2095501"/>
                  <a:pt x="5858490" y="2239532"/>
                  <a:pt x="5866530" y="2384182"/>
                </a:cubicBezTo>
                <a:lnTo>
                  <a:pt x="5869187" y="2494766"/>
                </a:lnTo>
                <a:lnTo>
                  <a:pt x="5856499" y="2459458"/>
                </a:lnTo>
                <a:cubicBezTo>
                  <a:pt x="5800528" y="2324332"/>
                  <a:pt x="5731670" y="2194544"/>
                  <a:pt x="5650753" y="2072096"/>
                </a:cubicBezTo>
                <a:lnTo>
                  <a:pt x="5590453" y="1989769"/>
                </a:lnTo>
                <a:lnTo>
                  <a:pt x="5577230" y="1901097"/>
                </a:lnTo>
                <a:cubicBezTo>
                  <a:pt x="5548945" y="1758509"/>
                  <a:pt x="5507188" y="1619135"/>
                  <a:pt x="5452761" y="1484918"/>
                </a:cubicBezTo>
                <a:close/>
                <a:moveTo>
                  <a:pt x="2494744" y="219205"/>
                </a:moveTo>
                <a:lnTo>
                  <a:pt x="2459460" y="231885"/>
                </a:lnTo>
                <a:cubicBezTo>
                  <a:pt x="2324334" y="287856"/>
                  <a:pt x="2194546" y="356714"/>
                  <a:pt x="2072098" y="437631"/>
                </a:cubicBezTo>
                <a:lnTo>
                  <a:pt x="1989769" y="497932"/>
                </a:lnTo>
                <a:lnTo>
                  <a:pt x="1901098" y="511156"/>
                </a:lnTo>
                <a:cubicBezTo>
                  <a:pt x="1758510" y="539440"/>
                  <a:pt x="1619136" y="581198"/>
                  <a:pt x="1484919" y="635624"/>
                </a:cubicBezTo>
                <a:lnTo>
                  <a:pt x="1456621" y="649233"/>
                </a:lnTo>
                <a:lnTo>
                  <a:pt x="1596599" y="522012"/>
                </a:lnTo>
                <a:cubicBezTo>
                  <a:pt x="1653049" y="475425"/>
                  <a:pt x="1711774" y="431495"/>
                  <a:pt x="1772582" y="390413"/>
                </a:cubicBezTo>
                <a:lnTo>
                  <a:pt x="1931826" y="293670"/>
                </a:lnTo>
                <a:lnTo>
                  <a:pt x="2156474" y="245939"/>
                </a:lnTo>
                <a:cubicBezTo>
                  <a:pt x="2258307" y="230000"/>
                  <a:pt x="2361010" y="220959"/>
                  <a:pt x="2463831" y="218814"/>
                </a:cubicBezTo>
                <a:close/>
                <a:moveTo>
                  <a:pt x="4003224" y="774847"/>
                </a:moveTo>
                <a:lnTo>
                  <a:pt x="4128266" y="887868"/>
                </a:lnTo>
                <a:cubicBezTo>
                  <a:pt x="4173601" y="933202"/>
                  <a:pt x="4216633" y="979967"/>
                  <a:pt x="4257363" y="1028017"/>
                </a:cubicBezTo>
                <a:lnTo>
                  <a:pt x="4335422" y="1128132"/>
                </a:lnTo>
                <a:lnTo>
                  <a:pt x="4175911" y="1088886"/>
                </a:lnTo>
                <a:cubicBezTo>
                  <a:pt x="4101341" y="1074479"/>
                  <a:pt x="4026605" y="1063915"/>
                  <a:pt x="3951953" y="1057091"/>
                </a:cubicBezTo>
                <a:lnTo>
                  <a:pt x="3871612" y="1053728"/>
                </a:lnTo>
                <a:lnTo>
                  <a:pt x="3855368" y="1038295"/>
                </a:lnTo>
                <a:cubicBezTo>
                  <a:pt x="3769489" y="962656"/>
                  <a:pt x="3677204" y="892914"/>
                  <a:pt x="3578883" y="829969"/>
                </a:cubicBezTo>
                <a:lnTo>
                  <a:pt x="3503741" y="786414"/>
                </a:lnTo>
                <a:lnTo>
                  <a:pt x="3568652" y="776508"/>
                </a:lnTo>
                <a:cubicBezTo>
                  <a:pt x="3645501" y="768703"/>
                  <a:pt x="3723475" y="764706"/>
                  <a:pt x="3802382" y="764705"/>
                </a:cubicBezTo>
                <a:close/>
                <a:moveTo>
                  <a:pt x="5579185" y="1399070"/>
                </a:moveTo>
                <a:lnTo>
                  <a:pt x="5641659" y="1482217"/>
                </a:lnTo>
                <a:cubicBezTo>
                  <a:pt x="5726741" y="1608049"/>
                  <a:pt x="5800479" y="1744281"/>
                  <a:pt x="5860872" y="1890083"/>
                </a:cubicBezTo>
                <a:cubicBezTo>
                  <a:pt x="5921266" y="2035885"/>
                  <a:pt x="5965455" y="2184357"/>
                  <a:pt x="5994270" y="2333495"/>
                </a:cubicBezTo>
                <a:lnTo>
                  <a:pt x="6016808" y="2492249"/>
                </a:lnTo>
                <a:lnTo>
                  <a:pt x="5985610" y="2370918"/>
                </a:lnTo>
                <a:cubicBezTo>
                  <a:pt x="5941082" y="2227756"/>
                  <a:pt x="5882860" y="2090626"/>
                  <a:pt x="5812476" y="1961062"/>
                </a:cubicBezTo>
                <a:lnTo>
                  <a:pt x="5794936" y="1932189"/>
                </a:lnTo>
                <a:lnTo>
                  <a:pt x="5750907" y="1781792"/>
                </a:lnTo>
                <a:cubicBezTo>
                  <a:pt x="5712656" y="1667970"/>
                  <a:pt x="5665197" y="1556560"/>
                  <a:pt x="5608529" y="1448727"/>
                </a:cubicBezTo>
                <a:close/>
                <a:moveTo>
                  <a:pt x="2492245" y="71578"/>
                </a:moveTo>
                <a:lnTo>
                  <a:pt x="2370920" y="102774"/>
                </a:lnTo>
                <a:cubicBezTo>
                  <a:pt x="2227757" y="147302"/>
                  <a:pt x="2090628" y="205525"/>
                  <a:pt x="1961063" y="275908"/>
                </a:cubicBezTo>
                <a:lnTo>
                  <a:pt x="1931826" y="293670"/>
                </a:lnTo>
                <a:lnTo>
                  <a:pt x="1914131" y="297430"/>
                </a:lnTo>
                <a:cubicBezTo>
                  <a:pt x="1754198" y="340585"/>
                  <a:pt x="1598035" y="401394"/>
                  <a:pt x="1448727" y="479857"/>
                </a:cubicBezTo>
                <a:lnTo>
                  <a:pt x="1403768" y="505670"/>
                </a:lnTo>
                <a:lnTo>
                  <a:pt x="1482217" y="446727"/>
                </a:lnTo>
                <a:cubicBezTo>
                  <a:pt x="1608049" y="361645"/>
                  <a:pt x="1744280" y="287906"/>
                  <a:pt x="1890083" y="227513"/>
                </a:cubicBezTo>
                <a:cubicBezTo>
                  <a:pt x="2035885" y="167120"/>
                  <a:pt x="2184356" y="122931"/>
                  <a:pt x="2333495" y="94115"/>
                </a:cubicBezTo>
                <a:close/>
                <a:moveTo>
                  <a:pt x="4692198" y="944350"/>
                </a:moveTo>
                <a:cubicBezTo>
                  <a:pt x="4760571" y="973270"/>
                  <a:pt x="4827245" y="1005421"/>
                  <a:pt x="4892027" y="1040613"/>
                </a:cubicBezTo>
                <a:lnTo>
                  <a:pt x="5009671" y="1112084"/>
                </a:lnTo>
                <a:lnTo>
                  <a:pt x="5068990" y="1211576"/>
                </a:lnTo>
                <a:cubicBezTo>
                  <a:pt x="5111706" y="1291650"/>
                  <a:pt x="5149796" y="1374566"/>
                  <a:pt x="5182904" y="1459966"/>
                </a:cubicBezTo>
                <a:lnTo>
                  <a:pt x="5225493" y="1593434"/>
                </a:lnTo>
                <a:lnTo>
                  <a:pt x="5208035" y="1577378"/>
                </a:lnTo>
                <a:cubicBezTo>
                  <a:pt x="5092810" y="1481453"/>
                  <a:pt x="4966770" y="1395870"/>
                  <a:pt x="4830746" y="1322633"/>
                </a:cubicBezTo>
                <a:lnTo>
                  <a:pt x="4806015" y="1310894"/>
                </a:lnTo>
                <a:lnTo>
                  <a:pt x="4741310" y="1190239"/>
                </a:lnTo>
                <a:cubicBezTo>
                  <a:pt x="4690748" y="1103034"/>
                  <a:pt x="4635005" y="1020185"/>
                  <a:pt x="4574645" y="941926"/>
                </a:cubicBezTo>
                <a:lnTo>
                  <a:pt x="4526698" y="883777"/>
                </a:lnTo>
                <a:close/>
                <a:moveTo>
                  <a:pt x="3372044" y="385702"/>
                </a:moveTo>
                <a:cubicBezTo>
                  <a:pt x="3440840" y="413600"/>
                  <a:pt x="3508553" y="444986"/>
                  <a:pt x="3574912" y="479858"/>
                </a:cubicBezTo>
                <a:lnTo>
                  <a:pt x="3585119" y="485890"/>
                </a:lnTo>
                <a:lnTo>
                  <a:pt x="3541439" y="487718"/>
                </a:lnTo>
                <a:cubicBezTo>
                  <a:pt x="3392134" y="501365"/>
                  <a:pt x="3242495" y="529973"/>
                  <a:pt x="3094523" y="574370"/>
                </a:cubicBezTo>
                <a:lnTo>
                  <a:pt x="3064440" y="585088"/>
                </a:lnTo>
                <a:lnTo>
                  <a:pt x="2945387" y="548417"/>
                </a:lnTo>
                <a:cubicBezTo>
                  <a:pt x="2853580" y="523256"/>
                  <a:pt x="2761225" y="504105"/>
                  <a:pt x="2668798" y="490768"/>
                </a:cubicBezTo>
                <a:lnTo>
                  <a:pt x="2544035" y="476667"/>
                </a:lnTo>
                <a:lnTo>
                  <a:pt x="2723850" y="393210"/>
                </a:lnTo>
                <a:cubicBezTo>
                  <a:pt x="2792646" y="365312"/>
                  <a:pt x="2862526" y="340901"/>
                  <a:pt x="2933219" y="319977"/>
                </a:cubicBezTo>
                <a:lnTo>
                  <a:pt x="3064977" y="287808"/>
                </a:lnTo>
                <a:lnTo>
                  <a:pt x="3188321" y="320224"/>
                </a:lnTo>
                <a:cubicBezTo>
                  <a:pt x="3250276" y="339356"/>
                  <a:pt x="3311578" y="361182"/>
                  <a:pt x="3372044" y="385702"/>
                </a:cubicBezTo>
                <a:close/>
                <a:moveTo>
                  <a:pt x="4140851" y="514687"/>
                </a:moveTo>
                <a:lnTo>
                  <a:pt x="4161626" y="529334"/>
                </a:lnTo>
                <a:cubicBezTo>
                  <a:pt x="4276465" y="617773"/>
                  <a:pt x="4383465" y="717596"/>
                  <a:pt x="4480715" y="828011"/>
                </a:cubicBezTo>
                <a:lnTo>
                  <a:pt x="4526698" y="883777"/>
                </a:lnTo>
                <a:lnTo>
                  <a:pt x="4482169" y="867479"/>
                </a:lnTo>
                <a:cubicBezTo>
                  <a:pt x="4339007" y="822951"/>
                  <a:pt x="4189810" y="792116"/>
                  <a:pt x="4036113" y="776508"/>
                </a:cubicBezTo>
                <a:lnTo>
                  <a:pt x="4003224" y="774847"/>
                </a:lnTo>
                <a:lnTo>
                  <a:pt x="3954649" y="730941"/>
                </a:lnTo>
                <a:cubicBezTo>
                  <a:pt x="3894790" y="682119"/>
                  <a:pt x="3833035" y="636785"/>
                  <a:pt x="3769656" y="594938"/>
                </a:cubicBezTo>
                <a:lnTo>
                  <a:pt x="3585119" y="485890"/>
                </a:lnTo>
                <a:lnTo>
                  <a:pt x="3764897" y="478363"/>
                </a:lnTo>
                <a:cubicBezTo>
                  <a:pt x="3839133" y="478916"/>
                  <a:pt x="3913035" y="483105"/>
                  <a:pt x="3986354" y="490827"/>
                </a:cubicBezTo>
                <a:close/>
                <a:moveTo>
                  <a:pt x="4672999" y="676144"/>
                </a:moveTo>
                <a:lnTo>
                  <a:pt x="4822134" y="746428"/>
                </a:lnTo>
                <a:cubicBezTo>
                  <a:pt x="4886778" y="780754"/>
                  <a:pt x="4949837" y="818197"/>
                  <a:pt x="5011061" y="858655"/>
                </a:cubicBezTo>
                <a:lnTo>
                  <a:pt x="5158555" y="966686"/>
                </a:lnTo>
                <a:lnTo>
                  <a:pt x="5169399" y="980166"/>
                </a:lnTo>
                <a:cubicBezTo>
                  <a:pt x="5227251" y="1058171"/>
                  <a:pt x="5279950" y="1139620"/>
                  <a:pt x="5327256" y="1223937"/>
                </a:cubicBezTo>
                <a:lnTo>
                  <a:pt x="5439153" y="1456619"/>
                </a:lnTo>
                <a:lnTo>
                  <a:pt x="5418830" y="1434259"/>
                </a:lnTo>
                <a:cubicBezTo>
                  <a:pt x="5315409" y="1330838"/>
                  <a:pt x="5202124" y="1237280"/>
                  <a:pt x="5080508" y="1155118"/>
                </a:cubicBezTo>
                <a:lnTo>
                  <a:pt x="5009671" y="1112084"/>
                </a:lnTo>
                <a:lnTo>
                  <a:pt x="4957771" y="1025034"/>
                </a:lnTo>
                <a:cubicBezTo>
                  <a:pt x="4877947" y="904552"/>
                  <a:pt x="4787012" y="792074"/>
                  <a:pt x="4686426" y="689061"/>
                </a:cubicBezTo>
                <a:close/>
                <a:moveTo>
                  <a:pt x="3639711" y="227513"/>
                </a:moveTo>
                <a:lnTo>
                  <a:pt x="3641986" y="228586"/>
                </a:lnTo>
                <a:lnTo>
                  <a:pt x="3584074" y="225821"/>
                </a:lnTo>
                <a:cubicBezTo>
                  <a:pt x="3437814" y="225821"/>
                  <a:pt x="3291555" y="239770"/>
                  <a:pt x="3147462" y="267668"/>
                </a:cubicBezTo>
                <a:lnTo>
                  <a:pt x="3064977" y="287808"/>
                </a:lnTo>
                <a:lnTo>
                  <a:pt x="3000679" y="270909"/>
                </a:lnTo>
                <a:cubicBezTo>
                  <a:pt x="2874524" y="243420"/>
                  <a:pt x="2746493" y="226706"/>
                  <a:pt x="2618056" y="220768"/>
                </a:cubicBezTo>
                <a:lnTo>
                  <a:pt x="2494744" y="219205"/>
                </a:lnTo>
                <a:lnTo>
                  <a:pt x="2665903" y="157697"/>
                </a:lnTo>
                <a:cubicBezTo>
                  <a:pt x="2735885" y="136259"/>
                  <a:pt x="2806951" y="118146"/>
                  <a:pt x="2878851" y="103462"/>
                </a:cubicBezTo>
                <a:lnTo>
                  <a:pt x="3068098" y="74235"/>
                </a:lnTo>
                <a:lnTo>
                  <a:pt x="3111875" y="79650"/>
                </a:lnTo>
                <a:cubicBezTo>
                  <a:pt x="3293554" y="107722"/>
                  <a:pt x="3470803" y="157549"/>
                  <a:pt x="3639711" y="227513"/>
                </a:cubicBezTo>
                <a:close/>
                <a:moveTo>
                  <a:pt x="4731728" y="537335"/>
                </a:moveTo>
                <a:lnTo>
                  <a:pt x="4841910" y="602444"/>
                </a:lnTo>
                <a:cubicBezTo>
                  <a:pt x="4968669" y="686138"/>
                  <a:pt x="5088928" y="783782"/>
                  <a:pt x="5200520" y="895374"/>
                </a:cubicBezTo>
                <a:cubicBezTo>
                  <a:pt x="5312112" y="1006966"/>
                  <a:pt x="5409756" y="1127225"/>
                  <a:pt x="5493450" y="1253984"/>
                </a:cubicBezTo>
                <a:lnTo>
                  <a:pt x="5579185" y="1399070"/>
                </a:lnTo>
                <a:lnTo>
                  <a:pt x="5505779" y="1301373"/>
                </a:lnTo>
                <a:cubicBezTo>
                  <a:pt x="5409854" y="1186148"/>
                  <a:pt x="5303587" y="1081737"/>
                  <a:pt x="5188978" y="988970"/>
                </a:cubicBezTo>
                <a:lnTo>
                  <a:pt x="5158555" y="966686"/>
                </a:lnTo>
                <a:lnTo>
                  <a:pt x="5056797" y="840204"/>
                </a:lnTo>
                <a:cubicBezTo>
                  <a:pt x="4977900" y="749683"/>
                  <a:pt x="4891419" y="664916"/>
                  <a:pt x="4797799" y="586978"/>
                </a:cubicBezTo>
                <a:close/>
                <a:moveTo>
                  <a:pt x="4202106" y="311962"/>
                </a:moveTo>
                <a:lnTo>
                  <a:pt x="4236079" y="330952"/>
                </a:lnTo>
                <a:cubicBezTo>
                  <a:pt x="4359801" y="406127"/>
                  <a:pt x="4475821" y="492716"/>
                  <a:pt x="4582678" y="589257"/>
                </a:cubicBezTo>
                <a:lnTo>
                  <a:pt x="4672999" y="676144"/>
                </a:lnTo>
                <a:lnTo>
                  <a:pt x="4623698" y="652910"/>
                </a:lnTo>
                <a:cubicBezTo>
                  <a:pt x="4488571" y="596939"/>
                  <a:pt x="4348107" y="553855"/>
                  <a:pt x="4204306" y="524487"/>
                </a:cubicBezTo>
                <a:lnTo>
                  <a:pt x="4140851" y="514687"/>
                </a:lnTo>
                <a:lnTo>
                  <a:pt x="4004029" y="418229"/>
                </a:lnTo>
                <a:cubicBezTo>
                  <a:pt x="3950060" y="383489"/>
                  <a:pt x="3894709" y="351067"/>
                  <a:pt x="3838146" y="321032"/>
                </a:cubicBezTo>
                <a:lnTo>
                  <a:pt x="3641986" y="228586"/>
                </a:lnTo>
                <a:lnTo>
                  <a:pt x="3803193" y="236282"/>
                </a:lnTo>
                <a:cubicBezTo>
                  <a:pt x="3876052" y="243257"/>
                  <a:pt x="3948640" y="253719"/>
                  <a:pt x="4020687" y="267668"/>
                </a:cubicBezTo>
                <a:close/>
                <a:moveTo>
                  <a:pt x="3649886" y="82048"/>
                </a:moveTo>
                <a:lnTo>
                  <a:pt x="3541718" y="66692"/>
                </a:lnTo>
                <a:cubicBezTo>
                  <a:pt x="3392412" y="53045"/>
                  <a:pt x="3243441" y="54358"/>
                  <a:pt x="3096804" y="69802"/>
                </a:cubicBezTo>
                <a:lnTo>
                  <a:pt x="3068098" y="74235"/>
                </a:lnTo>
                <a:lnTo>
                  <a:pt x="2974846" y="62700"/>
                </a:lnTo>
                <a:cubicBezTo>
                  <a:pt x="2837107" y="49881"/>
                  <a:pt x="2697427" y="49526"/>
                  <a:pt x="2557453" y="62321"/>
                </a:cubicBezTo>
                <a:lnTo>
                  <a:pt x="2492245" y="71578"/>
                </a:lnTo>
                <a:lnTo>
                  <a:pt x="2589998" y="46443"/>
                </a:lnTo>
                <a:cubicBezTo>
                  <a:pt x="2738811" y="15992"/>
                  <a:pt x="2892891" y="0"/>
                  <a:pt x="3050706" y="0"/>
                </a:cubicBezTo>
                <a:cubicBezTo>
                  <a:pt x="3208521" y="0"/>
                  <a:pt x="3362601" y="15992"/>
                  <a:pt x="3511414" y="46444"/>
                </a:cubicBezTo>
                <a:close/>
                <a:moveTo>
                  <a:pt x="4209088" y="231884"/>
                </a:moveTo>
                <a:cubicBezTo>
                  <a:pt x="4354891" y="292277"/>
                  <a:pt x="4491122" y="366016"/>
                  <a:pt x="4616954" y="451098"/>
                </a:cubicBezTo>
                <a:lnTo>
                  <a:pt x="4731728" y="537335"/>
                </a:lnTo>
                <a:lnTo>
                  <a:pt x="4647167" y="487365"/>
                </a:lnTo>
                <a:cubicBezTo>
                  <a:pt x="4514449" y="417620"/>
                  <a:pt x="4376314" y="361823"/>
                  <a:pt x="4234930" y="319976"/>
                </a:cubicBezTo>
                <a:lnTo>
                  <a:pt x="4202106" y="311962"/>
                </a:lnTo>
                <a:lnTo>
                  <a:pt x="4091410" y="250087"/>
                </a:lnTo>
                <a:cubicBezTo>
                  <a:pt x="4042123" y="224843"/>
                  <a:pt x="3991800" y="201335"/>
                  <a:pt x="3940519" y="179645"/>
                </a:cubicBezTo>
                <a:cubicBezTo>
                  <a:pt x="3872146" y="150726"/>
                  <a:pt x="3802073" y="125038"/>
                  <a:pt x="3730492" y="102774"/>
                </a:cubicBezTo>
                <a:lnTo>
                  <a:pt x="3649886" y="82048"/>
                </a:lnTo>
                <a:lnTo>
                  <a:pt x="3765676" y="98487"/>
                </a:lnTo>
                <a:cubicBezTo>
                  <a:pt x="3914814" y="127301"/>
                  <a:pt x="4063286" y="171490"/>
                  <a:pt x="4209088" y="231884"/>
                </a:cubicBezTo>
                <a:close/>
              </a:path>
            </a:pathLst>
          </a:custGeom>
          <a:noFill/>
          <a:ln>
            <a:solidFill>
              <a:srgbClr val="D2D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016535-5088-4F7B-90C1-C5927C4B5224}"/>
              </a:ext>
            </a:extLst>
          </p:cNvPr>
          <p:cNvSpPr txBox="1"/>
          <p:nvPr/>
        </p:nvSpPr>
        <p:spPr>
          <a:xfrm>
            <a:off x="6115411" y="4196320"/>
            <a:ext cx="44095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818588"/>
                </a:solidFill>
                <a:latin typeface="+mj-ea"/>
                <a:ea typeface="+mj-ea"/>
                <a:cs typeface="Arial" panose="020B0604020202020204" pitchFamily="34" charset="0"/>
              </a:rPr>
              <a:t>I figure life is a gift and I don't intend on wasting it. You never know what hand you're going to get dealt next. You learn to take life as it comes at you.</a:t>
            </a:r>
            <a:endParaRPr lang="zh-CN" altLang="en-US" sz="1600" dirty="0">
              <a:solidFill>
                <a:srgbClr val="818588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794C4F-21BE-40E8-BDBF-CCC1E58D0EEC}"/>
              </a:ext>
            </a:extLst>
          </p:cNvPr>
          <p:cNvCxnSpPr/>
          <p:nvPr/>
        </p:nvCxnSpPr>
        <p:spPr>
          <a:xfrm>
            <a:off x="6213030" y="2349960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E2A1C34-6D19-4E4C-A8C1-F656B1584B16}"/>
              </a:ext>
            </a:extLst>
          </p:cNvPr>
          <p:cNvCxnSpPr/>
          <p:nvPr/>
        </p:nvCxnSpPr>
        <p:spPr>
          <a:xfrm>
            <a:off x="6115411" y="4050424"/>
            <a:ext cx="42638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D7BFB3E6-D4D6-47B7-B8AB-AC868D81DF7E}"/>
              </a:ext>
            </a:extLst>
          </p:cNvPr>
          <p:cNvSpPr txBox="1"/>
          <p:nvPr/>
        </p:nvSpPr>
        <p:spPr>
          <a:xfrm>
            <a:off x="324311" y="3487359"/>
            <a:ext cx="461665" cy="3207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WE ARE THE BEAT COMPANY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F6BD979-C3E2-4DA3-9D11-90FA725A8C2C}"/>
              </a:ext>
            </a:extLst>
          </p:cNvPr>
          <p:cNvCxnSpPr>
            <a:cxnSpLocks/>
          </p:cNvCxnSpPr>
          <p:nvPr/>
        </p:nvCxnSpPr>
        <p:spPr>
          <a:xfrm>
            <a:off x="555143" y="2935707"/>
            <a:ext cx="1" cy="43935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10BF96D8-9ED3-499F-9C32-797D0897B7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422" t="6759" r="21422" b="7371"/>
          <a:stretch/>
        </p:blipFill>
        <p:spPr>
          <a:xfrm>
            <a:off x="2026224" y="2181037"/>
            <a:ext cx="2752936" cy="2752936"/>
          </a:xfrm>
          <a:custGeom>
            <a:avLst/>
            <a:gdLst>
              <a:gd name="connsiteX0" fmla="*/ 1376468 w 2752936"/>
              <a:gd name="connsiteY0" fmla="*/ 0 h 2752936"/>
              <a:gd name="connsiteX1" fmla="*/ 2752936 w 2752936"/>
              <a:gd name="connsiteY1" fmla="*/ 1376468 h 2752936"/>
              <a:gd name="connsiteX2" fmla="*/ 1376468 w 2752936"/>
              <a:gd name="connsiteY2" fmla="*/ 2752936 h 2752936"/>
              <a:gd name="connsiteX3" fmla="*/ 0 w 2752936"/>
              <a:gd name="connsiteY3" fmla="*/ 1376468 h 2752936"/>
              <a:gd name="connsiteX4" fmla="*/ 1376468 w 2752936"/>
              <a:gd name="connsiteY4" fmla="*/ 0 h 275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936" h="2752936">
                <a:moveTo>
                  <a:pt x="1376468" y="0"/>
                </a:moveTo>
                <a:cubicBezTo>
                  <a:pt x="2136670" y="0"/>
                  <a:pt x="2752936" y="616266"/>
                  <a:pt x="2752936" y="1376468"/>
                </a:cubicBezTo>
                <a:cubicBezTo>
                  <a:pt x="2752936" y="2136670"/>
                  <a:pt x="2136670" y="2752936"/>
                  <a:pt x="1376468" y="2752936"/>
                </a:cubicBezTo>
                <a:cubicBezTo>
                  <a:pt x="616266" y="2752936"/>
                  <a:pt x="0" y="2136670"/>
                  <a:pt x="0" y="1376468"/>
                </a:cubicBezTo>
                <a:cubicBezTo>
                  <a:pt x="0" y="616266"/>
                  <a:pt x="616266" y="0"/>
                  <a:pt x="1376468" y="0"/>
                </a:cubicBez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A66A6D7-A479-46CE-BD30-68502DC1C76B}"/>
              </a:ext>
            </a:extLst>
          </p:cNvPr>
          <p:cNvSpPr txBox="1"/>
          <p:nvPr/>
        </p:nvSpPr>
        <p:spPr>
          <a:xfrm>
            <a:off x="2744490" y="1779263"/>
            <a:ext cx="12763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99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7F7502E-6CC9-41E3-A8CC-B92B8995C62D}"/>
              </a:ext>
            </a:extLst>
          </p:cNvPr>
          <p:cNvSpPr txBox="1"/>
          <p:nvPr/>
        </p:nvSpPr>
        <p:spPr>
          <a:xfrm>
            <a:off x="2664452" y="4416423"/>
            <a:ext cx="147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</a:rPr>
              <a:t>PART 02</a:t>
            </a:r>
            <a:endParaRPr lang="zh-CN" altLang="en-US" spc="300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FE5DCACD-99FD-45EB-B04B-7DE0181B6AED}"/>
              </a:ext>
            </a:extLst>
          </p:cNvPr>
          <p:cNvCxnSpPr/>
          <p:nvPr/>
        </p:nvCxnSpPr>
        <p:spPr>
          <a:xfrm flipH="1">
            <a:off x="3689684" y="2574216"/>
            <a:ext cx="331156" cy="4737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A3A7A00F-9CCD-4BAB-B989-EE549F846317}"/>
              </a:ext>
            </a:extLst>
          </p:cNvPr>
          <p:cNvCxnSpPr>
            <a:cxnSpLocks/>
          </p:cNvCxnSpPr>
          <p:nvPr/>
        </p:nvCxnSpPr>
        <p:spPr>
          <a:xfrm flipH="1">
            <a:off x="3623315" y="2659646"/>
            <a:ext cx="563938" cy="8068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4CDF543-589A-4728-9943-4F496CE009BA}"/>
              </a:ext>
            </a:extLst>
          </p:cNvPr>
          <p:cNvCxnSpPr>
            <a:cxnSpLocks/>
          </p:cNvCxnSpPr>
          <p:nvPr/>
        </p:nvCxnSpPr>
        <p:spPr>
          <a:xfrm flipH="1">
            <a:off x="2863092" y="3988997"/>
            <a:ext cx="331156" cy="4737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E917642-C057-424A-A90A-1F38444CF952}"/>
              </a:ext>
            </a:extLst>
          </p:cNvPr>
          <p:cNvCxnSpPr>
            <a:cxnSpLocks/>
          </p:cNvCxnSpPr>
          <p:nvPr/>
        </p:nvCxnSpPr>
        <p:spPr>
          <a:xfrm flipH="1">
            <a:off x="2630310" y="3655955"/>
            <a:ext cx="563938" cy="8068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A748BC2-1E1E-43C6-BE49-0D27B308B9F6}"/>
              </a:ext>
            </a:extLst>
          </p:cNvPr>
          <p:cNvGrpSpPr/>
          <p:nvPr/>
        </p:nvGrpSpPr>
        <p:grpSpPr>
          <a:xfrm>
            <a:off x="9807011" y="328876"/>
            <a:ext cx="2053883" cy="551941"/>
            <a:chOff x="9807011" y="328876"/>
            <a:chExt cx="2053883" cy="551941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BD0F551-D125-4047-88E6-84DFACF9ADFA}"/>
                </a:ext>
              </a:extLst>
            </p:cNvPr>
            <p:cNvGrpSpPr/>
            <p:nvPr/>
          </p:nvGrpSpPr>
          <p:grpSpPr>
            <a:xfrm>
              <a:off x="9807011" y="328876"/>
              <a:ext cx="2053883" cy="551941"/>
              <a:chOff x="9543984" y="161208"/>
              <a:chExt cx="2053883" cy="551941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7530054-95BC-4584-80B9-4AAF2A92C1C1}"/>
                  </a:ext>
                </a:extLst>
              </p:cNvPr>
              <p:cNvSpPr txBox="1"/>
              <p:nvPr/>
            </p:nvSpPr>
            <p:spPr>
              <a:xfrm>
                <a:off x="10392318" y="161208"/>
                <a:ext cx="103492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818588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陈西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DF937183-955A-435F-8E1F-007B8DFFD6C8}"/>
                  </a:ext>
                </a:extLst>
              </p:cNvPr>
              <p:cNvSpPr/>
              <p:nvPr/>
            </p:nvSpPr>
            <p:spPr>
              <a:xfrm>
                <a:off x="9543984" y="189929"/>
                <a:ext cx="2053883" cy="523220"/>
              </a:xfrm>
              <a:prstGeom prst="rect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winner-cup_77325">
              <a:extLst>
                <a:ext uri="{FF2B5EF4-FFF2-40B4-BE49-F238E27FC236}">
                  <a16:creationId xmlns:a16="http://schemas.microsoft.com/office/drawing/2014/main" id="{4B52AA7E-2A87-4F02-A8F5-4AE162F1A6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58442" y="430918"/>
              <a:ext cx="345472" cy="369818"/>
            </a:xfrm>
            <a:custGeom>
              <a:avLst/>
              <a:gdLst>
                <a:gd name="connsiteX0" fmla="*/ 171713 w 565723"/>
                <a:gd name="connsiteY0" fmla="*/ 487254 h 605592"/>
                <a:gd name="connsiteX1" fmla="*/ 222031 w 565723"/>
                <a:gd name="connsiteY1" fmla="*/ 487254 h 605592"/>
                <a:gd name="connsiteX2" fmla="*/ 222124 w 565723"/>
                <a:gd name="connsiteY2" fmla="*/ 487254 h 605592"/>
                <a:gd name="connsiteX3" fmla="*/ 343648 w 565723"/>
                <a:gd name="connsiteY3" fmla="*/ 487254 h 605592"/>
                <a:gd name="connsiteX4" fmla="*/ 343741 w 565723"/>
                <a:gd name="connsiteY4" fmla="*/ 487254 h 605592"/>
                <a:gd name="connsiteX5" fmla="*/ 394059 w 565723"/>
                <a:gd name="connsiteY5" fmla="*/ 487254 h 605592"/>
                <a:gd name="connsiteX6" fmla="*/ 414854 w 565723"/>
                <a:gd name="connsiteY6" fmla="*/ 508012 h 605592"/>
                <a:gd name="connsiteX7" fmla="*/ 414854 w 565723"/>
                <a:gd name="connsiteY7" fmla="*/ 584834 h 605592"/>
                <a:gd name="connsiteX8" fmla="*/ 394059 w 565723"/>
                <a:gd name="connsiteY8" fmla="*/ 605592 h 605592"/>
                <a:gd name="connsiteX9" fmla="*/ 171713 w 565723"/>
                <a:gd name="connsiteY9" fmla="*/ 605592 h 605592"/>
                <a:gd name="connsiteX10" fmla="*/ 151010 w 565723"/>
                <a:gd name="connsiteY10" fmla="*/ 584834 h 605592"/>
                <a:gd name="connsiteX11" fmla="*/ 151010 w 565723"/>
                <a:gd name="connsiteY11" fmla="*/ 508012 h 605592"/>
                <a:gd name="connsiteX12" fmla="*/ 171713 w 565723"/>
                <a:gd name="connsiteY12" fmla="*/ 487254 h 605592"/>
                <a:gd name="connsiteX13" fmla="*/ 254420 w 565723"/>
                <a:gd name="connsiteY13" fmla="*/ 416124 h 605592"/>
                <a:gd name="connsiteX14" fmla="*/ 282932 w 565723"/>
                <a:gd name="connsiteY14" fmla="*/ 417792 h 605592"/>
                <a:gd name="connsiteX15" fmla="*/ 311444 w 565723"/>
                <a:gd name="connsiteY15" fmla="*/ 416124 h 605592"/>
                <a:gd name="connsiteX16" fmla="*/ 332433 w 565723"/>
                <a:gd name="connsiteY16" fmla="*/ 462274 h 605592"/>
                <a:gd name="connsiteX17" fmla="*/ 233430 w 565723"/>
                <a:gd name="connsiteY17" fmla="*/ 462274 h 605592"/>
                <a:gd name="connsiteX18" fmla="*/ 281818 w 565723"/>
                <a:gd name="connsiteY18" fmla="*/ 129780 h 605592"/>
                <a:gd name="connsiteX19" fmla="*/ 281818 w 565723"/>
                <a:gd name="connsiteY19" fmla="*/ 129873 h 605592"/>
                <a:gd name="connsiteX20" fmla="*/ 228529 w 565723"/>
                <a:gd name="connsiteY20" fmla="*/ 178355 h 605592"/>
                <a:gd name="connsiteX21" fmla="*/ 252574 w 565723"/>
                <a:gd name="connsiteY21" fmla="*/ 204682 h 605592"/>
                <a:gd name="connsiteX22" fmla="*/ 281818 w 565723"/>
                <a:gd name="connsiteY22" fmla="*/ 178077 h 605592"/>
                <a:gd name="connsiteX23" fmla="*/ 281818 w 565723"/>
                <a:gd name="connsiteY23" fmla="*/ 306838 h 605592"/>
                <a:gd name="connsiteX24" fmla="*/ 317560 w 565723"/>
                <a:gd name="connsiteY24" fmla="*/ 306838 h 605592"/>
                <a:gd name="connsiteX25" fmla="*/ 317560 w 565723"/>
                <a:gd name="connsiteY25" fmla="*/ 145632 h 605592"/>
                <a:gd name="connsiteX26" fmla="*/ 317560 w 565723"/>
                <a:gd name="connsiteY26" fmla="*/ 129780 h 605592"/>
                <a:gd name="connsiteX27" fmla="*/ 281911 w 565723"/>
                <a:gd name="connsiteY27" fmla="*/ 129780 h 605592"/>
                <a:gd name="connsiteX28" fmla="*/ 493891 w 565723"/>
                <a:gd name="connsiteY28" fmla="*/ 106342 h 605592"/>
                <a:gd name="connsiteX29" fmla="*/ 565723 w 565723"/>
                <a:gd name="connsiteY29" fmla="*/ 106342 h 605592"/>
                <a:gd name="connsiteX30" fmla="*/ 565723 w 565723"/>
                <a:gd name="connsiteY30" fmla="*/ 154729 h 605592"/>
                <a:gd name="connsiteX31" fmla="*/ 485631 w 565723"/>
                <a:gd name="connsiteY31" fmla="*/ 278663 h 605592"/>
                <a:gd name="connsiteX32" fmla="*/ 492685 w 565723"/>
                <a:gd name="connsiteY32" fmla="*/ 244366 h 605592"/>
                <a:gd name="connsiteX33" fmla="*/ 493613 w 565723"/>
                <a:gd name="connsiteY33" fmla="*/ 243531 h 605592"/>
                <a:gd name="connsiteX34" fmla="*/ 541037 w 565723"/>
                <a:gd name="connsiteY34" fmla="*/ 154729 h 605592"/>
                <a:gd name="connsiteX35" fmla="*/ 541037 w 565723"/>
                <a:gd name="connsiteY35" fmla="*/ 130999 h 605592"/>
                <a:gd name="connsiteX36" fmla="*/ 493891 w 565723"/>
                <a:gd name="connsiteY36" fmla="*/ 130999 h 605592"/>
                <a:gd name="connsiteX37" fmla="*/ 0 w 565723"/>
                <a:gd name="connsiteY37" fmla="*/ 106342 h 605592"/>
                <a:gd name="connsiteX38" fmla="*/ 71895 w 565723"/>
                <a:gd name="connsiteY38" fmla="*/ 106342 h 605592"/>
                <a:gd name="connsiteX39" fmla="*/ 71895 w 565723"/>
                <a:gd name="connsiteY39" fmla="*/ 130999 h 605592"/>
                <a:gd name="connsiteX40" fmla="*/ 24801 w 565723"/>
                <a:gd name="connsiteY40" fmla="*/ 130999 h 605592"/>
                <a:gd name="connsiteX41" fmla="*/ 24801 w 565723"/>
                <a:gd name="connsiteY41" fmla="*/ 154729 h 605592"/>
                <a:gd name="connsiteX42" fmla="*/ 72173 w 565723"/>
                <a:gd name="connsiteY42" fmla="*/ 243531 h 605592"/>
                <a:gd name="connsiteX43" fmla="*/ 73195 w 565723"/>
                <a:gd name="connsiteY43" fmla="*/ 244366 h 605592"/>
                <a:gd name="connsiteX44" fmla="*/ 80162 w 565723"/>
                <a:gd name="connsiteY44" fmla="*/ 278663 h 605592"/>
                <a:gd name="connsiteX45" fmla="*/ 0 w 565723"/>
                <a:gd name="connsiteY45" fmla="*/ 154729 h 605592"/>
                <a:gd name="connsiteX46" fmla="*/ 71540 w 565723"/>
                <a:gd name="connsiteY46" fmla="*/ 0 h 605592"/>
                <a:gd name="connsiteX47" fmla="*/ 494231 w 565723"/>
                <a:gd name="connsiteY47" fmla="*/ 0 h 605592"/>
                <a:gd name="connsiteX48" fmla="*/ 511034 w 565723"/>
                <a:gd name="connsiteY48" fmla="*/ 17706 h 605592"/>
                <a:gd name="connsiteX49" fmla="*/ 511034 w 565723"/>
                <a:gd name="connsiteY49" fmla="*/ 27995 h 605592"/>
                <a:gd name="connsiteX50" fmla="*/ 494231 w 565723"/>
                <a:gd name="connsiteY50" fmla="*/ 45701 h 605592"/>
                <a:gd name="connsiteX51" fmla="*/ 469164 w 565723"/>
                <a:gd name="connsiteY51" fmla="*/ 45701 h 605592"/>
                <a:gd name="connsiteX52" fmla="*/ 468979 w 565723"/>
                <a:gd name="connsiteY52" fmla="*/ 228784 h 605592"/>
                <a:gd name="connsiteX53" fmla="*/ 282932 w 565723"/>
                <a:gd name="connsiteY53" fmla="*/ 393049 h 605592"/>
                <a:gd name="connsiteX54" fmla="*/ 96791 w 565723"/>
                <a:gd name="connsiteY54" fmla="*/ 228784 h 605592"/>
                <a:gd name="connsiteX55" fmla="*/ 96606 w 565723"/>
                <a:gd name="connsiteY55" fmla="*/ 45701 h 605592"/>
                <a:gd name="connsiteX56" fmla="*/ 71540 w 565723"/>
                <a:gd name="connsiteY56" fmla="*/ 45701 h 605592"/>
                <a:gd name="connsiteX57" fmla="*/ 54829 w 565723"/>
                <a:gd name="connsiteY57" fmla="*/ 27995 h 605592"/>
                <a:gd name="connsiteX58" fmla="*/ 54829 w 565723"/>
                <a:gd name="connsiteY58" fmla="*/ 17706 h 605592"/>
                <a:gd name="connsiteX59" fmla="*/ 71540 w 565723"/>
                <a:gd name="connsiteY59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5723" h="605592">
                  <a:moveTo>
                    <a:pt x="171713" y="487254"/>
                  </a:moveTo>
                  <a:lnTo>
                    <a:pt x="222031" y="487254"/>
                  </a:lnTo>
                  <a:lnTo>
                    <a:pt x="222124" y="487254"/>
                  </a:lnTo>
                  <a:lnTo>
                    <a:pt x="343648" y="487254"/>
                  </a:lnTo>
                  <a:lnTo>
                    <a:pt x="343741" y="487254"/>
                  </a:lnTo>
                  <a:lnTo>
                    <a:pt x="394059" y="487254"/>
                  </a:lnTo>
                  <a:cubicBezTo>
                    <a:pt x="405570" y="487254"/>
                    <a:pt x="414854" y="496521"/>
                    <a:pt x="414854" y="508012"/>
                  </a:cubicBezTo>
                  <a:lnTo>
                    <a:pt x="414854" y="584834"/>
                  </a:lnTo>
                  <a:cubicBezTo>
                    <a:pt x="414854" y="596325"/>
                    <a:pt x="405570" y="605592"/>
                    <a:pt x="394059" y="605592"/>
                  </a:cubicBezTo>
                  <a:lnTo>
                    <a:pt x="171713" y="605592"/>
                  </a:lnTo>
                  <a:cubicBezTo>
                    <a:pt x="160294" y="605592"/>
                    <a:pt x="151010" y="596325"/>
                    <a:pt x="151010" y="584834"/>
                  </a:cubicBezTo>
                  <a:lnTo>
                    <a:pt x="151010" y="508012"/>
                  </a:lnTo>
                  <a:cubicBezTo>
                    <a:pt x="151010" y="496521"/>
                    <a:pt x="160294" y="487254"/>
                    <a:pt x="171713" y="487254"/>
                  </a:cubicBezTo>
                  <a:close/>
                  <a:moveTo>
                    <a:pt x="254420" y="416124"/>
                  </a:moveTo>
                  <a:cubicBezTo>
                    <a:pt x="263707" y="417236"/>
                    <a:pt x="273273" y="417792"/>
                    <a:pt x="282932" y="417792"/>
                  </a:cubicBezTo>
                  <a:cubicBezTo>
                    <a:pt x="292498" y="417792"/>
                    <a:pt x="302064" y="417236"/>
                    <a:pt x="311444" y="416124"/>
                  </a:cubicBezTo>
                  <a:lnTo>
                    <a:pt x="332433" y="462274"/>
                  </a:lnTo>
                  <a:lnTo>
                    <a:pt x="233430" y="462274"/>
                  </a:lnTo>
                  <a:close/>
                  <a:moveTo>
                    <a:pt x="281818" y="129780"/>
                  </a:moveTo>
                  <a:lnTo>
                    <a:pt x="281818" y="129873"/>
                  </a:lnTo>
                  <a:lnTo>
                    <a:pt x="228529" y="178355"/>
                  </a:lnTo>
                  <a:lnTo>
                    <a:pt x="252574" y="204682"/>
                  </a:lnTo>
                  <a:lnTo>
                    <a:pt x="281818" y="178077"/>
                  </a:lnTo>
                  <a:lnTo>
                    <a:pt x="281818" y="306838"/>
                  </a:lnTo>
                  <a:lnTo>
                    <a:pt x="317560" y="306838"/>
                  </a:lnTo>
                  <a:lnTo>
                    <a:pt x="317560" y="145632"/>
                  </a:lnTo>
                  <a:lnTo>
                    <a:pt x="317560" y="129780"/>
                  </a:lnTo>
                  <a:lnTo>
                    <a:pt x="281911" y="129780"/>
                  </a:lnTo>
                  <a:close/>
                  <a:moveTo>
                    <a:pt x="493891" y="106342"/>
                  </a:moveTo>
                  <a:lnTo>
                    <a:pt x="565723" y="106342"/>
                  </a:lnTo>
                  <a:lnTo>
                    <a:pt x="565723" y="154729"/>
                  </a:lnTo>
                  <a:cubicBezTo>
                    <a:pt x="565723" y="205712"/>
                    <a:pt x="534169" y="250854"/>
                    <a:pt x="485631" y="278663"/>
                  </a:cubicBezTo>
                  <a:cubicBezTo>
                    <a:pt x="488972" y="267632"/>
                    <a:pt x="491292" y="256138"/>
                    <a:pt x="492685" y="244366"/>
                  </a:cubicBezTo>
                  <a:cubicBezTo>
                    <a:pt x="492963" y="244088"/>
                    <a:pt x="493334" y="243809"/>
                    <a:pt x="493613" y="243531"/>
                  </a:cubicBezTo>
                  <a:cubicBezTo>
                    <a:pt x="524146" y="219431"/>
                    <a:pt x="541037" y="187914"/>
                    <a:pt x="541037" y="154729"/>
                  </a:cubicBezTo>
                  <a:lnTo>
                    <a:pt x="541037" y="130999"/>
                  </a:lnTo>
                  <a:lnTo>
                    <a:pt x="493891" y="130999"/>
                  </a:lnTo>
                  <a:close/>
                  <a:moveTo>
                    <a:pt x="0" y="106342"/>
                  </a:moveTo>
                  <a:lnTo>
                    <a:pt x="71895" y="106342"/>
                  </a:lnTo>
                  <a:lnTo>
                    <a:pt x="71895" y="130999"/>
                  </a:lnTo>
                  <a:lnTo>
                    <a:pt x="24801" y="130999"/>
                  </a:lnTo>
                  <a:lnTo>
                    <a:pt x="24801" y="154729"/>
                  </a:lnTo>
                  <a:cubicBezTo>
                    <a:pt x="24801" y="187914"/>
                    <a:pt x="41613" y="219431"/>
                    <a:pt x="72173" y="243531"/>
                  </a:cubicBezTo>
                  <a:cubicBezTo>
                    <a:pt x="72452" y="243809"/>
                    <a:pt x="72824" y="244088"/>
                    <a:pt x="73195" y="244366"/>
                  </a:cubicBezTo>
                  <a:cubicBezTo>
                    <a:pt x="74496" y="256138"/>
                    <a:pt x="76818" y="267632"/>
                    <a:pt x="80162" y="278663"/>
                  </a:cubicBezTo>
                  <a:cubicBezTo>
                    <a:pt x="31582" y="250854"/>
                    <a:pt x="0" y="205712"/>
                    <a:pt x="0" y="154729"/>
                  </a:cubicBezTo>
                  <a:close/>
                  <a:moveTo>
                    <a:pt x="71540" y="0"/>
                  </a:moveTo>
                  <a:lnTo>
                    <a:pt x="494231" y="0"/>
                  </a:lnTo>
                  <a:cubicBezTo>
                    <a:pt x="503514" y="0"/>
                    <a:pt x="511034" y="7880"/>
                    <a:pt x="511034" y="17706"/>
                  </a:cubicBezTo>
                  <a:lnTo>
                    <a:pt x="511034" y="27995"/>
                  </a:lnTo>
                  <a:cubicBezTo>
                    <a:pt x="511034" y="37822"/>
                    <a:pt x="503514" y="45701"/>
                    <a:pt x="494231" y="45701"/>
                  </a:cubicBezTo>
                  <a:lnTo>
                    <a:pt x="469164" y="45701"/>
                  </a:lnTo>
                  <a:lnTo>
                    <a:pt x="468979" y="228784"/>
                  </a:lnTo>
                  <a:cubicBezTo>
                    <a:pt x="464801" y="327788"/>
                    <a:pt x="383104" y="393049"/>
                    <a:pt x="282932" y="393049"/>
                  </a:cubicBezTo>
                  <a:cubicBezTo>
                    <a:pt x="182760" y="393049"/>
                    <a:pt x="101062" y="327788"/>
                    <a:pt x="96791" y="228784"/>
                  </a:cubicBezTo>
                  <a:lnTo>
                    <a:pt x="96606" y="45701"/>
                  </a:lnTo>
                  <a:lnTo>
                    <a:pt x="71540" y="45701"/>
                  </a:lnTo>
                  <a:cubicBezTo>
                    <a:pt x="62349" y="45701"/>
                    <a:pt x="54829" y="37822"/>
                    <a:pt x="54829" y="27995"/>
                  </a:cubicBezTo>
                  <a:lnTo>
                    <a:pt x="54829" y="17706"/>
                  </a:lnTo>
                  <a:cubicBezTo>
                    <a:pt x="54829" y="7880"/>
                    <a:pt x="62349" y="0"/>
                    <a:pt x="7154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4470907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34cdf9f713cfeadc643cb26464c3473ff1136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  <p:tag name="ROUNDCOPY" val="4,5|0,15|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4046</TotalTime>
  <Words>2129</Words>
  <Application>Microsoft Office PowerPoint</Application>
  <PresentationFormat>宽屏</PresentationFormat>
  <Paragraphs>217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等线 Light</vt:lpstr>
      <vt:lpstr>黑体</vt:lpstr>
      <vt:lpstr>Adobe Arabic</vt:lpstr>
      <vt:lpstr>Agency FB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陈泽</dc:creator>
  <cp:lastModifiedBy>西 陈</cp:lastModifiedBy>
  <cp:revision>89</cp:revision>
  <dcterms:created xsi:type="dcterms:W3CDTF">2017-09-02T02:39:46Z</dcterms:created>
  <dcterms:modified xsi:type="dcterms:W3CDTF">2019-04-19T08:16:28Z</dcterms:modified>
</cp:coreProperties>
</file>